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686" r:id="rId2"/>
    <p:sldId id="2882" r:id="rId3"/>
    <p:sldId id="2855" r:id="rId4"/>
    <p:sldId id="2883" r:id="rId5"/>
    <p:sldId id="2865" r:id="rId6"/>
    <p:sldId id="293" r:id="rId7"/>
    <p:sldId id="2857"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8EE52E-C12F-4E19-BBAB-B7BFECAE1AFD}" type="datetimeFigureOut">
              <a:rPr lang="en-US" smtClean="0"/>
              <a:t>5/9/2023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7F3614-C681-4BB9-98D9-DD16548ACB2E}" type="slidenum">
              <a:rPr lang="en-US" smtClean="0"/>
              <a:t>‹#›</a:t>
            </a:fld>
            <a:endParaRPr lang="en-US"/>
          </a:p>
        </p:txBody>
      </p:sp>
    </p:spTree>
    <p:extLst>
      <p:ext uri="{BB962C8B-B14F-4D97-AF65-F5344CB8AC3E}">
        <p14:creationId xmlns:p14="http://schemas.microsoft.com/office/powerpoint/2010/main" val="2455015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5F0484-0F60-4837-8BE2-4414FF4B5C1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78399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C5D768-FE41-43FD-AE61-807F5F1E1F4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351637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3" name="图片 2" descr="水中的倒影&#10;&#10;描述已自动生成">
            <a:extLst>
              <a:ext uri="{FF2B5EF4-FFF2-40B4-BE49-F238E27FC236}">
                <a16:creationId xmlns:a16="http://schemas.microsoft.com/office/drawing/2014/main" id="{E84C4BCD-A035-47CA-9313-31B95FFE144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8197773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6" name="图片 5" descr="海上的夕阳&#10;&#10;中度可信度描述已自动生成">
            <a:extLst>
              <a:ext uri="{FF2B5EF4-FFF2-40B4-BE49-F238E27FC236}">
                <a16:creationId xmlns:a16="http://schemas.microsoft.com/office/drawing/2014/main" id="{E2A482BC-08BF-4E12-B522-C7EE7D3DDD1B}"/>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spTree>
    <p:extLst>
      <p:ext uri="{BB962C8B-B14F-4D97-AF65-F5344CB8AC3E}">
        <p14:creationId xmlns:p14="http://schemas.microsoft.com/office/powerpoint/2010/main" val="20081357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4" name="图片 3" descr="背景图案&#10;&#10;描述已自动生成">
            <a:extLst>
              <a:ext uri="{FF2B5EF4-FFF2-40B4-BE49-F238E27FC236}">
                <a16:creationId xmlns:a16="http://schemas.microsoft.com/office/drawing/2014/main" id="{6242BEB6-94BE-421B-8334-6C2D305EEE40}"/>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spTree>
    <p:extLst>
      <p:ext uri="{BB962C8B-B14F-4D97-AF65-F5344CB8AC3E}">
        <p14:creationId xmlns:p14="http://schemas.microsoft.com/office/powerpoint/2010/main" val="316971364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7" name="图片 6" descr="背景图案&#10;&#10;描述已自动生成">
            <a:extLst>
              <a:ext uri="{FF2B5EF4-FFF2-40B4-BE49-F238E27FC236}">
                <a16:creationId xmlns:a16="http://schemas.microsoft.com/office/drawing/2014/main" id="{14D5F47C-F3BA-4603-B023-CC774CC4DB7F}"/>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sp>
        <p:nvSpPr>
          <p:cNvPr id="6" name="任意多边形: 形状 5">
            <a:extLst>
              <a:ext uri="{FF2B5EF4-FFF2-40B4-BE49-F238E27FC236}">
                <a16:creationId xmlns:a16="http://schemas.microsoft.com/office/drawing/2014/main" id="{7EB96C71-627A-474C-85FB-036627DAEAD4}"/>
              </a:ext>
            </a:extLst>
          </p:cNvPr>
          <p:cNvSpPr>
            <a:spLocks noGrp="1"/>
          </p:cNvSpPr>
          <p:nvPr>
            <p:ph type="pic" sz="quarter" idx="10"/>
          </p:nvPr>
        </p:nvSpPr>
        <p:spPr>
          <a:xfrm>
            <a:off x="1202778" y="2144753"/>
            <a:ext cx="3216275" cy="2070100"/>
          </a:xfrm>
          <a:custGeom>
            <a:avLst/>
            <a:gdLst>
              <a:gd name="connsiteX0" fmla="*/ 0 w 3216275"/>
              <a:gd name="connsiteY0" fmla="*/ 0 h 2070100"/>
              <a:gd name="connsiteX1" fmla="*/ 3216275 w 3216275"/>
              <a:gd name="connsiteY1" fmla="*/ 0 h 2070100"/>
              <a:gd name="connsiteX2" fmla="*/ 3216275 w 3216275"/>
              <a:gd name="connsiteY2" fmla="*/ 2070100 h 2070100"/>
              <a:gd name="connsiteX3" fmla="*/ 0 w 3216275"/>
              <a:gd name="connsiteY3" fmla="*/ 2070100 h 2070100"/>
            </a:gdLst>
            <a:ahLst/>
            <a:cxnLst>
              <a:cxn ang="0">
                <a:pos x="connsiteX0" y="connsiteY0"/>
              </a:cxn>
              <a:cxn ang="0">
                <a:pos x="connsiteX1" y="connsiteY1"/>
              </a:cxn>
              <a:cxn ang="0">
                <a:pos x="connsiteX2" y="connsiteY2"/>
              </a:cxn>
              <a:cxn ang="0">
                <a:pos x="connsiteX3" y="connsiteY3"/>
              </a:cxn>
            </a:cxnLst>
            <a:rect l="l" t="t" r="r" b="b"/>
            <a:pathLst>
              <a:path w="3216275" h="2070100">
                <a:moveTo>
                  <a:pt x="0" y="0"/>
                </a:moveTo>
                <a:lnTo>
                  <a:pt x="3216275" y="0"/>
                </a:lnTo>
                <a:lnTo>
                  <a:pt x="3216275" y="2070100"/>
                </a:lnTo>
                <a:lnTo>
                  <a:pt x="0" y="2070100"/>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47655061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pic>
        <p:nvPicPr>
          <p:cNvPr id="4" name="图片 3" descr="背景图案&#10;&#10;描述已自动生成">
            <a:extLst>
              <a:ext uri="{FF2B5EF4-FFF2-40B4-BE49-F238E27FC236}">
                <a16:creationId xmlns:a16="http://schemas.microsoft.com/office/drawing/2014/main" id="{F576439D-3E0F-4C78-B884-63E3B398D8C4}"/>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spTree>
    <p:extLst>
      <p:ext uri="{BB962C8B-B14F-4D97-AF65-F5344CB8AC3E}">
        <p14:creationId xmlns:p14="http://schemas.microsoft.com/office/powerpoint/2010/main" val="2752203188"/>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097611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06786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 id="2147483667" r:id="rId5"/>
    <p:sldLayoutId id="2147483668" r:id="rId6"/>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0.png"/><Relationship Id="rId5" Type="http://schemas.microsoft.com/office/2007/relationships/hdphoto" Target="../media/hdphoto2.wdp"/><Relationship Id="rId4" Type="http://schemas.openxmlformats.org/officeDocument/2006/relationships/image" Target="../media/image9.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7.png"/><Relationship Id="rId4" Type="http://schemas.microsoft.com/office/2007/relationships/hdphoto" Target="../media/hdphoto4.wdp"/></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17000"/>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E1F5DCF1-92C2-85D7-FF07-E0BCF975638B}"/>
              </a:ext>
            </a:extLst>
          </p:cNvPr>
          <p:cNvSpPr/>
          <p:nvPr/>
        </p:nvSpPr>
        <p:spPr>
          <a:xfrm>
            <a:off x="864037" y="772998"/>
            <a:ext cx="11010680" cy="5449802"/>
          </a:xfrm>
          <a:prstGeom prst="roundRect">
            <a:avLst/>
          </a:prstGeom>
          <a:solidFill>
            <a:schemeClr val="bg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3" name="Picture 2">
            <a:extLst>
              <a:ext uri="{FF2B5EF4-FFF2-40B4-BE49-F238E27FC236}">
                <a16:creationId xmlns:a16="http://schemas.microsoft.com/office/drawing/2014/main" id="{67AFFE84-AB8E-2C18-D4F5-F7E35EF22066}"/>
              </a:ext>
            </a:extLst>
          </p:cNvPr>
          <p:cNvPicPr>
            <a:picLocks noChangeAspect="1"/>
          </p:cNvPicPr>
          <p:nvPr/>
        </p:nvPicPr>
        <p:blipFill>
          <a:blip r:embed="rId4"/>
          <a:stretch>
            <a:fillRect/>
          </a:stretch>
        </p:blipFill>
        <p:spPr>
          <a:xfrm>
            <a:off x="4009053" y="1608551"/>
            <a:ext cx="4840644" cy="707197"/>
          </a:xfrm>
          <a:prstGeom prst="rect">
            <a:avLst/>
          </a:prstGeom>
        </p:spPr>
      </p:pic>
      <p:pic>
        <p:nvPicPr>
          <p:cNvPr id="8" name="Picture 7">
            <a:extLst>
              <a:ext uri="{FF2B5EF4-FFF2-40B4-BE49-F238E27FC236}">
                <a16:creationId xmlns:a16="http://schemas.microsoft.com/office/drawing/2014/main" id="{7B6E132F-3288-47C5-9438-B572FE512F66}"/>
              </a:ext>
            </a:extLst>
          </p:cNvPr>
          <p:cNvPicPr>
            <a:picLocks noChangeAspect="1"/>
          </p:cNvPicPr>
          <p:nvPr/>
        </p:nvPicPr>
        <p:blipFill>
          <a:blip r:embed="rId5"/>
          <a:stretch>
            <a:fillRect/>
          </a:stretch>
        </p:blipFill>
        <p:spPr>
          <a:xfrm>
            <a:off x="1734281" y="2450127"/>
            <a:ext cx="9504488" cy="1938696"/>
          </a:xfrm>
          <a:prstGeom prst="rect">
            <a:avLst/>
          </a:prstGeom>
        </p:spPr>
      </p:pic>
      <p:pic>
        <p:nvPicPr>
          <p:cNvPr id="11" name="Picture 10">
            <a:extLst>
              <a:ext uri="{FF2B5EF4-FFF2-40B4-BE49-F238E27FC236}">
                <a16:creationId xmlns:a16="http://schemas.microsoft.com/office/drawing/2014/main" id="{65A2B60D-76E0-AD8E-F448-A6D66BCC3B9F}"/>
              </a:ext>
            </a:extLst>
          </p:cNvPr>
          <p:cNvPicPr>
            <a:picLocks noChangeAspect="1"/>
          </p:cNvPicPr>
          <p:nvPr/>
        </p:nvPicPr>
        <p:blipFill>
          <a:blip r:embed="rId6"/>
          <a:stretch>
            <a:fillRect/>
          </a:stretch>
        </p:blipFill>
        <p:spPr>
          <a:xfrm>
            <a:off x="5410841" y="4283155"/>
            <a:ext cx="2780017" cy="1072989"/>
          </a:xfrm>
          <a:prstGeom prst="rect">
            <a:avLst/>
          </a:prstGeom>
        </p:spPr>
      </p:pic>
    </p:spTree>
    <p:extLst>
      <p:ext uri="{BB962C8B-B14F-4D97-AF65-F5344CB8AC3E}">
        <p14:creationId xmlns:p14="http://schemas.microsoft.com/office/powerpoint/2010/main" val="1257893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 descr="Cartoon clouds collection">
            <a:extLst>
              <a:ext uri="{FF2B5EF4-FFF2-40B4-BE49-F238E27FC236}">
                <a16:creationId xmlns:a16="http://schemas.microsoft.com/office/drawing/2014/main" id="{3863A9FF-9872-6AE3-661A-7BABF724EC96}"/>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9904" b="89936" l="9904" r="93131">
                        <a14:foregroundMark x1="66134" y1="46486" x2="81470" y2="52236"/>
                        <a14:foregroundMark x1="93131" y1="49361" x2="93131" y2="49361"/>
                        <a14:backgroundMark x1="45847" y1="23163" x2="85463" y2="29872"/>
                        <a14:backgroundMark x1="85463" y1="29872" x2="85783" y2="30351"/>
                        <a14:backgroundMark x1="19169" y1="83706" x2="81150" y2="91534"/>
                        <a14:backgroundMark x1="63099" y1="79712" x2="75879" y2="81150"/>
                        <a14:backgroundMark x1="51597" y1="76358" x2="85304" y2="80032"/>
                      </a14:backgroundRemoval>
                    </a14:imgEffect>
                  </a14:imgLayer>
                </a14:imgProps>
              </a:ext>
              <a:ext uri="{28A0092B-C50C-407E-A947-70E740481C1C}">
                <a14:useLocalDpi xmlns:a14="http://schemas.microsoft.com/office/drawing/2010/main" val="0"/>
              </a:ext>
            </a:extLst>
          </a:blip>
          <a:srcRect l="45389" t="27536" b="29825"/>
          <a:stretch/>
        </p:blipFill>
        <p:spPr bwMode="auto">
          <a:xfrm>
            <a:off x="5075353" y="1062678"/>
            <a:ext cx="3256266" cy="201622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artoon clouds collection">
            <a:extLst>
              <a:ext uri="{FF2B5EF4-FFF2-40B4-BE49-F238E27FC236}">
                <a16:creationId xmlns:a16="http://schemas.microsoft.com/office/drawing/2014/main" id="{F0EA8416-A7FF-523F-3C77-4312AB5AF77C}"/>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9904" b="89936" l="9904" r="93131">
                        <a14:foregroundMark x1="66134" y1="46486" x2="81470" y2="52236"/>
                        <a14:foregroundMark x1="93131" y1="49361" x2="93131" y2="49361"/>
                        <a14:backgroundMark x1="45847" y1="23163" x2="85463" y2="29872"/>
                        <a14:backgroundMark x1="85463" y1="29872" x2="85783" y2="30351"/>
                        <a14:backgroundMark x1="19169" y1="83706" x2="81150" y2="91534"/>
                        <a14:backgroundMark x1="63099" y1="79712" x2="75879" y2="81150"/>
                        <a14:backgroundMark x1="51597" y1="76358" x2="85304" y2="80032"/>
                      </a14:backgroundRemoval>
                    </a14:imgEffect>
                  </a14:imgLayer>
                </a14:imgProps>
              </a:ext>
              <a:ext uri="{28A0092B-C50C-407E-A947-70E740481C1C}">
                <a14:useLocalDpi xmlns:a14="http://schemas.microsoft.com/office/drawing/2010/main" val="0"/>
              </a:ext>
            </a:extLst>
          </a:blip>
          <a:srcRect l="42960" t="32472" b="36384"/>
          <a:stretch/>
        </p:blipFill>
        <p:spPr bwMode="auto">
          <a:xfrm>
            <a:off x="8521831" y="-53215"/>
            <a:ext cx="3401088" cy="185708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eacher talking with her students on white background">
            <a:extLst>
              <a:ext uri="{FF2B5EF4-FFF2-40B4-BE49-F238E27FC236}">
                <a16:creationId xmlns:a16="http://schemas.microsoft.com/office/drawing/2014/main" id="{5D1DE741-21CF-A32E-2999-4673CE1E828B}"/>
              </a:ext>
            </a:extLst>
          </p:cNvPr>
          <p:cNvPicPr>
            <a:picLocks noChangeAspect="1" noChangeArrowheads="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backgroundRemoval t="6320" b="94981" l="4633" r="96965">
                        <a14:foregroundMark x1="30831" y1="6320" x2="33067" y2="8922"/>
                        <a14:foregroundMark x1="34505" y1="31041" x2="36741" y2="40892"/>
                        <a14:foregroundMark x1="36741" y1="40892" x2="36741" y2="40892"/>
                        <a14:foregroundMark x1="50160" y1="23048" x2="51278" y2="6506"/>
                        <a14:foregroundMark x1="9585" y1="48885" x2="7508" y2="57435"/>
                        <a14:foregroundMark x1="4952" y1="55019" x2="6550" y2="59851"/>
                        <a14:foregroundMark x1="6230" y1="66914" x2="6230" y2="66914"/>
                        <a14:foregroundMark x1="24056" y1="69006" x2="24121" y2="69145"/>
                        <a14:foregroundMark x1="22045" y1="62082" x2="22082" y2="63465"/>
                        <a14:foregroundMark x1="8786" y1="92937" x2="8946" y2="92007"/>
                        <a14:foregroundMark x1="7029" y1="94238" x2="10863" y2="87175"/>
                        <a14:foregroundMark x1="19329" y1="88476" x2="22684" y2="94796"/>
                        <a14:foregroundMark x1="31789" y1="95539" x2="31789" y2="95539"/>
                        <a14:foregroundMark x1="57188" y1="49071" x2="61182" y2="76394"/>
                        <a14:foregroundMark x1="61182" y1="76394" x2="61022" y2="77881"/>
                        <a14:foregroundMark x1="60703" y1="47212" x2="63259" y2="50372"/>
                        <a14:foregroundMark x1="61821" y1="83086" x2="62620" y2="93123"/>
                        <a14:foregroundMark x1="55591" y1="88662" x2="54153" y2="91450"/>
                        <a14:foregroundMark x1="86741" y1="47584" x2="88339" y2="75465"/>
                        <a14:foregroundMark x1="86262" y1="43494" x2="86262" y2="43494"/>
                        <a14:foregroundMark x1="89297" y1="40706" x2="89297" y2="40706"/>
                        <a14:foregroundMark x1="90735" y1="40520" x2="90735" y2="40520"/>
                        <a14:foregroundMark x1="93930" y1="54275" x2="91693" y2="61524"/>
                        <a14:foregroundMark x1="96965" y1="75093" x2="96965" y2="75093"/>
                        <a14:foregroundMark x1="73802" y1="73420" x2="78275" y2="70632"/>
                        <a14:foregroundMark x1="83387" y1="68216" x2="84345" y2="75279"/>
                        <a14:foregroundMark x1="86262" y1="68773" x2="84185" y2="75836"/>
                        <a14:foregroundMark x1="80511" y1="69888" x2="81150" y2="76580"/>
                        <a14:foregroundMark x1="87084" y1="90335" x2="87859" y2="93123"/>
                        <a14:foregroundMark x1="86722" y1="89033" x2="87084" y2="90335"/>
                        <a14:foregroundMark x1="86464" y1="88104" x2="86671" y2="88848"/>
                        <a14:foregroundMark x1="86102" y1="86803" x2="86464" y2="88104"/>
                        <a14:foregroundMark x1="83661" y1="88104" x2="84345" y2="87361"/>
                        <a14:foregroundMark x1="82976" y1="88848" x2="83661" y2="88104"/>
                        <a14:foregroundMark x1="79553" y1="92565" x2="82806" y2="89033"/>
                        <a14:foregroundMark x1="81470" y1="43494" x2="81470" y2="43494"/>
                        <a14:foregroundMark x1="90895" y1="42751" x2="90895" y2="42751"/>
                        <a14:foregroundMark x1="55112" y1="83643" x2="55431" y2="86059"/>
                        <a14:foregroundMark x1="21725" y1="66729" x2="21725" y2="66729"/>
                        <a14:backgroundMark x1="84026" y1="44610" x2="84026" y2="44610"/>
                        <a14:backgroundMark x1="82109" y1="45353" x2="82109" y2="45353"/>
                        <a14:backgroundMark x1="88179" y1="46097" x2="88179" y2="46097"/>
                        <a14:backgroundMark x1="90575" y1="46097" x2="90575" y2="46097"/>
                        <a14:backgroundMark x1="88978" y1="46097" x2="88978" y2="46097"/>
                        <a14:backgroundMark x1="53035" y1="64312" x2="53035" y2="64312"/>
                        <a14:backgroundMark x1="85942" y1="88104" x2="85942" y2="88104"/>
                        <a14:backgroundMark x1="85783" y1="88848" x2="85783" y2="89033"/>
                        <a14:backgroundMark x1="85304" y1="90335" x2="85304" y2="90335"/>
                        <a14:backgroundMark x1="22684" y1="64498" x2="23962" y2="65985"/>
                        <a14:backgroundMark x1="21086" y1="64684" x2="22204" y2="65428"/>
                        <a14:backgroundMark x1="23195" y1="66729" x2="23642" y2="67472"/>
                        <a14:backgroundMark x1="22524" y1="65613" x2="23195" y2="66729"/>
                        <a14:backgroundMark x1="23802" y1="67472" x2="24441" y2="68773"/>
                        <a14:backgroundMark x1="22364" y1="63383" x2="22364" y2="63383"/>
                      </a14:backgroundRemoval>
                    </a14:imgEffect>
                  </a14:imgLayer>
                </a14:imgProps>
              </a:ext>
              <a:ext uri="{28A0092B-C50C-407E-A947-70E740481C1C}">
                <a14:useLocalDpi xmlns:a14="http://schemas.microsoft.com/office/drawing/2010/main" val="0"/>
              </a:ext>
            </a:extLst>
          </a:blip>
          <a:srcRect/>
          <a:stretch>
            <a:fillRect/>
          </a:stretch>
        </p:blipFill>
        <p:spPr bwMode="auto">
          <a:xfrm>
            <a:off x="206738" y="2573920"/>
            <a:ext cx="5167902" cy="444142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oa Mai Ngay Tet Viet Nam">
            <a:extLst>
              <a:ext uri="{FF2B5EF4-FFF2-40B4-BE49-F238E27FC236}">
                <a16:creationId xmlns:a16="http://schemas.microsoft.com/office/drawing/2014/main" id="{57A7B633-C8E4-9F0A-43FF-F2B150FA938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9350" y="-89606"/>
            <a:ext cx="5962650" cy="466385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icture containing text&#10;&#10;Description automatically generated">
            <a:extLst>
              <a:ext uri="{FF2B5EF4-FFF2-40B4-BE49-F238E27FC236}">
                <a16:creationId xmlns:a16="http://schemas.microsoft.com/office/drawing/2014/main" id="{C67D3240-7ADF-D031-6074-4504EDEFFB3A}"/>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10000"/>
                    </a14:imgEffect>
                    <a14:imgEffect>
                      <a14:colorTemperature colorTemp="59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21208387">
            <a:off x="5430116" y="3450894"/>
            <a:ext cx="6780738" cy="4131730"/>
          </a:xfrm>
          <a:prstGeom prst="rect">
            <a:avLst/>
          </a:prstGeom>
        </p:spPr>
      </p:pic>
      <p:pic>
        <p:nvPicPr>
          <p:cNvPr id="5" name="Picture 4">
            <a:extLst>
              <a:ext uri="{FF2B5EF4-FFF2-40B4-BE49-F238E27FC236}">
                <a16:creationId xmlns:a16="http://schemas.microsoft.com/office/drawing/2014/main" id="{1E687BD5-F190-D140-D637-B4C3E2A27131}"/>
              </a:ext>
            </a:extLst>
          </p:cNvPr>
          <p:cNvPicPr>
            <a:picLocks noChangeAspect="1"/>
          </p:cNvPicPr>
          <p:nvPr/>
        </p:nvPicPr>
        <p:blipFill>
          <a:blip r:embed="rId9"/>
          <a:stretch>
            <a:fillRect/>
          </a:stretch>
        </p:blipFill>
        <p:spPr>
          <a:xfrm>
            <a:off x="3637578" y="1163485"/>
            <a:ext cx="4840644" cy="2054530"/>
          </a:xfrm>
          <a:prstGeom prst="rect">
            <a:avLst/>
          </a:prstGeom>
        </p:spPr>
      </p:pic>
    </p:spTree>
    <p:extLst>
      <p:ext uri="{BB962C8B-B14F-4D97-AF65-F5344CB8AC3E}">
        <p14:creationId xmlns:p14="http://schemas.microsoft.com/office/powerpoint/2010/main" val="66513234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additive="base">
                                        <p:cTn id="11" dur="500" fill="hold"/>
                                        <p:tgtEl>
                                          <p:spTgt spid="1032"/>
                                        </p:tgtEl>
                                        <p:attrNameLst>
                                          <p:attrName>ppt_x</p:attrName>
                                        </p:attrNameLst>
                                      </p:cBhvr>
                                      <p:tavLst>
                                        <p:tav tm="0">
                                          <p:val>
                                            <p:strVal val="0-#ppt_w/2"/>
                                          </p:val>
                                        </p:tav>
                                        <p:tav tm="100000">
                                          <p:val>
                                            <p:strVal val="#ppt_x"/>
                                          </p:val>
                                        </p:tav>
                                      </p:tavLst>
                                    </p:anim>
                                    <p:anim calcmode="lin" valueType="num">
                                      <p:cBhvr additive="base">
                                        <p:cTn id="12" dur="500" fill="hold"/>
                                        <p:tgtEl>
                                          <p:spTgt spid="103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2963FFB-CB3B-BD14-A87D-CF13C5301034}"/>
              </a:ext>
            </a:extLst>
          </p:cNvPr>
          <p:cNvSpPr/>
          <p:nvPr/>
        </p:nvSpPr>
        <p:spPr>
          <a:xfrm>
            <a:off x="546652" y="247650"/>
            <a:ext cx="11072191" cy="6381750"/>
          </a:xfrm>
          <a:prstGeom prst="roundRect">
            <a:avLst/>
          </a:prstGeom>
          <a:solidFill>
            <a:schemeClr val="bg1"/>
          </a:soli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8" name="Rectangle 7">
            <a:extLst>
              <a:ext uri="{FF2B5EF4-FFF2-40B4-BE49-F238E27FC236}">
                <a16:creationId xmlns:a16="http://schemas.microsoft.com/office/drawing/2014/main" id="{2660D964-7267-4235-B924-D80A18583158}"/>
              </a:ext>
            </a:extLst>
          </p:cNvPr>
          <p:cNvSpPr/>
          <p:nvPr/>
        </p:nvSpPr>
        <p:spPr>
          <a:xfrm>
            <a:off x="1292733" y="434404"/>
            <a:ext cx="9377934" cy="1077218"/>
          </a:xfrm>
          <a:prstGeom prst="rect">
            <a:avLst/>
          </a:prstGeom>
        </p:spPr>
        <p:txBody>
          <a:bodyPr wrap="square">
            <a:spAutoFit/>
          </a:bodyPr>
          <a:lstStyle/>
          <a:p>
            <a:pPr lvl="0" algn="just" defTabSz="911744">
              <a:spcBef>
                <a:spcPts val="600"/>
              </a:spcBef>
              <a:spcAft>
                <a:spcPts val="600"/>
              </a:spcAft>
              <a:defRPr/>
            </a:pPr>
            <a:r>
              <a:rPr lang="vi-VN" sz="3200" b="1" dirty="0">
                <a:solidFill>
                  <a:srgbClr val="002060"/>
                </a:solidFill>
                <a:latin typeface="Calibri" panose="020F0502020204030204" pitchFamily="34" charset="0"/>
                <a:ea typeface="Calibri" panose="020F0502020204030204" pitchFamily="34" charset="0"/>
                <a:cs typeface="Calibri" panose="020F0502020204030204" pitchFamily="34" charset="0"/>
              </a:rPr>
              <a:t>1</a:t>
            </a:r>
            <a:r>
              <a:rPr lang="en-US" sz="3200" b="1" dirty="0">
                <a:solidFill>
                  <a:srgbClr val="002060"/>
                </a:solidFill>
                <a:latin typeface="Calibri" panose="020F0502020204030204" pitchFamily="34" charset="0"/>
                <a:ea typeface="Calibri" panose="020F0502020204030204" pitchFamily="34" charset="0"/>
                <a:cs typeface="Calibri" panose="020F0502020204030204" pitchFamily="34" charset="0"/>
              </a:rPr>
              <a:t>.</a:t>
            </a:r>
            <a:r>
              <a:rPr lang="vi-VN" sz="3200" b="1" dirty="0">
                <a:solidFill>
                  <a:srgbClr val="002060"/>
                </a:solidFill>
                <a:latin typeface="Calibri" panose="020F0502020204030204" pitchFamily="34" charset="0"/>
                <a:ea typeface="Calibri" panose="020F0502020204030204" pitchFamily="34" charset="0"/>
                <a:cs typeface="Calibri" panose="020F0502020204030204" pitchFamily="34" charset="0"/>
              </a:rPr>
              <a:t> Buổi chiều, các bạn đang trên đường đi học về. Mỗi bạn đang đi về phương nào? Vì sao em biết?</a:t>
            </a:r>
            <a:endPar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170FA480-ECBA-EA5D-957F-B4E6B544FC64}"/>
              </a:ext>
            </a:extLst>
          </p:cNvPr>
          <p:cNvPicPr>
            <a:picLocks noChangeAspect="1"/>
          </p:cNvPicPr>
          <p:nvPr/>
        </p:nvPicPr>
        <p:blipFill>
          <a:blip r:embed="rId2"/>
          <a:stretch>
            <a:fillRect/>
          </a:stretch>
        </p:blipFill>
        <p:spPr>
          <a:xfrm>
            <a:off x="2090737" y="1614487"/>
            <a:ext cx="8796338" cy="3083971"/>
          </a:xfrm>
          <a:prstGeom prst="rect">
            <a:avLst/>
          </a:prstGeom>
        </p:spPr>
      </p:pic>
      <p:sp>
        <p:nvSpPr>
          <p:cNvPr id="5" name="TextBox 4">
            <a:extLst>
              <a:ext uri="{FF2B5EF4-FFF2-40B4-BE49-F238E27FC236}">
                <a16:creationId xmlns:a16="http://schemas.microsoft.com/office/drawing/2014/main" id="{61D131D3-DCEA-1614-CFAF-41D896C5F985}"/>
              </a:ext>
            </a:extLst>
          </p:cNvPr>
          <p:cNvSpPr txBox="1"/>
          <p:nvPr/>
        </p:nvSpPr>
        <p:spPr>
          <a:xfrm>
            <a:off x="2002661" y="5282744"/>
            <a:ext cx="9417813" cy="612934"/>
          </a:xfrm>
          <a:prstGeom prst="roundRect">
            <a:avLst/>
          </a:prstGeom>
          <a:solidFill>
            <a:schemeClr val="accent2"/>
          </a:solidFill>
        </p:spPr>
        <p:style>
          <a:lnRef idx="2">
            <a:schemeClr val="accent2"/>
          </a:lnRef>
          <a:fillRef idx="1">
            <a:schemeClr val="lt1"/>
          </a:fillRef>
          <a:effectRef idx="0">
            <a:schemeClr val="accent2"/>
          </a:effectRef>
          <a:fontRef idx="minor">
            <a:schemeClr val="dk1"/>
          </a:fontRef>
        </p:style>
        <p:txBody>
          <a:bodyPr wrap="square" lIns="0" tIns="0" rIns="0" bIns="0" rtlCol="0">
            <a:spAutoFit/>
          </a:bodyPr>
          <a:lstStyle/>
          <a:p>
            <a:pPr lvl="0" algn="ctr">
              <a:defRPr/>
            </a:pPr>
            <a:r>
              <a:rPr lang="vi-VN" sz="3600" b="1" dirty="0">
                <a:solidFill>
                  <a:prstClr val="black"/>
                </a:solidFill>
                <a:latin typeface="Calibri" panose="020F0502020204030204" pitchFamily="34" charset="0"/>
                <a:cs typeface="Calibri" panose="020F0502020204030204" pitchFamily="34" charset="0"/>
              </a:rPr>
              <a:t>Buổi chiều, Mặt trời sắp lặn ở phương nào? </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9DB9B6AA-A860-2318-B262-7BEE16DC02CA}"/>
              </a:ext>
            </a:extLst>
          </p:cNvPr>
          <p:cNvSpPr txBox="1"/>
          <p:nvPr/>
        </p:nvSpPr>
        <p:spPr>
          <a:xfrm>
            <a:off x="5086350" y="5915025"/>
            <a:ext cx="3000375" cy="646331"/>
          </a:xfrm>
          <a:prstGeom prst="rect">
            <a:avLst/>
          </a:prstGeom>
          <a:noFill/>
        </p:spPr>
        <p:txBody>
          <a:bodyPr wrap="square" rtlCol="0">
            <a:spAutoFit/>
          </a:bodyPr>
          <a:lstStyle/>
          <a:p>
            <a:r>
              <a:rPr lang="en-US" sz="3600" b="1" dirty="0" err="1">
                <a:solidFill>
                  <a:srgbClr val="FF0000"/>
                </a:solidFill>
                <a:latin typeface="Calibri" panose="020F0502020204030204" pitchFamily="34" charset="0"/>
                <a:cs typeface="Calibri" panose="020F0502020204030204" pitchFamily="34" charset="0"/>
              </a:rPr>
              <a:t>Phương</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Tây</a:t>
            </a:r>
            <a:endParaRPr lang="en-US" sz="3600" b="1" dirty="0">
              <a:solidFill>
                <a:srgbClr val="FF0000"/>
              </a:solidFill>
              <a:latin typeface="Calibri" panose="020F0502020204030204" pitchFamily="34" charset="0"/>
              <a:cs typeface="Calibri" panose="020F0502020204030204" pitchFamily="34" charset="0"/>
            </a:endParaRPr>
          </a:p>
        </p:txBody>
      </p:sp>
      <p:sp>
        <p:nvSpPr>
          <p:cNvPr id="9" name="矩形: 圆角 6">
            <a:extLst>
              <a:ext uri="{FF2B5EF4-FFF2-40B4-BE49-F238E27FC236}">
                <a16:creationId xmlns:a16="http://schemas.microsoft.com/office/drawing/2014/main" id="{E663C681-DE37-E40C-3C84-458070636D0F}"/>
              </a:ext>
            </a:extLst>
          </p:cNvPr>
          <p:cNvSpPr/>
          <p:nvPr/>
        </p:nvSpPr>
        <p:spPr>
          <a:xfrm>
            <a:off x="1717675" y="3981749"/>
            <a:ext cx="4702175" cy="1095075"/>
          </a:xfrm>
          <a:prstGeom prst="roundRect">
            <a:avLst>
              <a:gd name="adj" fmla="val 50000"/>
            </a:avLst>
          </a:prstGeom>
          <a:solidFill>
            <a:schemeClr val="accent4">
              <a:lumMod val="20000"/>
              <a:lumOff val="80000"/>
            </a:schemeClr>
          </a:solidFill>
          <a:ln w="34925" cap="rnd">
            <a:solidFill>
              <a:srgbClr val="139F4E"/>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altLang="zh-CN" sz="2400" b="1" dirty="0">
                <a:solidFill>
                  <a:srgbClr val="FF0000"/>
                </a:solidFill>
                <a:latin typeface="Cambria" panose="02040503050406030204" pitchFamily="18" charset="0"/>
                <a:ea typeface="Cambria" panose="02040503050406030204" pitchFamily="18" charset="0"/>
              </a:rPr>
              <a:t>Bạn </a:t>
            </a:r>
            <a:r>
              <a:rPr lang="en-US" altLang="zh-CN" sz="2400" b="1" dirty="0" err="1">
                <a:solidFill>
                  <a:srgbClr val="FF0000"/>
                </a:solidFill>
                <a:latin typeface="Cambria" panose="02040503050406030204" pitchFamily="18" charset="0"/>
                <a:ea typeface="Cambria" panose="02040503050406030204" pitchFamily="18" charset="0"/>
              </a:rPr>
              <a:t>nam</a:t>
            </a:r>
            <a:r>
              <a:rPr lang="en-US" altLang="zh-CN" sz="2400" b="1" dirty="0">
                <a:solidFill>
                  <a:srgbClr val="FF0000"/>
                </a:solidFill>
                <a:latin typeface="Cambria" panose="02040503050406030204" pitchFamily="18" charset="0"/>
                <a:ea typeface="Cambria" panose="02040503050406030204" pitchFamily="18" charset="0"/>
              </a:rPr>
              <a:t> </a:t>
            </a:r>
            <a:r>
              <a:rPr lang="en-US" altLang="zh-CN" sz="2400" b="1" dirty="0" err="1">
                <a:solidFill>
                  <a:srgbClr val="FF0000"/>
                </a:solidFill>
                <a:latin typeface="Cambria" panose="02040503050406030204" pitchFamily="18" charset="0"/>
                <a:ea typeface="Cambria" panose="02040503050406030204" pitchFamily="18" charset="0"/>
              </a:rPr>
              <a:t>đi</a:t>
            </a:r>
            <a:r>
              <a:rPr lang="en-US" altLang="zh-CN" sz="2400" b="1" dirty="0">
                <a:solidFill>
                  <a:srgbClr val="FF0000"/>
                </a:solidFill>
                <a:latin typeface="Cambria" panose="02040503050406030204" pitchFamily="18" charset="0"/>
                <a:ea typeface="Cambria" panose="02040503050406030204" pitchFamily="18" charset="0"/>
              </a:rPr>
              <a:t> </a:t>
            </a:r>
            <a:r>
              <a:rPr lang="en-US" altLang="zh-CN" sz="2400" b="1" dirty="0" err="1">
                <a:solidFill>
                  <a:srgbClr val="FF0000"/>
                </a:solidFill>
                <a:latin typeface="Cambria" panose="02040503050406030204" pitchFamily="18" charset="0"/>
                <a:ea typeface="Cambria" panose="02040503050406030204" pitchFamily="18" charset="0"/>
              </a:rPr>
              <a:t>ngược</a:t>
            </a:r>
            <a:r>
              <a:rPr lang="en-US" altLang="zh-CN" sz="2400" b="1" dirty="0">
                <a:solidFill>
                  <a:srgbClr val="FF0000"/>
                </a:solidFill>
                <a:latin typeface="Cambria" panose="02040503050406030204" pitchFamily="18" charset="0"/>
                <a:ea typeface="Cambria" panose="02040503050406030204" pitchFamily="18" charset="0"/>
              </a:rPr>
              <a:t> </a:t>
            </a:r>
            <a:r>
              <a:rPr lang="en-US" altLang="zh-CN" sz="2400" b="1" dirty="0" err="1">
                <a:solidFill>
                  <a:srgbClr val="FF0000"/>
                </a:solidFill>
                <a:latin typeface="Cambria" panose="02040503050406030204" pitchFamily="18" charset="0"/>
                <a:ea typeface="Cambria" panose="02040503050406030204" pitchFamily="18" charset="0"/>
              </a:rPr>
              <a:t>chiều</a:t>
            </a:r>
            <a:r>
              <a:rPr lang="en-US" altLang="zh-CN" sz="2400" b="1" dirty="0">
                <a:solidFill>
                  <a:srgbClr val="FF0000"/>
                </a:solidFill>
                <a:latin typeface="Cambria" panose="02040503050406030204" pitchFamily="18" charset="0"/>
                <a:ea typeface="Cambria" panose="02040503050406030204" pitchFamily="18" charset="0"/>
              </a:rPr>
              <a:t> </a:t>
            </a:r>
            <a:r>
              <a:rPr lang="en-US" altLang="zh-CN" sz="2400" b="1" dirty="0" err="1">
                <a:solidFill>
                  <a:srgbClr val="FF0000"/>
                </a:solidFill>
                <a:latin typeface="Cambria" panose="02040503050406030204" pitchFamily="18" charset="0"/>
                <a:ea typeface="Cambria" panose="02040503050406030204" pitchFamily="18" charset="0"/>
              </a:rPr>
              <a:t>với</a:t>
            </a:r>
            <a:r>
              <a:rPr lang="en-US" altLang="zh-CN" sz="2400" b="1" dirty="0">
                <a:solidFill>
                  <a:srgbClr val="FF0000"/>
                </a:solidFill>
                <a:latin typeface="Cambria" panose="02040503050406030204" pitchFamily="18" charset="0"/>
                <a:ea typeface="Cambria" panose="02040503050406030204" pitchFamily="18" charset="0"/>
              </a:rPr>
              <a:t> </a:t>
            </a:r>
            <a:r>
              <a:rPr lang="en-US" altLang="zh-CN" sz="2400" b="1" dirty="0" err="1">
                <a:solidFill>
                  <a:srgbClr val="FF0000"/>
                </a:solidFill>
                <a:latin typeface="Cambria" panose="02040503050406030204" pitchFamily="18" charset="0"/>
                <a:ea typeface="Cambria" panose="02040503050406030204" pitchFamily="18" charset="0"/>
              </a:rPr>
              <a:t>hướng</a:t>
            </a:r>
            <a:r>
              <a:rPr lang="en-US" altLang="zh-CN" sz="2400" b="1" dirty="0">
                <a:solidFill>
                  <a:srgbClr val="FF0000"/>
                </a:solidFill>
                <a:latin typeface="Cambria" panose="02040503050406030204" pitchFamily="18" charset="0"/>
                <a:ea typeface="Cambria" panose="02040503050406030204" pitchFamily="18" charset="0"/>
              </a:rPr>
              <a:t> </a:t>
            </a:r>
            <a:r>
              <a:rPr lang="en-US" altLang="zh-CN" sz="2400" b="1" dirty="0" err="1">
                <a:solidFill>
                  <a:srgbClr val="FF0000"/>
                </a:solidFill>
                <a:latin typeface="Cambria" panose="02040503050406030204" pitchFamily="18" charset="0"/>
                <a:ea typeface="Cambria" panose="02040503050406030204" pitchFamily="18" charset="0"/>
              </a:rPr>
              <a:t>mặt</a:t>
            </a:r>
            <a:r>
              <a:rPr lang="en-US" altLang="zh-CN" sz="2400" b="1" dirty="0">
                <a:solidFill>
                  <a:srgbClr val="FF0000"/>
                </a:solidFill>
                <a:latin typeface="Cambria" panose="02040503050406030204" pitchFamily="18" charset="0"/>
                <a:ea typeface="Cambria" panose="02040503050406030204" pitchFamily="18" charset="0"/>
              </a:rPr>
              <a:t> </a:t>
            </a:r>
            <a:r>
              <a:rPr lang="en-US" altLang="zh-CN" sz="2400" b="1" dirty="0" err="1">
                <a:solidFill>
                  <a:srgbClr val="FF0000"/>
                </a:solidFill>
                <a:latin typeface="Cambria" panose="02040503050406030204" pitchFamily="18" charset="0"/>
                <a:ea typeface="Cambria" panose="02040503050406030204" pitchFamily="18" charset="0"/>
              </a:rPr>
              <a:t>trời</a:t>
            </a:r>
            <a:r>
              <a:rPr lang="en-US" altLang="zh-CN" sz="2400" b="1" dirty="0">
                <a:solidFill>
                  <a:srgbClr val="FF0000"/>
                </a:solidFill>
                <a:latin typeface="Cambria" panose="02040503050406030204" pitchFamily="18" charset="0"/>
                <a:ea typeface="Cambria" panose="02040503050406030204" pitchFamily="18" charset="0"/>
              </a:rPr>
              <a:t> </a:t>
            </a:r>
            <a:r>
              <a:rPr lang="en-US" altLang="zh-CN" sz="2400" b="1" dirty="0" err="1">
                <a:solidFill>
                  <a:srgbClr val="FF0000"/>
                </a:solidFill>
                <a:latin typeface="Cambria" panose="02040503050406030204" pitchFamily="18" charset="0"/>
                <a:ea typeface="Cambria" panose="02040503050406030204" pitchFamily="18" charset="0"/>
              </a:rPr>
              <a:t>lặn</a:t>
            </a:r>
            <a:r>
              <a:rPr lang="en-US" altLang="zh-CN" sz="2400" b="1" dirty="0">
                <a:solidFill>
                  <a:srgbClr val="FF0000"/>
                </a:solidFill>
                <a:latin typeface="Cambria" panose="02040503050406030204" pitchFamily="18" charset="0"/>
                <a:ea typeface="Cambria" panose="02040503050406030204" pitchFamily="18" charset="0"/>
              </a:rPr>
              <a:t> </a:t>
            </a:r>
            <a:r>
              <a:rPr lang="en-US" altLang="zh-CN" sz="2400" b="1" dirty="0" err="1">
                <a:solidFill>
                  <a:srgbClr val="FF0000"/>
                </a:solidFill>
                <a:latin typeface="Cambria" panose="02040503050406030204" pitchFamily="18" charset="0"/>
                <a:ea typeface="Cambria" panose="02040503050406030204" pitchFamily="18" charset="0"/>
              </a:rPr>
              <a:t>nên</a:t>
            </a:r>
            <a:r>
              <a:rPr lang="en-US" altLang="zh-CN" sz="2400" b="1" dirty="0">
                <a:solidFill>
                  <a:srgbClr val="FF0000"/>
                </a:solidFill>
                <a:latin typeface="Cambria" panose="02040503050406030204" pitchFamily="18" charset="0"/>
                <a:ea typeface="Cambria" panose="02040503050406030204" pitchFamily="18" charset="0"/>
              </a:rPr>
              <a:t> </a:t>
            </a:r>
            <a:r>
              <a:rPr lang="en-US" altLang="zh-CN" sz="2400" b="1" dirty="0" err="1">
                <a:solidFill>
                  <a:srgbClr val="FF0000"/>
                </a:solidFill>
                <a:latin typeface="Cambria" panose="02040503050406030204" pitchFamily="18" charset="0"/>
                <a:ea typeface="Cambria" panose="02040503050406030204" pitchFamily="18" charset="0"/>
              </a:rPr>
              <a:t>bạn</a:t>
            </a:r>
            <a:r>
              <a:rPr lang="en-US" altLang="zh-CN" sz="2400" b="1" dirty="0">
                <a:solidFill>
                  <a:srgbClr val="FF0000"/>
                </a:solidFill>
                <a:latin typeface="Cambria" panose="02040503050406030204" pitchFamily="18" charset="0"/>
                <a:ea typeface="Cambria" panose="02040503050406030204" pitchFamily="18" charset="0"/>
              </a:rPr>
              <a:t> </a:t>
            </a:r>
            <a:r>
              <a:rPr lang="en-US" altLang="zh-CN" sz="2400" b="1" dirty="0" err="1">
                <a:solidFill>
                  <a:srgbClr val="FF0000"/>
                </a:solidFill>
                <a:latin typeface="Cambria" panose="02040503050406030204" pitchFamily="18" charset="0"/>
                <a:ea typeface="Cambria" panose="02040503050406030204" pitchFamily="18" charset="0"/>
              </a:rPr>
              <a:t>đang</a:t>
            </a:r>
            <a:r>
              <a:rPr lang="en-US" altLang="zh-CN" sz="2400" b="1" dirty="0">
                <a:solidFill>
                  <a:srgbClr val="FF0000"/>
                </a:solidFill>
                <a:latin typeface="Cambria" panose="02040503050406030204" pitchFamily="18" charset="0"/>
                <a:ea typeface="Cambria" panose="02040503050406030204" pitchFamily="18" charset="0"/>
              </a:rPr>
              <a:t> </a:t>
            </a:r>
            <a:r>
              <a:rPr lang="vi-VN" altLang="zh-CN" sz="2400" b="1" dirty="0">
                <a:solidFill>
                  <a:srgbClr val="FF0000"/>
                </a:solidFill>
                <a:latin typeface="Cambria" panose="02040503050406030204" pitchFamily="18" charset="0"/>
                <a:ea typeface="Cambria" panose="02040503050406030204" pitchFamily="18" charset="0"/>
              </a:rPr>
              <a:t>đi về </a:t>
            </a:r>
            <a:r>
              <a:rPr lang="en-US" altLang="zh-CN" sz="2400" b="1" dirty="0" err="1">
                <a:solidFill>
                  <a:srgbClr val="FF0000"/>
                </a:solidFill>
                <a:latin typeface="Cambria" panose="02040503050406030204" pitchFamily="18" charset="0"/>
                <a:ea typeface="Cambria" panose="02040503050406030204" pitchFamily="18" charset="0"/>
              </a:rPr>
              <a:t>phương</a:t>
            </a:r>
            <a:r>
              <a:rPr lang="vi-VN" altLang="zh-CN" sz="2400" b="1" dirty="0">
                <a:solidFill>
                  <a:srgbClr val="FF0000"/>
                </a:solidFill>
                <a:latin typeface="Cambria" panose="02040503050406030204" pitchFamily="18" charset="0"/>
                <a:ea typeface="Cambria" panose="02040503050406030204" pitchFamily="18" charset="0"/>
              </a:rPr>
              <a:t> Đông.</a:t>
            </a:r>
            <a:endParaRPr lang="zh-CN" altLang="en-US" sz="2400" b="1" dirty="0">
              <a:solidFill>
                <a:srgbClr val="FF0000"/>
              </a:solidFill>
              <a:latin typeface="Cambria" panose="02040503050406030204" pitchFamily="18" charset="0"/>
            </a:endParaRPr>
          </a:p>
        </p:txBody>
      </p:sp>
      <p:sp>
        <p:nvSpPr>
          <p:cNvPr id="10" name="矩形: 圆角 6">
            <a:extLst>
              <a:ext uri="{FF2B5EF4-FFF2-40B4-BE49-F238E27FC236}">
                <a16:creationId xmlns:a16="http://schemas.microsoft.com/office/drawing/2014/main" id="{2BB999C4-A368-736C-4C13-60020E5C8937}"/>
              </a:ext>
            </a:extLst>
          </p:cNvPr>
          <p:cNvSpPr/>
          <p:nvPr/>
        </p:nvSpPr>
        <p:spPr>
          <a:xfrm>
            <a:off x="6527800" y="3962699"/>
            <a:ext cx="4702175" cy="1095075"/>
          </a:xfrm>
          <a:prstGeom prst="roundRect">
            <a:avLst>
              <a:gd name="adj" fmla="val 50000"/>
            </a:avLst>
          </a:prstGeom>
          <a:solidFill>
            <a:schemeClr val="accent4">
              <a:lumMod val="20000"/>
              <a:lumOff val="80000"/>
            </a:schemeClr>
          </a:solidFill>
          <a:ln w="34925" cap="rnd">
            <a:solidFill>
              <a:srgbClr val="139F4E"/>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altLang="zh-CN" sz="2400" b="1" dirty="0">
                <a:solidFill>
                  <a:srgbClr val="FF0000"/>
                </a:solidFill>
                <a:latin typeface="Cambria" panose="02040503050406030204" pitchFamily="18" charset="0"/>
                <a:ea typeface="Cambria" panose="02040503050406030204" pitchFamily="18" charset="0"/>
              </a:rPr>
              <a:t>Bạn </a:t>
            </a:r>
            <a:r>
              <a:rPr lang="en-US" altLang="zh-CN" sz="2400" b="1" dirty="0" err="1">
                <a:solidFill>
                  <a:srgbClr val="FF0000"/>
                </a:solidFill>
                <a:latin typeface="Cambria" panose="02040503050406030204" pitchFamily="18" charset="0"/>
                <a:ea typeface="Cambria" panose="02040503050406030204" pitchFamily="18" charset="0"/>
              </a:rPr>
              <a:t>nữ</a:t>
            </a:r>
            <a:r>
              <a:rPr lang="en-US" altLang="zh-CN" sz="2400" b="1" dirty="0">
                <a:solidFill>
                  <a:srgbClr val="FF0000"/>
                </a:solidFill>
                <a:latin typeface="Cambria" panose="02040503050406030204" pitchFamily="18" charset="0"/>
                <a:ea typeface="Cambria" panose="02040503050406030204" pitchFamily="18" charset="0"/>
              </a:rPr>
              <a:t> </a:t>
            </a:r>
            <a:r>
              <a:rPr lang="en-US" altLang="zh-CN" sz="2400" b="1" dirty="0" err="1">
                <a:solidFill>
                  <a:srgbClr val="FF0000"/>
                </a:solidFill>
                <a:latin typeface="Cambria" panose="02040503050406030204" pitchFamily="18" charset="0"/>
                <a:ea typeface="Cambria" panose="02040503050406030204" pitchFamily="18" charset="0"/>
              </a:rPr>
              <a:t>đi</a:t>
            </a:r>
            <a:r>
              <a:rPr lang="en-US" altLang="zh-CN" sz="2400" b="1" dirty="0">
                <a:solidFill>
                  <a:srgbClr val="FF0000"/>
                </a:solidFill>
                <a:latin typeface="Cambria" panose="02040503050406030204" pitchFamily="18" charset="0"/>
                <a:ea typeface="Cambria" panose="02040503050406030204" pitchFamily="18" charset="0"/>
              </a:rPr>
              <a:t> </a:t>
            </a:r>
            <a:r>
              <a:rPr lang="en-US" altLang="zh-CN" sz="2400" b="1" dirty="0" err="1">
                <a:solidFill>
                  <a:srgbClr val="FF0000"/>
                </a:solidFill>
                <a:latin typeface="Cambria" panose="02040503050406030204" pitchFamily="18" charset="0"/>
                <a:ea typeface="Cambria" panose="02040503050406030204" pitchFamily="18" charset="0"/>
              </a:rPr>
              <a:t>cùng</a:t>
            </a:r>
            <a:r>
              <a:rPr lang="en-US" altLang="zh-CN" sz="2400" b="1" dirty="0">
                <a:solidFill>
                  <a:srgbClr val="FF0000"/>
                </a:solidFill>
                <a:latin typeface="Cambria" panose="02040503050406030204" pitchFamily="18" charset="0"/>
                <a:ea typeface="Cambria" panose="02040503050406030204" pitchFamily="18" charset="0"/>
              </a:rPr>
              <a:t> </a:t>
            </a:r>
            <a:r>
              <a:rPr lang="en-US" altLang="zh-CN" sz="2400" b="1" dirty="0" err="1">
                <a:solidFill>
                  <a:srgbClr val="FF0000"/>
                </a:solidFill>
                <a:latin typeface="Cambria" panose="02040503050406030204" pitchFamily="18" charset="0"/>
                <a:ea typeface="Cambria" panose="02040503050406030204" pitchFamily="18" charset="0"/>
              </a:rPr>
              <a:t>chiều</a:t>
            </a:r>
            <a:r>
              <a:rPr lang="en-US" altLang="zh-CN" sz="2400" b="1" dirty="0">
                <a:solidFill>
                  <a:srgbClr val="FF0000"/>
                </a:solidFill>
                <a:latin typeface="Cambria" panose="02040503050406030204" pitchFamily="18" charset="0"/>
                <a:ea typeface="Cambria" panose="02040503050406030204" pitchFamily="18" charset="0"/>
              </a:rPr>
              <a:t> </a:t>
            </a:r>
            <a:r>
              <a:rPr lang="en-US" altLang="zh-CN" sz="2400" b="1" dirty="0" err="1">
                <a:solidFill>
                  <a:srgbClr val="FF0000"/>
                </a:solidFill>
                <a:latin typeface="Cambria" panose="02040503050406030204" pitchFamily="18" charset="0"/>
                <a:ea typeface="Cambria" panose="02040503050406030204" pitchFamily="18" charset="0"/>
              </a:rPr>
              <a:t>với</a:t>
            </a:r>
            <a:r>
              <a:rPr lang="en-US" altLang="zh-CN" sz="2400" b="1" dirty="0">
                <a:solidFill>
                  <a:srgbClr val="FF0000"/>
                </a:solidFill>
                <a:latin typeface="Cambria" panose="02040503050406030204" pitchFamily="18" charset="0"/>
                <a:ea typeface="Cambria" panose="02040503050406030204" pitchFamily="18" charset="0"/>
              </a:rPr>
              <a:t> </a:t>
            </a:r>
            <a:r>
              <a:rPr lang="en-US" altLang="zh-CN" sz="2400" b="1" dirty="0" err="1">
                <a:solidFill>
                  <a:srgbClr val="FF0000"/>
                </a:solidFill>
                <a:latin typeface="Cambria" panose="02040503050406030204" pitchFamily="18" charset="0"/>
                <a:ea typeface="Cambria" panose="02040503050406030204" pitchFamily="18" charset="0"/>
              </a:rPr>
              <a:t>hướng</a:t>
            </a:r>
            <a:r>
              <a:rPr lang="en-US" altLang="zh-CN" sz="2400" b="1" dirty="0">
                <a:solidFill>
                  <a:srgbClr val="FF0000"/>
                </a:solidFill>
                <a:latin typeface="Cambria" panose="02040503050406030204" pitchFamily="18" charset="0"/>
                <a:ea typeface="Cambria" panose="02040503050406030204" pitchFamily="18" charset="0"/>
              </a:rPr>
              <a:t> </a:t>
            </a:r>
            <a:r>
              <a:rPr lang="en-US" altLang="zh-CN" sz="2400" b="1" dirty="0" err="1">
                <a:solidFill>
                  <a:srgbClr val="FF0000"/>
                </a:solidFill>
                <a:latin typeface="Cambria" panose="02040503050406030204" pitchFamily="18" charset="0"/>
                <a:ea typeface="Cambria" panose="02040503050406030204" pitchFamily="18" charset="0"/>
              </a:rPr>
              <a:t>mặt</a:t>
            </a:r>
            <a:r>
              <a:rPr lang="en-US" altLang="zh-CN" sz="2400" b="1" dirty="0">
                <a:solidFill>
                  <a:srgbClr val="FF0000"/>
                </a:solidFill>
                <a:latin typeface="Cambria" panose="02040503050406030204" pitchFamily="18" charset="0"/>
                <a:ea typeface="Cambria" panose="02040503050406030204" pitchFamily="18" charset="0"/>
              </a:rPr>
              <a:t> </a:t>
            </a:r>
            <a:r>
              <a:rPr lang="en-US" altLang="zh-CN" sz="2400" b="1" dirty="0" err="1">
                <a:solidFill>
                  <a:srgbClr val="FF0000"/>
                </a:solidFill>
                <a:latin typeface="Cambria" panose="02040503050406030204" pitchFamily="18" charset="0"/>
                <a:ea typeface="Cambria" panose="02040503050406030204" pitchFamily="18" charset="0"/>
              </a:rPr>
              <a:t>trời</a:t>
            </a:r>
            <a:r>
              <a:rPr lang="en-US" altLang="zh-CN" sz="2400" b="1" dirty="0">
                <a:solidFill>
                  <a:srgbClr val="FF0000"/>
                </a:solidFill>
                <a:latin typeface="Cambria" panose="02040503050406030204" pitchFamily="18" charset="0"/>
                <a:ea typeface="Cambria" panose="02040503050406030204" pitchFamily="18" charset="0"/>
              </a:rPr>
              <a:t> </a:t>
            </a:r>
            <a:r>
              <a:rPr lang="en-US" altLang="zh-CN" sz="2400" b="1" dirty="0" err="1">
                <a:solidFill>
                  <a:srgbClr val="FF0000"/>
                </a:solidFill>
                <a:latin typeface="Cambria" panose="02040503050406030204" pitchFamily="18" charset="0"/>
                <a:ea typeface="Cambria" panose="02040503050406030204" pitchFamily="18" charset="0"/>
              </a:rPr>
              <a:t>lặn</a:t>
            </a:r>
            <a:r>
              <a:rPr lang="en-US" altLang="zh-CN" sz="2400" b="1" dirty="0">
                <a:solidFill>
                  <a:srgbClr val="FF0000"/>
                </a:solidFill>
                <a:latin typeface="Cambria" panose="02040503050406030204" pitchFamily="18" charset="0"/>
                <a:ea typeface="Cambria" panose="02040503050406030204" pitchFamily="18" charset="0"/>
              </a:rPr>
              <a:t> </a:t>
            </a:r>
            <a:r>
              <a:rPr lang="en-US" altLang="zh-CN" sz="2400" b="1" dirty="0" err="1">
                <a:solidFill>
                  <a:srgbClr val="FF0000"/>
                </a:solidFill>
                <a:latin typeface="Cambria" panose="02040503050406030204" pitchFamily="18" charset="0"/>
                <a:ea typeface="Cambria" panose="02040503050406030204" pitchFamily="18" charset="0"/>
              </a:rPr>
              <a:t>nên</a:t>
            </a:r>
            <a:r>
              <a:rPr lang="en-US" altLang="zh-CN" sz="2400" b="1" dirty="0">
                <a:solidFill>
                  <a:srgbClr val="FF0000"/>
                </a:solidFill>
                <a:latin typeface="Cambria" panose="02040503050406030204" pitchFamily="18" charset="0"/>
                <a:ea typeface="Cambria" panose="02040503050406030204" pitchFamily="18" charset="0"/>
              </a:rPr>
              <a:t> </a:t>
            </a:r>
            <a:r>
              <a:rPr lang="en-US" altLang="zh-CN" sz="2400" b="1" dirty="0" err="1">
                <a:solidFill>
                  <a:srgbClr val="FF0000"/>
                </a:solidFill>
                <a:latin typeface="Cambria" panose="02040503050406030204" pitchFamily="18" charset="0"/>
                <a:ea typeface="Cambria" panose="02040503050406030204" pitchFamily="18" charset="0"/>
              </a:rPr>
              <a:t>bạn</a:t>
            </a:r>
            <a:r>
              <a:rPr lang="en-US" altLang="zh-CN" sz="2400" b="1" dirty="0">
                <a:solidFill>
                  <a:srgbClr val="FF0000"/>
                </a:solidFill>
                <a:latin typeface="Cambria" panose="02040503050406030204" pitchFamily="18" charset="0"/>
                <a:ea typeface="Cambria" panose="02040503050406030204" pitchFamily="18" charset="0"/>
              </a:rPr>
              <a:t> </a:t>
            </a:r>
            <a:r>
              <a:rPr lang="en-US" altLang="zh-CN" sz="2400" b="1" dirty="0" err="1">
                <a:solidFill>
                  <a:srgbClr val="FF0000"/>
                </a:solidFill>
                <a:latin typeface="Cambria" panose="02040503050406030204" pitchFamily="18" charset="0"/>
                <a:ea typeface="Cambria" panose="02040503050406030204" pitchFamily="18" charset="0"/>
              </a:rPr>
              <a:t>đang</a:t>
            </a:r>
            <a:r>
              <a:rPr lang="en-US" altLang="zh-CN" sz="2400" b="1" dirty="0">
                <a:solidFill>
                  <a:srgbClr val="FF0000"/>
                </a:solidFill>
                <a:latin typeface="Cambria" panose="02040503050406030204" pitchFamily="18" charset="0"/>
                <a:ea typeface="Cambria" panose="02040503050406030204" pitchFamily="18" charset="0"/>
              </a:rPr>
              <a:t> </a:t>
            </a:r>
            <a:r>
              <a:rPr lang="vi-VN" altLang="zh-CN" sz="2400" b="1" dirty="0">
                <a:solidFill>
                  <a:srgbClr val="FF0000"/>
                </a:solidFill>
                <a:latin typeface="Cambria" panose="02040503050406030204" pitchFamily="18" charset="0"/>
                <a:ea typeface="Cambria" panose="02040503050406030204" pitchFamily="18" charset="0"/>
              </a:rPr>
              <a:t>đi về </a:t>
            </a:r>
            <a:r>
              <a:rPr lang="en-US" altLang="zh-CN" sz="2400" b="1" dirty="0" err="1">
                <a:solidFill>
                  <a:srgbClr val="FF0000"/>
                </a:solidFill>
                <a:latin typeface="Cambria" panose="02040503050406030204" pitchFamily="18" charset="0"/>
                <a:ea typeface="Cambria" panose="02040503050406030204" pitchFamily="18" charset="0"/>
              </a:rPr>
              <a:t>phương</a:t>
            </a:r>
            <a:r>
              <a:rPr lang="vi-VN" altLang="zh-CN" sz="2400" b="1" dirty="0">
                <a:solidFill>
                  <a:srgbClr val="FF0000"/>
                </a:solidFill>
                <a:latin typeface="Cambria" panose="02040503050406030204" pitchFamily="18" charset="0"/>
                <a:ea typeface="Cambria" panose="02040503050406030204" pitchFamily="18" charset="0"/>
              </a:rPr>
              <a:t> </a:t>
            </a:r>
            <a:r>
              <a:rPr lang="en-US" altLang="zh-CN" sz="2400" b="1" dirty="0" err="1">
                <a:solidFill>
                  <a:srgbClr val="FF0000"/>
                </a:solidFill>
                <a:latin typeface="Cambria" panose="02040503050406030204" pitchFamily="18" charset="0"/>
                <a:ea typeface="Cambria" panose="02040503050406030204" pitchFamily="18" charset="0"/>
              </a:rPr>
              <a:t>Tây</a:t>
            </a:r>
            <a:endParaRPr lang="zh-CN" altLang="en-US" sz="2400" b="1" dirty="0">
              <a:solidFill>
                <a:srgbClr val="FF0000"/>
              </a:solidFill>
              <a:latin typeface="Cambria" panose="02040503050406030204" pitchFamily="18" charset="0"/>
            </a:endParaRPr>
          </a:p>
        </p:txBody>
      </p:sp>
    </p:spTree>
    <p:extLst>
      <p:ext uri="{BB962C8B-B14F-4D97-AF65-F5344CB8AC3E}">
        <p14:creationId xmlns:p14="http://schemas.microsoft.com/office/powerpoint/2010/main" val="25454554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inVertic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barn(inVertical)">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 fill="hold"/>
                                        <p:tgtEl>
                                          <p:spTgt spid="10"/>
                                        </p:tgtEl>
                                        <p:attrNameLst>
                                          <p:attrName>ppt_x</p:attrName>
                                        </p:attrNameLst>
                                      </p:cBhvr>
                                      <p:tavLst>
                                        <p:tav tm="0">
                                          <p:val>
                                            <p:strVal val="#ppt_x"/>
                                          </p:val>
                                        </p:tav>
                                        <p:tav tm="100000">
                                          <p:val>
                                            <p:strVal val="#ppt_x"/>
                                          </p:val>
                                        </p:tav>
                                      </p:tavLst>
                                    </p:anim>
                                    <p:anim calcmode="lin" valueType="num">
                                      <p:cBhvr additive="base">
                                        <p:cTn id="3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2963FFB-CB3B-BD14-A87D-CF13C5301034}"/>
              </a:ext>
            </a:extLst>
          </p:cNvPr>
          <p:cNvSpPr/>
          <p:nvPr/>
        </p:nvSpPr>
        <p:spPr>
          <a:xfrm>
            <a:off x="546652" y="247650"/>
            <a:ext cx="11072191" cy="6381750"/>
          </a:xfrm>
          <a:prstGeom prst="roundRect">
            <a:avLst/>
          </a:prstGeom>
          <a:solidFill>
            <a:schemeClr val="bg1"/>
          </a:soli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8" name="Rectangle 7">
            <a:extLst>
              <a:ext uri="{FF2B5EF4-FFF2-40B4-BE49-F238E27FC236}">
                <a16:creationId xmlns:a16="http://schemas.microsoft.com/office/drawing/2014/main" id="{2660D964-7267-4235-B924-D80A18583158}"/>
              </a:ext>
            </a:extLst>
          </p:cNvPr>
          <p:cNvSpPr/>
          <p:nvPr/>
        </p:nvSpPr>
        <p:spPr>
          <a:xfrm>
            <a:off x="1292733" y="434404"/>
            <a:ext cx="9377934" cy="1077218"/>
          </a:xfrm>
          <a:prstGeom prst="rect">
            <a:avLst/>
          </a:prstGeom>
        </p:spPr>
        <p:txBody>
          <a:bodyPr wrap="square">
            <a:spAutoFit/>
          </a:bodyPr>
          <a:lstStyle/>
          <a:p>
            <a:pPr lvl="0" algn="just" defTabSz="911744">
              <a:spcBef>
                <a:spcPts val="600"/>
              </a:spcBef>
              <a:spcAft>
                <a:spcPts val="600"/>
              </a:spcAft>
              <a:defRPr/>
            </a:pPr>
            <a:r>
              <a:rPr lang="vi-VN" sz="3200" b="1" dirty="0">
                <a:solidFill>
                  <a:srgbClr val="002060"/>
                </a:solidFill>
                <a:latin typeface="Calibri" panose="020F0502020204030204" pitchFamily="34" charset="0"/>
                <a:ea typeface="Calibri" panose="020F0502020204030204" pitchFamily="34" charset="0"/>
                <a:cs typeface="Calibri" panose="020F0502020204030204" pitchFamily="34" charset="0"/>
              </a:rPr>
              <a:t>2</a:t>
            </a:r>
            <a:r>
              <a:rPr lang="en-US" sz="3200" b="1" dirty="0">
                <a:solidFill>
                  <a:srgbClr val="002060"/>
                </a:solidFill>
                <a:latin typeface="Calibri" panose="020F0502020204030204" pitchFamily="34" charset="0"/>
                <a:ea typeface="Calibri" panose="020F0502020204030204" pitchFamily="34" charset="0"/>
                <a:cs typeface="Calibri" panose="020F0502020204030204" pitchFamily="34" charset="0"/>
              </a:rPr>
              <a:t>.</a:t>
            </a:r>
            <a:r>
              <a:rPr lang="vi-VN" sz="3200" b="1" dirty="0">
                <a:solidFill>
                  <a:srgbClr val="002060"/>
                </a:solidFill>
                <a:latin typeface="Calibri" panose="020F0502020204030204" pitchFamily="34" charset="0"/>
                <a:ea typeface="Calibri" panose="020F0502020204030204" pitchFamily="34" charset="0"/>
                <a:cs typeface="Calibri" panose="020F0502020204030204" pitchFamily="34" charset="0"/>
              </a:rPr>
              <a:t> Viết một bức thư cho bạn ở nơi xa, kể về nơi em sống theo một trong hai cách gợi ý sau:</a:t>
            </a:r>
            <a:endPar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BC04578C-0A45-8DBF-876A-650F682D1BD3}"/>
              </a:ext>
            </a:extLst>
          </p:cNvPr>
          <p:cNvPicPr>
            <a:picLocks noChangeAspect="1"/>
          </p:cNvPicPr>
          <p:nvPr/>
        </p:nvPicPr>
        <p:blipFill>
          <a:blip r:embed="rId2"/>
          <a:stretch>
            <a:fillRect/>
          </a:stretch>
        </p:blipFill>
        <p:spPr>
          <a:xfrm>
            <a:off x="1580528" y="1771649"/>
            <a:ext cx="9187818" cy="2667001"/>
          </a:xfrm>
          <a:prstGeom prst="rect">
            <a:avLst/>
          </a:prstGeom>
        </p:spPr>
      </p:pic>
    </p:spTree>
    <p:extLst>
      <p:ext uri="{BB962C8B-B14F-4D97-AF65-F5344CB8AC3E}">
        <p14:creationId xmlns:p14="http://schemas.microsoft.com/office/powerpoint/2010/main" val="349303251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inVertic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7C9F77-DE8F-DFD8-35E5-9F523B6FB05D}"/>
              </a:ext>
            </a:extLst>
          </p:cNvPr>
          <p:cNvPicPr>
            <a:picLocks noChangeAspect="1"/>
          </p:cNvPicPr>
          <p:nvPr/>
        </p:nvPicPr>
        <p:blipFill>
          <a:blip r:embed="rId2"/>
          <a:stretch>
            <a:fillRect/>
          </a:stretch>
        </p:blipFill>
        <p:spPr>
          <a:xfrm>
            <a:off x="4550410" y="0"/>
            <a:ext cx="2932522" cy="1953525"/>
          </a:xfrm>
          <a:prstGeom prst="rect">
            <a:avLst/>
          </a:prstGeom>
        </p:spPr>
      </p:pic>
      <p:sp>
        <p:nvSpPr>
          <p:cNvPr id="5" name="矩形: 圆角 6">
            <a:extLst>
              <a:ext uri="{FF2B5EF4-FFF2-40B4-BE49-F238E27FC236}">
                <a16:creationId xmlns:a16="http://schemas.microsoft.com/office/drawing/2014/main" id="{C32B460D-1292-AAB3-74E0-75B6E55825BF}"/>
              </a:ext>
            </a:extLst>
          </p:cNvPr>
          <p:cNvSpPr/>
          <p:nvPr/>
        </p:nvSpPr>
        <p:spPr>
          <a:xfrm>
            <a:off x="466725" y="1962150"/>
            <a:ext cx="10839450" cy="4324349"/>
          </a:xfrm>
          <a:prstGeom prst="roundRect">
            <a:avLst>
              <a:gd name="adj" fmla="val 25110"/>
            </a:avLst>
          </a:prstGeom>
          <a:ln/>
        </p:spPr>
        <p:style>
          <a:lnRef idx="2">
            <a:schemeClr val="accent2"/>
          </a:lnRef>
          <a:fillRef idx="1">
            <a:schemeClr val="lt1"/>
          </a:fillRef>
          <a:effectRef idx="0">
            <a:schemeClr val="accent2"/>
          </a:effectRef>
          <a:fontRef idx="minor">
            <a:schemeClr val="dk1"/>
          </a:fontRef>
        </p:style>
        <p:txBody>
          <a:bodyPr rtlCol="0" anchor="ctr"/>
          <a:lstStyle/>
          <a:p>
            <a:pPr algn="just"/>
            <a:r>
              <a:rPr lang="vi-VN" altLang="zh-CN" sz="3200" b="1" dirty="0">
                <a:solidFill>
                  <a:srgbClr val="002060"/>
                </a:solidFill>
                <a:latin typeface="Cambria" panose="02040503050406030204" pitchFamily="18" charset="0"/>
                <a:ea typeface="Cambria" panose="02040503050406030204" pitchFamily="18" charset="0"/>
              </a:rPr>
              <a:t>Em sống ở nông thôn. Nơi đây là một vùng quê thanh bình với không khí trong lành. Những cánh đồng thẳng cánh cò bay. Những ngôi làng chìm trong bình yên. Xa xa là những dãy núi cao san sát, những ngọn đồi thoải nấp sau lùm cây. Có một con sông uốn lượn chảy qua cánh đồng. Những đêm trăng sáng, mặt sông óng ánh như tấm lụa. Em yêu quê hương của mình rất nhiều.</a:t>
            </a:r>
            <a:endParaRPr lang="zh-CN" altLang="en-US" sz="3200" b="1" dirty="0">
              <a:solidFill>
                <a:srgbClr val="002060"/>
              </a:solidFill>
              <a:latin typeface="Cambria" panose="02040503050406030204" pitchFamily="18" charset="0"/>
            </a:endParaRPr>
          </a:p>
        </p:txBody>
      </p:sp>
    </p:spTree>
    <p:extLst>
      <p:ext uri="{BB962C8B-B14F-4D97-AF65-F5344CB8AC3E}">
        <p14:creationId xmlns:p14="http://schemas.microsoft.com/office/powerpoint/2010/main" val="20372377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Vietnamese boy and girl in traditional costume&quot; Sticker for Sale by binhlum  | Redbubble">
            <a:extLst>
              <a:ext uri="{FF2B5EF4-FFF2-40B4-BE49-F238E27FC236}">
                <a16:creationId xmlns:a16="http://schemas.microsoft.com/office/drawing/2014/main" id="{F7FB9E20-D742-22A1-46B0-D129868FF8FF}"/>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1833" b="76667" l="54000" r="86667">
                        <a14:foregroundMark x1="86833" y1="36333" x2="86833" y2="36333"/>
                        <a14:foregroundMark x1="78167" y1="38500" x2="75667" y2="46500"/>
                        <a14:foregroundMark x1="67167" y1="44167" x2="62667" y2="47167"/>
                        <a14:foregroundMark x1="61667" y1="41833" x2="67667" y2="48000"/>
                        <a14:foregroundMark x1="73333" y1="76333" x2="73333" y2="76333"/>
                        <a14:foregroundMark x1="70000" y1="21833" x2="70000" y2="21833"/>
                      </a14:backgroundRemoval>
                    </a14:imgEffect>
                  </a14:imgLayer>
                </a14:imgProps>
              </a:ext>
              <a:ext uri="{28A0092B-C50C-407E-A947-70E740481C1C}">
                <a14:useLocalDpi xmlns:a14="http://schemas.microsoft.com/office/drawing/2010/main" val="0"/>
              </a:ext>
            </a:extLst>
          </a:blip>
          <a:srcRect l="49999" t="15371" r="9695" b="16514"/>
          <a:stretch/>
        </p:blipFill>
        <p:spPr bwMode="auto">
          <a:xfrm>
            <a:off x="6273905" y="0"/>
            <a:ext cx="2732408" cy="461772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Vietnamese boy and girl in traditional costume&quot; Sticker for Sale by binhlum  | Redbubble">
            <a:extLst>
              <a:ext uri="{FF2B5EF4-FFF2-40B4-BE49-F238E27FC236}">
                <a16:creationId xmlns:a16="http://schemas.microsoft.com/office/drawing/2014/main" id="{DD0B1B16-B00E-7CF0-C249-83CA94481C85}"/>
              </a:ext>
            </a:extLst>
          </p:cNvPr>
          <p:cNvPicPr>
            <a:picLocks noChangeAspect="1" noChangeArrowheads="1"/>
          </p:cNvPicPr>
          <p:nvPr/>
        </p:nvPicPr>
        <p:blipFill rotWithShape="1">
          <a:blip r:embed="rId5">
            <a:extLst>
              <a:ext uri="{BEBA8EAE-BF5A-486C-A8C5-ECC9F3942E4B}">
                <a14:imgProps xmlns:a14="http://schemas.microsoft.com/office/drawing/2010/main">
                  <a14:imgLayer r:embed="rId4">
                    <a14:imgEffect>
                      <a14:backgroundRemoval t="21167" b="78500" l="6000" r="45000">
                        <a14:foregroundMark x1="29500" y1="21833" x2="29500" y2="21167"/>
                        <a14:foregroundMark x1="32500" y1="41000" x2="35500" y2="46667"/>
                        <a14:foregroundMark x1="23333" y1="43667" x2="21000" y2="47833"/>
                      </a14:backgroundRemoval>
                    </a14:imgEffect>
                  </a14:imgLayer>
                </a14:imgProps>
              </a:ext>
              <a:ext uri="{28A0092B-C50C-407E-A947-70E740481C1C}">
                <a14:useLocalDpi xmlns:a14="http://schemas.microsoft.com/office/drawing/2010/main" val="0"/>
              </a:ext>
            </a:extLst>
          </a:blip>
          <a:srcRect l="1162" t="15600" r="50000" b="14457"/>
          <a:stretch/>
        </p:blipFill>
        <p:spPr bwMode="auto">
          <a:xfrm>
            <a:off x="2174227" y="-118337"/>
            <a:ext cx="3328268" cy="476653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5BFA024-0F9D-916D-C8D5-E157BC71E53B}"/>
              </a:ext>
            </a:extLst>
          </p:cNvPr>
          <p:cNvSpPr txBox="1"/>
          <p:nvPr/>
        </p:nvSpPr>
        <p:spPr>
          <a:xfrm>
            <a:off x="1219200" y="4063544"/>
            <a:ext cx="9772650" cy="1362075"/>
          </a:xfrm>
          <a:prstGeom prst="round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lIns="0" tIns="0" rIns="0" bIns="0" rtlCol="0">
            <a:spAutoFit/>
          </a:bodyPr>
          <a:lstStyle/>
          <a:p>
            <a:pPr lvl="0" algn="ctr">
              <a:defRPr/>
            </a:pPr>
            <a:r>
              <a:rPr lang="en-US" sz="4000" b="1" dirty="0" err="1">
                <a:solidFill>
                  <a:prstClr val="black"/>
                </a:solidFill>
                <a:latin typeface="Calibri" panose="020F0502020204030204" pitchFamily="34" charset="0"/>
                <a:cs typeface="Calibri" panose="020F0502020204030204" pitchFamily="34" charset="0"/>
              </a:rPr>
              <a:t>Nêu</a:t>
            </a:r>
            <a:r>
              <a:rPr lang="en-US" sz="4000" b="1" dirty="0">
                <a:solidFill>
                  <a:prstClr val="black"/>
                </a:solidFill>
                <a:latin typeface="Calibri" panose="020F0502020204030204" pitchFamily="34" charset="0"/>
                <a:cs typeface="Calibri" panose="020F0502020204030204" pitchFamily="34" charset="0"/>
              </a:rPr>
              <a:t> c</a:t>
            </a:r>
            <a:r>
              <a:rPr lang="vi-VN" sz="4000" b="1" dirty="0">
                <a:solidFill>
                  <a:prstClr val="black"/>
                </a:solidFill>
                <a:latin typeface="Calibri" panose="020F0502020204030204" pitchFamily="34" charset="0"/>
                <a:cs typeface="Calibri" panose="020F0502020204030204" pitchFamily="34" charset="0"/>
              </a:rPr>
              <a:t>ảm nghĩ </a:t>
            </a:r>
            <a:r>
              <a:rPr lang="en-US" sz="4000" b="1" dirty="0" err="1">
                <a:solidFill>
                  <a:prstClr val="black"/>
                </a:solidFill>
                <a:latin typeface="Calibri" panose="020F0502020204030204" pitchFamily="34" charset="0"/>
                <a:cs typeface="Calibri" panose="020F0502020204030204" pitchFamily="34" charset="0"/>
              </a:rPr>
              <a:t>của</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em</a:t>
            </a:r>
            <a:r>
              <a:rPr lang="en-US" sz="4000" b="1" dirty="0">
                <a:solidFill>
                  <a:prstClr val="black"/>
                </a:solidFill>
                <a:latin typeface="Calibri" panose="020F0502020204030204" pitchFamily="34" charset="0"/>
                <a:cs typeface="Calibri" panose="020F0502020204030204" pitchFamily="34" charset="0"/>
              </a:rPr>
              <a:t> </a:t>
            </a:r>
            <a:r>
              <a:rPr lang="vi-VN" sz="4000" b="1" dirty="0">
                <a:solidFill>
                  <a:prstClr val="black"/>
                </a:solidFill>
                <a:latin typeface="Calibri" panose="020F0502020204030204" pitchFamily="34" charset="0"/>
                <a:cs typeface="Calibri" panose="020F0502020204030204" pitchFamily="34" charset="0"/>
              </a:rPr>
              <a:t>về quê hương, đất nước mình được viết trong thư</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27494356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2" descr="卡通人物&#10;&#10;描述已自动生成">
            <a:extLst>
              <a:ext uri="{FF2B5EF4-FFF2-40B4-BE49-F238E27FC236}">
                <a16:creationId xmlns:a16="http://schemas.microsoft.com/office/drawing/2014/main" id="{E9CDD512-5757-4962-AAD7-E9DE32FFA5D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flipH="1">
            <a:off x="-20871" y="0"/>
            <a:ext cx="1133094" cy="2473196"/>
          </a:xfrm>
          <a:prstGeom prst="rect">
            <a:avLst/>
          </a:prstGeom>
        </p:spPr>
      </p:pic>
      <p:pic>
        <p:nvPicPr>
          <p:cNvPr id="17" name="Picture 6">
            <a:extLst>
              <a:ext uri="{FF2B5EF4-FFF2-40B4-BE49-F238E27FC236}">
                <a16:creationId xmlns:a16="http://schemas.microsoft.com/office/drawing/2014/main" id="{C30068AA-6AC4-4ADD-90E7-A8D125149FA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264806" y="1330917"/>
            <a:ext cx="695325" cy="295275"/>
          </a:xfrm>
          <a:prstGeom prst="rect">
            <a:avLst/>
          </a:prstGeom>
        </p:spPr>
      </p:pic>
      <p:pic>
        <p:nvPicPr>
          <p:cNvPr id="18" name="Picture 6">
            <a:extLst>
              <a:ext uri="{FF2B5EF4-FFF2-40B4-BE49-F238E27FC236}">
                <a16:creationId xmlns:a16="http://schemas.microsoft.com/office/drawing/2014/main" id="{7BD539B7-27CF-499D-8B53-D1FFA49FD85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54288" y="1600253"/>
            <a:ext cx="441431" cy="187457"/>
          </a:xfrm>
          <a:prstGeom prst="rect">
            <a:avLst/>
          </a:prstGeom>
        </p:spPr>
      </p:pic>
      <p:sp>
        <p:nvSpPr>
          <p:cNvPr id="21" name="椭圆 20">
            <a:extLst>
              <a:ext uri="{FF2B5EF4-FFF2-40B4-BE49-F238E27FC236}">
                <a16:creationId xmlns:a16="http://schemas.microsoft.com/office/drawing/2014/main" id="{7868F285-F779-4C60-82E5-FEDED790DAE2}"/>
              </a:ext>
            </a:extLst>
          </p:cNvPr>
          <p:cNvSpPr/>
          <p:nvPr/>
        </p:nvSpPr>
        <p:spPr>
          <a:xfrm rot="2768950">
            <a:off x="865086" y="1512123"/>
            <a:ext cx="5745363" cy="5745363"/>
          </a:xfrm>
          <a:prstGeom prst="ellipse">
            <a:avLst/>
          </a:prstGeom>
          <a:gradFill>
            <a:gsLst>
              <a:gs pos="42000">
                <a:srgbClr val="FFFBBE">
                  <a:alpha val="41000"/>
                </a:srgbClr>
              </a:gs>
              <a:gs pos="75000">
                <a:srgbClr val="FFFBBE">
                  <a:alpha val="0"/>
                </a:srgb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FFFBBE"/>
              </a:solidFill>
              <a:effectLst/>
              <a:uLnTx/>
              <a:uFillTx/>
              <a:latin typeface="思源宋体 CN Heavy" panose="02020900000000000000" pitchFamily="18" charset="-122"/>
              <a:ea typeface="思源宋体 CN Heavy" panose="02020900000000000000" pitchFamily="18" charset="-122"/>
              <a:cs typeface="+mn-cs"/>
            </a:endParaRPr>
          </a:p>
        </p:txBody>
      </p:sp>
      <p:pic>
        <p:nvPicPr>
          <p:cNvPr id="11" name="Picture 8">
            <a:extLst>
              <a:ext uri="{FF2B5EF4-FFF2-40B4-BE49-F238E27FC236}">
                <a16:creationId xmlns:a16="http://schemas.microsoft.com/office/drawing/2014/main" id="{ACAB8B60-1124-47C2-B9F1-BB49F54C3E77}"/>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a:ext>
            </a:extLst>
          </a:blip>
          <a:stretch>
            <a:fillRect/>
          </a:stretch>
        </p:blipFill>
        <p:spPr>
          <a:xfrm>
            <a:off x="5123592" y="3865065"/>
            <a:ext cx="294641" cy="294641"/>
          </a:xfrm>
          <a:prstGeom prst="rect">
            <a:avLst/>
          </a:prstGeom>
          <a:effectLst>
            <a:softEdge rad="12700"/>
          </a:effectLst>
        </p:spPr>
      </p:pic>
      <p:pic>
        <p:nvPicPr>
          <p:cNvPr id="12" name="Picture 31" descr="卡通人物&#10;&#10;描述已自动生成">
            <a:extLst>
              <a:ext uri="{FF2B5EF4-FFF2-40B4-BE49-F238E27FC236}">
                <a16:creationId xmlns:a16="http://schemas.microsoft.com/office/drawing/2014/main" id="{168694BC-98D4-4C5D-8FF6-4E2A527254B7}"/>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0960131" y="3337013"/>
            <a:ext cx="568930" cy="1003385"/>
          </a:xfrm>
          <a:prstGeom prst="rect">
            <a:avLst/>
          </a:prstGeom>
        </p:spPr>
      </p:pic>
      <p:pic>
        <p:nvPicPr>
          <p:cNvPr id="13" name="Picture 8">
            <a:extLst>
              <a:ext uri="{FF2B5EF4-FFF2-40B4-BE49-F238E27FC236}">
                <a16:creationId xmlns:a16="http://schemas.microsoft.com/office/drawing/2014/main" id="{3F41AF62-7A28-47C9-8904-B70206735088}"/>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a:ext>
            </a:extLst>
          </a:blip>
          <a:stretch>
            <a:fillRect/>
          </a:stretch>
        </p:blipFill>
        <p:spPr>
          <a:xfrm>
            <a:off x="10087995" y="3196946"/>
            <a:ext cx="294641" cy="294641"/>
          </a:xfrm>
          <a:prstGeom prst="rect">
            <a:avLst/>
          </a:prstGeom>
          <a:effectLst>
            <a:softEdge rad="12700"/>
          </a:effectLst>
        </p:spPr>
      </p:pic>
      <p:pic>
        <p:nvPicPr>
          <p:cNvPr id="14" name="Picture 8">
            <a:extLst>
              <a:ext uri="{FF2B5EF4-FFF2-40B4-BE49-F238E27FC236}">
                <a16:creationId xmlns:a16="http://schemas.microsoft.com/office/drawing/2014/main" id="{4193E92F-7F5B-46C0-BCE9-231D6BEDCB24}"/>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a:ext>
            </a:extLst>
          </a:blip>
          <a:stretch>
            <a:fillRect/>
          </a:stretch>
        </p:blipFill>
        <p:spPr>
          <a:xfrm>
            <a:off x="1488640" y="3745987"/>
            <a:ext cx="294641" cy="294641"/>
          </a:xfrm>
          <a:prstGeom prst="rect">
            <a:avLst/>
          </a:prstGeom>
          <a:effectLst>
            <a:softEdge rad="12700"/>
          </a:effectLst>
        </p:spPr>
      </p:pic>
      <p:pic>
        <p:nvPicPr>
          <p:cNvPr id="3" name="Picture 2">
            <a:extLst>
              <a:ext uri="{FF2B5EF4-FFF2-40B4-BE49-F238E27FC236}">
                <a16:creationId xmlns:a16="http://schemas.microsoft.com/office/drawing/2014/main" id="{081B54BD-A09C-33D6-097F-442B5796DD3D}"/>
              </a:ext>
            </a:extLst>
          </p:cNvPr>
          <p:cNvPicPr>
            <a:picLocks noChangeAspect="1"/>
          </p:cNvPicPr>
          <p:nvPr/>
        </p:nvPicPr>
        <p:blipFill>
          <a:blip r:embed="rId8"/>
          <a:stretch>
            <a:fillRect/>
          </a:stretch>
        </p:blipFill>
        <p:spPr>
          <a:xfrm>
            <a:off x="2347775" y="677611"/>
            <a:ext cx="7553599" cy="4340728"/>
          </a:xfrm>
          <a:prstGeom prst="rect">
            <a:avLst/>
          </a:prstGeom>
        </p:spPr>
      </p:pic>
    </p:spTree>
    <p:extLst>
      <p:ext uri="{BB962C8B-B14F-4D97-AF65-F5344CB8AC3E}">
        <p14:creationId xmlns:p14="http://schemas.microsoft.com/office/powerpoint/2010/main" val="2915233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theme/theme1.xml><?xml version="1.0" encoding="utf-8"?>
<a:theme xmlns:a="http://schemas.openxmlformats.org/drawingml/2006/main" name="Office 主题​​">
  <a:themeElements>
    <a:clrScheme name="自定义 12">
      <a:dk1>
        <a:sysClr val="windowText" lastClr="000000"/>
      </a:dk1>
      <a:lt1>
        <a:sysClr val="window" lastClr="FFFFFF"/>
      </a:lt1>
      <a:dk2>
        <a:srgbClr val="44546A"/>
      </a:dk2>
      <a:lt2>
        <a:srgbClr val="E7E6E6"/>
      </a:lt2>
      <a:accent1>
        <a:srgbClr val="CB232D"/>
      </a:accent1>
      <a:accent2>
        <a:srgbClr val="F6F000"/>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TotalTime>
  <Words>208</Words>
  <Application>Microsoft Office PowerPoint</Application>
  <PresentationFormat>Widescreen</PresentationFormat>
  <Paragraphs>10</Paragraphs>
  <Slides>7</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Cambria</vt:lpstr>
      <vt:lpstr>等线</vt:lpstr>
      <vt:lpstr>思源宋体 CN Heavy</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Windows User</cp:lastModifiedBy>
  <cp:revision>15</cp:revision>
  <dcterms:created xsi:type="dcterms:W3CDTF">2023-01-28T06:51:33Z</dcterms:created>
  <dcterms:modified xsi:type="dcterms:W3CDTF">2023-05-09T06:33:06Z</dcterms:modified>
</cp:coreProperties>
</file>