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2"/>
  </p:notesMasterIdLst>
  <p:sldIdLst>
    <p:sldId id="257" r:id="rId4"/>
    <p:sldId id="258" r:id="rId5"/>
    <p:sldId id="529" r:id="rId6"/>
    <p:sldId id="530" r:id="rId7"/>
    <p:sldId id="531" r:id="rId8"/>
    <p:sldId id="260" r:id="rId9"/>
    <p:sldId id="263" r:id="rId10"/>
    <p:sldId id="264" r:id="rId11"/>
    <p:sldId id="295" r:id="rId12"/>
    <p:sldId id="532" r:id="rId13"/>
    <p:sldId id="533" r:id="rId14"/>
    <p:sldId id="261" r:id="rId15"/>
    <p:sldId id="534" r:id="rId16"/>
    <p:sldId id="262" r:id="rId17"/>
    <p:sldId id="536" r:id="rId18"/>
    <p:sldId id="535" r:id="rId19"/>
    <p:sldId id="53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4" d="100"/>
          <a:sy n="64" d="100"/>
        </p:scale>
        <p:origin x="748"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2.emf"/><Relationship Id="rId12"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slideMaster" Target="../slideMasters/slideMaster3.xml"/><Relationship Id="rId6" Type="http://schemas.openxmlformats.org/officeDocument/2006/relationships/image" Target="../media/image27.emf"/><Relationship Id="rId11" Type="http://schemas.openxmlformats.org/officeDocument/2006/relationships/image" Target="../media/image18.emf"/><Relationship Id="rId5" Type="http://schemas.openxmlformats.org/officeDocument/2006/relationships/image" Target="../media/image26.emf"/><Relationship Id="rId10" Type="http://schemas.openxmlformats.org/officeDocument/2006/relationships/image" Target="../media/image19.emf"/><Relationship Id="rId4" Type="http://schemas.openxmlformats.org/officeDocument/2006/relationships/image" Target="../media/image25.emf"/><Relationship Id="rId9" Type="http://schemas.openxmlformats.org/officeDocument/2006/relationships/image" Target="../media/image10.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7.emf"/><Relationship Id="rId7" Type="http://schemas.openxmlformats.org/officeDocument/2006/relationships/image" Target="../media/image18.emf"/><Relationship Id="rId2" Type="http://schemas.openxmlformats.org/officeDocument/2006/relationships/image" Target="../media/image25.emf"/><Relationship Id="rId1" Type="http://schemas.openxmlformats.org/officeDocument/2006/relationships/slideMaster" Target="../slideMasters/slideMaster3.xml"/><Relationship Id="rId6" Type="http://schemas.openxmlformats.org/officeDocument/2006/relationships/image" Target="../media/image19.emf"/><Relationship Id="rId5" Type="http://schemas.openxmlformats.org/officeDocument/2006/relationships/image" Target="../media/image10.emf"/><Relationship Id="rId4" Type="http://schemas.openxmlformats.org/officeDocument/2006/relationships/image" Target="../media/image28.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31.emf"/><Relationship Id="rId3" Type="http://schemas.openxmlformats.org/officeDocument/2006/relationships/image" Target="../media/image16.emf"/><Relationship Id="rId7" Type="http://schemas.openxmlformats.org/officeDocument/2006/relationships/image" Target="../media/image17.emf"/><Relationship Id="rId12" Type="http://schemas.openxmlformats.org/officeDocument/2006/relationships/image" Target="../media/image30.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1.emf"/><Relationship Id="rId5" Type="http://schemas.openxmlformats.org/officeDocument/2006/relationships/image" Target="../media/image29.emf"/><Relationship Id="rId10" Type="http://schemas.openxmlformats.org/officeDocument/2006/relationships/image" Target="../media/image20.emf"/><Relationship Id="rId4" Type="http://schemas.openxmlformats.org/officeDocument/2006/relationships/image" Target="../media/image12.emf"/><Relationship Id="rId9"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hyperlink" Target="http://ibaotu.com/ppt/" TargetMode="External"/><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5/9/2023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5/9/2023</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5/9/2023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5/9/2023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5/9/2023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xmlns=""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2023/5/9</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2023/5/9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emf"/></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538</Words>
  <Application>Microsoft Office PowerPoint</Application>
  <PresentationFormat>Widescreen</PresentationFormat>
  <Paragraphs>44</Paragraphs>
  <Slides>18</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微软雅黑</vt:lpstr>
      <vt:lpstr>宋体</vt:lpstr>
      <vt:lpstr>Arial</vt:lpstr>
      <vt:lpstr>Calibri</vt:lpstr>
      <vt:lpstr>Cambria</vt:lpstr>
      <vt:lpstr>等线</vt:lpstr>
      <vt:lpstr>等线 Light</vt:lpstr>
      <vt:lpstr>FZHei-B01S</vt:lpstr>
      <vt:lpstr>HanaMinB</vt:lpstr>
      <vt:lpstr>inpin heiti</vt:lpstr>
      <vt:lpstr>ITC Avant Garde Std Bk</vt:lpstr>
      <vt:lpstr>UTM Avo</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30</cp:revision>
  <dcterms:created xsi:type="dcterms:W3CDTF">2023-01-25T10:25:18Z</dcterms:created>
  <dcterms:modified xsi:type="dcterms:W3CDTF">2023-05-09T06:25:21Z</dcterms:modified>
</cp:coreProperties>
</file>