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  <p:sldMasterId id="2147483707" r:id="rId4"/>
  </p:sldMasterIdLst>
  <p:notesMasterIdLst>
    <p:notesMasterId r:id="rId27"/>
  </p:notesMasterIdLst>
  <p:sldIdLst>
    <p:sldId id="257" r:id="rId5"/>
    <p:sldId id="394" r:id="rId6"/>
    <p:sldId id="307" r:id="rId7"/>
    <p:sldId id="256" r:id="rId8"/>
    <p:sldId id="262" r:id="rId9"/>
    <p:sldId id="395" r:id="rId10"/>
    <p:sldId id="342" r:id="rId11"/>
    <p:sldId id="396" r:id="rId12"/>
    <p:sldId id="343" r:id="rId13"/>
    <p:sldId id="397" r:id="rId14"/>
    <p:sldId id="398" r:id="rId15"/>
    <p:sldId id="314" r:id="rId16"/>
    <p:sldId id="399" r:id="rId17"/>
    <p:sldId id="325" r:id="rId18"/>
    <p:sldId id="400" r:id="rId19"/>
    <p:sldId id="401" r:id="rId20"/>
    <p:sldId id="402" r:id="rId21"/>
    <p:sldId id="403" r:id="rId22"/>
    <p:sldId id="316" r:id="rId23"/>
    <p:sldId id="313" r:id="rId24"/>
    <p:sldId id="349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3A05-BCA3-4BB3-A32D-BB0FDD2E72B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757EB-C91B-4D72-94C9-5CBEF604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7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7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2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9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3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44" y="1524000"/>
            <a:ext cx="4307000" cy="883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0671F-C213-24F3-013E-305B51B12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096" y="1886998"/>
            <a:ext cx="7626757" cy="2188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10375" y="33923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379EB-1FB8-6F04-5D4E-5F457F66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31" y="220893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7" y="1743074"/>
            <a:ext cx="10933686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88432" cy="1448048"/>
            <a:chOff x="4417785" y="305012"/>
            <a:chExt cx="10588432" cy="14480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16834" y="368065"/>
              <a:ext cx="9589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sát hình 3 và hình 4, em hãy mô tả núi, đồi, cao nguyên, đồng bằng dựa vào gợi ý: cao, dốc, tương đối tròn, thoải, thấp, thường nhọn, bằng phẳng.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2" y="1619249"/>
            <a:ext cx="7034262" cy="262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F5DB6-A003-4B72-F339-DC6E6720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65" y="4067175"/>
            <a:ext cx="5300935" cy="26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6593-D259-4AC8-0CDB-9EA64F193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75" y="4342437"/>
            <a:ext cx="3754534" cy="27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Núi: cao, thường nhọn,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Đồi: thấp, thoải, tương đối tròn.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nguyên: bằng phẳng,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912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038726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bằng phẳng.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762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3E44FE-B973-045F-F3EE-EEDDDB9DE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311" y="1543691"/>
            <a:ext cx="8175087" cy="407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DD4CC0-7133-4108-99F5-F900C4761B92}"/>
              </a:ext>
            </a:extLst>
          </p:cNvPr>
          <p:cNvGrpSpPr/>
          <p:nvPr/>
        </p:nvGrpSpPr>
        <p:grpSpPr>
          <a:xfrm>
            <a:off x="841567" y="319363"/>
            <a:ext cx="9816907" cy="973176"/>
            <a:chOff x="1179285" y="305012"/>
            <a:chExt cx="9816907" cy="973176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FEBE35-9BEF-48E0-824E-D1ED0D256521}"/>
                </a:ext>
              </a:extLst>
            </p:cNvPr>
            <p:cNvSpPr txBox="1"/>
            <p:nvPr/>
          </p:nvSpPr>
          <p:spPr>
            <a:xfrm>
              <a:off x="1337843" y="425215"/>
              <a:ext cx="9658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bảng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gợi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ý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1BFA489-912C-4406-877F-0FE1C475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11792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C3AA22-206B-5E3E-877C-8A6151F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338262"/>
            <a:ext cx="10453409" cy="3290888"/>
          </a:xfrm>
          <a:prstGeom prst="rect">
            <a:avLst/>
          </a:prstGeom>
        </p:spPr>
      </p:pic>
      <p:grpSp>
        <p:nvGrpSpPr>
          <p:cNvPr id="4" name="组合 4">
            <a:extLst>
              <a:ext uri="{FF2B5EF4-FFF2-40B4-BE49-F238E27FC236}">
                <a16:creationId xmlns:a16="http://schemas.microsoft.com/office/drawing/2014/main" id="{CCFFC262-6081-DDFD-7944-2C74152612F1}"/>
              </a:ext>
            </a:extLst>
          </p:cNvPr>
          <p:cNvGrpSpPr/>
          <p:nvPr/>
        </p:nvGrpSpPr>
        <p:grpSpPr>
          <a:xfrm>
            <a:off x="2152644" y="4923934"/>
            <a:ext cx="9201156" cy="1356451"/>
            <a:chOff x="1205033" y="1947666"/>
            <a:chExt cx="4005142" cy="1140205"/>
          </a:xfrm>
          <a:solidFill>
            <a:srgbClr val="FFFF00"/>
          </a:solidFill>
        </p:grpSpPr>
        <p:sp>
          <p:nvSpPr>
            <p:cNvPr id="5" name="角丸四角形 13">
              <a:extLst>
                <a:ext uri="{FF2B5EF4-FFF2-40B4-BE49-F238E27FC236}">
                  <a16:creationId xmlns:a16="http://schemas.microsoft.com/office/drawing/2014/main" id="{E0A8FB8C-7833-4FFB-F328-999D39EA0067}"/>
                </a:ext>
              </a:extLst>
            </p:cNvPr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思源黑体 CN Medium" panose="020B0600000000000000" pitchFamily="34" charset="-122"/>
                <a:cs typeface="+mn-cs"/>
              </a:endParaRPr>
            </a:p>
          </p:txBody>
        </p:sp>
        <p:sp>
          <p:nvSpPr>
            <p:cNvPr id="14" name="郑少PPT">
              <a:extLst>
                <a:ext uri="{FF2B5EF4-FFF2-40B4-BE49-F238E27FC236}">
                  <a16:creationId xmlns:a16="http://schemas.microsoft.com/office/drawing/2014/main" id="{821C55DC-EA66-3D17-69F7-AE94A271C9B2}"/>
                </a:ext>
              </a:extLst>
            </p:cNvPr>
            <p:cNvSpPr txBox="1"/>
            <p:nvPr/>
          </p:nvSpPr>
          <p:spPr>
            <a:xfrm>
              <a:off x="1279666" y="1956086"/>
              <a:ext cx="3909779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 ước độ cao so với mực nước biển: từ 0 đến 200 m là đồng bằng, từ 200m đến 500 m là đồi, trên 500 m là núi.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488F388-A8D8-46B7-8CBA-10CCF3EF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D7C664DE-BAE9-4FC2-AA85-D37E4ABA31E8}"/>
              </a:ext>
            </a:extLst>
          </p:cNvPr>
          <p:cNvSpPr/>
          <p:nvPr/>
        </p:nvSpPr>
        <p:spPr>
          <a:xfrm>
            <a:off x="136634" y="1745398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5867E-ECD3-4CA3-BE91-8008CB65B531}"/>
              </a:ext>
            </a:extLst>
          </p:cNvPr>
          <p:cNvSpPr txBox="1"/>
          <p:nvPr/>
        </p:nvSpPr>
        <p:spPr>
          <a:xfrm>
            <a:off x="1349608" y="2272516"/>
            <a:ext cx="1025751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Nêu được một số dạng địa hình của Trái Đất qua hình ảnh (videp clip):  núi, dồi, cao nguyên, đồng bằng, sông, hồ, biển, đại dương..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D6C0-85F1-4470-AD37-79E33EEC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7" y="2427258"/>
            <a:ext cx="764626" cy="72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6056D-A698-4BDE-A01C-6695C18C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40" y="337601"/>
            <a:ext cx="7655246" cy="1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7045B17-75BD-BC81-AC0A-38D31C7B1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43908"/>
              </p:ext>
            </p:extLst>
          </p:nvPr>
        </p:nvGraphicFramePr>
        <p:xfrm>
          <a:off x="438150" y="60536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Đỉnh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Sườn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94E7C3-9404-A5E1-6C92-8200592B7BEC}"/>
              </a:ext>
            </a:extLst>
          </p:cNvPr>
          <p:cNvSpPr txBox="1"/>
          <p:nvPr/>
        </p:nvSpPr>
        <p:spPr>
          <a:xfrm>
            <a:off x="3648074" y="1428750"/>
            <a:ext cx="204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DE378-B269-D9A3-999F-EB54E337BD28}"/>
              </a:ext>
            </a:extLst>
          </p:cNvPr>
          <p:cNvSpPr txBox="1"/>
          <p:nvPr/>
        </p:nvSpPr>
        <p:spPr>
          <a:xfrm>
            <a:off x="2486024" y="23431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7B12E-CFCD-C04C-28D1-52146C83A8CC}"/>
              </a:ext>
            </a:extLst>
          </p:cNvPr>
          <p:cNvSpPr txBox="1"/>
          <p:nvPr/>
        </p:nvSpPr>
        <p:spPr>
          <a:xfrm>
            <a:off x="2476499" y="2695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ED3F1-CA13-2B95-B1E1-DCDD199F2037}"/>
              </a:ext>
            </a:extLst>
          </p:cNvPr>
          <p:cNvSpPr txBox="1"/>
          <p:nvPr/>
        </p:nvSpPr>
        <p:spPr>
          <a:xfrm>
            <a:off x="2476499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9D84-86E2-BE23-C347-A0FC16E62BC5}"/>
              </a:ext>
            </a:extLst>
          </p:cNvPr>
          <p:cNvSpPr txBox="1"/>
          <p:nvPr/>
        </p:nvSpPr>
        <p:spPr>
          <a:xfrm>
            <a:off x="4705349" y="2314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200 - 500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CEF57-0EA2-1B98-81D9-72BBF8657E7B}"/>
              </a:ext>
            </a:extLst>
          </p:cNvPr>
          <p:cNvSpPr txBox="1"/>
          <p:nvPr/>
        </p:nvSpPr>
        <p:spPr>
          <a:xfrm>
            <a:off x="4705349" y="263842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C54667-F0E5-241D-1D12-0BDFD229F02C}"/>
              </a:ext>
            </a:extLst>
          </p:cNvPr>
          <p:cNvSpPr txBox="1"/>
          <p:nvPr/>
        </p:nvSpPr>
        <p:spPr>
          <a:xfrm>
            <a:off x="4733924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CFDA3DC4-D4ED-61D3-B5DE-5AA7E7DE6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37818"/>
              </p:ext>
            </p:extLst>
          </p:nvPr>
        </p:nvGraphicFramePr>
        <p:xfrm>
          <a:off x="4962525" y="363431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DAE9368-1EE4-DC5E-C469-8B3E1DE39282}"/>
              </a:ext>
            </a:extLst>
          </p:cNvPr>
          <p:cNvSpPr txBox="1"/>
          <p:nvPr/>
        </p:nvSpPr>
        <p:spPr>
          <a:xfrm>
            <a:off x="8105774" y="4552950"/>
            <a:ext cx="255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F7B3F-15D4-C175-1FEC-16E0A02C7F08}"/>
              </a:ext>
            </a:extLst>
          </p:cNvPr>
          <p:cNvSpPr txBox="1"/>
          <p:nvPr/>
        </p:nvSpPr>
        <p:spPr>
          <a:xfrm>
            <a:off x="7038974" y="545782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838DD-988B-2921-42AC-E2A367DBBEB2}"/>
              </a:ext>
            </a:extLst>
          </p:cNvPr>
          <p:cNvSpPr txBox="1"/>
          <p:nvPr/>
        </p:nvSpPr>
        <p:spPr>
          <a:xfrm>
            <a:off x="9210674" y="540067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0 -200m)</a:t>
            </a:r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4" grpId="0"/>
      <p:bldP spid="15" grpId="0"/>
      <p:bldP spid="16" grpId="0"/>
      <p:bldP spid="25" grpId="0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4" y="0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47" y="157163"/>
            <a:ext cx="800100" cy="762000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2" y="1641718"/>
            <a:ext cx="4386785" cy="40413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" y="2326165"/>
            <a:ext cx="956633" cy="956633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" y="4201430"/>
            <a:ext cx="956633" cy="956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2A876-6E53-48C2-9785-23B9C19E5491}"/>
              </a:ext>
            </a:extLst>
          </p:cNvPr>
          <p:cNvSpPr txBox="1"/>
          <p:nvPr/>
        </p:nvSpPr>
        <p:spPr>
          <a:xfrm>
            <a:off x="1380288" y="2421023"/>
            <a:ext cx="6325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nhớ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2FB28-8C6E-472A-AB0A-200F87D3424E}"/>
              </a:ext>
            </a:extLst>
          </p:cNvPr>
          <p:cNvSpPr txBox="1"/>
          <p:nvPr/>
        </p:nvSpPr>
        <p:spPr>
          <a:xfrm>
            <a:off x="1380288" y="4306765"/>
            <a:ext cx="665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endParaRPr lang="en-US" sz="4800" dirty="0">
              <a:solidFill>
                <a:srgbClr val="C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5C263-9B1D-1A2B-EE08-D429F7834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142" y="1209242"/>
            <a:ext cx="38347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2DA4710-19B5-1F32-DCCF-CC65A0D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13070" y="16729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CC4BE-8753-3B1B-C189-169FD859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341" y="179325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 mặt Trái Đất </a:t>
              </a:r>
              <a:r>
                <a:rPr lang="en-US" sz="4000" b="1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thành 6 châu lục và 4 đại dương.</a:t>
              </a:r>
              <a:endParaRPr lang="en-US" sz="4000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 mặt Trái Đất được chia thành mấy châu lục và mấy đại dương?</a:t>
                </a:r>
                <a:endParaRPr lang="en-US" sz="36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châu lục trên trái đất?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4 đại dương là Bắc Băng Dương, Thái Bình Dương, Đạo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đại dương?</a:t>
                </a:r>
                <a:endParaRPr lang="en-US" sz="6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363</Words>
  <Application>Microsoft Office PowerPoint</Application>
  <PresentationFormat>Widescreen</PresentationFormat>
  <Paragraphs>61</Paragraphs>
  <Slides>22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Tahoma</vt:lpstr>
      <vt:lpstr>字魂70号-灵悦黑体</vt:lpstr>
      <vt:lpstr>思源黑体 CN Bold</vt:lpstr>
      <vt:lpstr>思源黑体 CN Medium</vt:lpstr>
      <vt:lpstr>Office 主题​​</vt:lpstr>
      <vt:lpstr>Custom Design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2023-01-25T04:22:08Z</dcterms:created>
  <dcterms:modified xsi:type="dcterms:W3CDTF">2023-05-09T06:16:35Z</dcterms:modified>
</cp:coreProperties>
</file>