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5.xml" ContentType="application/vnd.openxmlformats-officedocument.presentationml.tags+xml"/>
  <Override PartName="/ppt/notesSlides/notesSlide12.xml" ContentType="application/vnd.openxmlformats-officedocument.presentationml.notesSlide+xml"/>
  <Override PartName="/ppt/tags/tag66.xml" ContentType="application/vnd.openxmlformats-officedocument.presentationml.tags+xml"/>
  <Override PartName="/ppt/notesSlides/notesSlide13.xml" ContentType="application/vnd.openxmlformats-officedocument.presentationml.notesSlide+xml"/>
  <Override PartName="/ppt/tags/tag67.xml" ContentType="application/vnd.openxmlformats-officedocument.presentationml.tags+xml"/>
  <Override PartName="/ppt/notesSlides/notesSlide14.xml" ContentType="application/vnd.openxmlformats-officedocument.presentationml.notesSlide+xml"/>
  <Override PartName="/ppt/tags/tag68.xml" ContentType="application/vnd.openxmlformats-officedocument.presentationml.tags+xml"/>
  <Override PartName="/ppt/notesSlides/notesSlide15.xml" ContentType="application/vnd.openxmlformats-officedocument.presentationml.notesSlide+xml"/>
  <Override PartName="/ppt/tags/tag69.xml" ContentType="application/vnd.openxmlformats-officedocument.presentationml.tags+xml"/>
  <Override PartName="/ppt/notesSlides/notesSlide16.xml" ContentType="application/vnd.openxmlformats-officedocument.presentationml.notesSlide+xml"/>
  <Override PartName="/ppt/tags/tag70.xml" ContentType="application/vnd.openxmlformats-officedocument.presentationml.tags+xml"/>
  <Override PartName="/ppt/notesSlides/notesSlide17.xml" ContentType="application/vnd.openxmlformats-officedocument.presentationml.notesSlide+xml"/>
  <Override PartName="/ppt/tags/tag7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27"/>
  </p:notesMasterIdLst>
  <p:sldIdLst>
    <p:sldId id="257" r:id="rId4"/>
    <p:sldId id="259" r:id="rId5"/>
    <p:sldId id="4365" r:id="rId6"/>
    <p:sldId id="294" r:id="rId7"/>
    <p:sldId id="265" r:id="rId8"/>
    <p:sldId id="4366" r:id="rId9"/>
    <p:sldId id="4367" r:id="rId10"/>
    <p:sldId id="4368" r:id="rId11"/>
    <p:sldId id="4370" r:id="rId12"/>
    <p:sldId id="4369" r:id="rId13"/>
    <p:sldId id="4371" r:id="rId14"/>
    <p:sldId id="4372" r:id="rId15"/>
    <p:sldId id="4373" r:id="rId16"/>
    <p:sldId id="4374" r:id="rId17"/>
    <p:sldId id="4375" r:id="rId18"/>
    <p:sldId id="4376" r:id="rId19"/>
    <p:sldId id="4377" r:id="rId20"/>
    <p:sldId id="4378" r:id="rId21"/>
    <p:sldId id="266" r:id="rId22"/>
    <p:sldId id="4379" r:id="rId23"/>
    <p:sldId id="4380" r:id="rId24"/>
    <p:sldId id="288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72E2-D2EB-4022-A77E-37780D4748F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2B1C0-679F-44D0-9234-AC52D93C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65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8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69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76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82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0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60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240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121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150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288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749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9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188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90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6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6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6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74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09/05/2023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207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564757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09930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79147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96092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9635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271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69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26373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2023/5/9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22326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52640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5706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644581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75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7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6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75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9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7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683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71" indent="-216671" algn="l" defTabSz="86668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012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4" kern="1200">
          <a:solidFill>
            <a:schemeClr val="tx1"/>
          </a:solidFill>
          <a:latin typeface="+mn-lt"/>
          <a:ea typeface="+mn-ea"/>
          <a:cs typeface="+mn-cs"/>
        </a:defRPr>
      </a:lvl2pPr>
      <a:lvl3pPr marL="1083353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6695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036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377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6719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060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3401" indent="-216671" algn="l" defTabSz="86668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34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683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024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5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6707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048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389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6731" algn="l" defTabSz="866683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55488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2.svg"/><Relationship Id="rId9" Type="http://schemas.openxmlformats.org/officeDocument/2006/relationships/slide" Target="slid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2.svg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3.png"/><Relationship Id="rId3" Type="http://schemas.openxmlformats.org/officeDocument/2006/relationships/tags" Target="../tags/tag63.xml"/><Relationship Id="rId7" Type="http://schemas.openxmlformats.org/officeDocument/2006/relationships/image" Target="../media/image4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5.png"/><Relationship Id="rId11" Type="http://schemas.openxmlformats.org/officeDocument/2006/relationships/image" Target="../media/image37.emf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0" y="2504661"/>
            <a:ext cx="3885580" cy="330637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577470" y="2713383"/>
            <a:ext cx="4235342" cy="3237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747052" y="3707295"/>
            <a:ext cx="5034613" cy="3426419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7AE0F4-1306-A5BE-C864-764CE10104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83586" y="1439111"/>
            <a:ext cx="5834378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6DA468-5AAE-64C7-E6F2-B96D957FF4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9274" y="2451987"/>
            <a:ext cx="980931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TẬP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54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762126"/>
            <a:chOff x="1317" y="3053"/>
            <a:chExt cx="29536" cy="545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uan sát quả địa cầu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Từng châu lục tiếp giáp với đại dương nào?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 Việt Nam nằm ở châu lục nào? Tiếp giáp với biển thuộc đại dương nào?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4449" y="20145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1F644-3A75-59B3-44F8-B165617AFC86}"/>
              </a:ext>
            </a:extLst>
          </p:cNvPr>
          <p:cNvGrpSpPr/>
          <p:nvPr/>
        </p:nvGrpSpPr>
        <p:grpSpPr>
          <a:xfrm>
            <a:off x="7775030" y="4480766"/>
            <a:ext cx="4416970" cy="2156586"/>
            <a:chOff x="892354" y="3758439"/>
            <a:chExt cx="4278451" cy="2175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215EBE-6200-BFD9-9105-1857F22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2F58A00-CCF4-FD38-39A1-22205212C39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04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 tiếp giáp với Bắc Băng Dương,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156673" y="22465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BFF23B-AC03-9510-839F-5851B1CD34A3}"/>
              </a:ext>
            </a:extLst>
          </p:cNvPr>
          <p:cNvSpPr/>
          <p:nvPr/>
        </p:nvSpPr>
        <p:spPr>
          <a:xfrm>
            <a:off x="3409950" y="1771650"/>
            <a:ext cx="1704974" cy="1552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2E259E8-94BA-445C-DC2E-3C3D199B45A5}"/>
              </a:ext>
            </a:extLst>
          </p:cNvPr>
          <p:cNvSpPr/>
          <p:nvPr/>
        </p:nvSpPr>
        <p:spPr>
          <a:xfrm rot="1433246">
            <a:off x="4175598" y="31324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345512" y="23196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Âu tiếp giáp với Bắc Băng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5" name="Arrow: Down 4">
            <a:extLst>
              <a:ext uri="{FF2B5EF4-FFF2-40B4-BE49-F238E27FC236}">
                <a16:creationId xmlns:a16="http://schemas.microsoft.com/office/drawing/2014/main" id="{3F31E0F5-E8DA-02B1-70BF-DDD17C2F9109}"/>
              </a:ext>
            </a:extLst>
          </p:cNvPr>
          <p:cNvSpPr/>
          <p:nvPr/>
        </p:nvSpPr>
        <p:spPr>
          <a:xfrm>
            <a:off x="3137372" y="1370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2432523" y="2056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071B3E3-C08D-5D87-49FB-9ED959B1A071}"/>
              </a:ext>
            </a:extLst>
          </p:cNvPr>
          <p:cNvSpPr/>
          <p:nvPr/>
        </p:nvSpPr>
        <p:spPr>
          <a:xfrm>
            <a:off x="2638424" y="2105026"/>
            <a:ext cx="1181101" cy="7715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9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Phi tiếp giáp với Ấn Độ Dương, Đại Tây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3985099" y="28942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2486024" y="2838451"/>
            <a:ext cx="1181101" cy="134302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Mỹ  tiếp giáp với Bắc Băng Dương, Đại Tây Dương, Thái Bình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990599" y="1676401"/>
            <a:ext cx="1876426" cy="288607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889724" y="134170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0268F9-82E5-BC94-2929-9EB3CCF4AE9C}"/>
              </a:ext>
            </a:extLst>
          </p:cNvPr>
          <p:cNvSpPr/>
          <p:nvPr/>
        </p:nvSpPr>
        <p:spPr>
          <a:xfrm rot="1433246">
            <a:off x="2546824" y="219895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E04FC36-E9DB-D19D-2356-6BC6B45892F2}"/>
              </a:ext>
            </a:extLst>
          </p:cNvPr>
          <p:cNvSpPr/>
          <p:nvPr/>
        </p:nvSpPr>
        <p:spPr>
          <a:xfrm rot="1433246">
            <a:off x="1165699" y="2675204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5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Đại Dương tiếp giáp với Thái Bình Dương, Ấn Độ Dương.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4371975" y="3409950"/>
            <a:ext cx="819150" cy="7905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D003A47-1619-2323-3AD8-1F7F5B4FB160}"/>
              </a:ext>
            </a:extLst>
          </p:cNvPr>
          <p:cNvSpPr/>
          <p:nvPr/>
        </p:nvSpPr>
        <p:spPr>
          <a:xfrm rot="1433246">
            <a:off x="2432524" y="21227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0FB597-CBEE-851C-EDB6-7D6AB4B54466}"/>
              </a:ext>
            </a:extLst>
          </p:cNvPr>
          <p:cNvSpPr/>
          <p:nvPr/>
        </p:nvSpPr>
        <p:spPr>
          <a:xfrm rot="1433246">
            <a:off x="4099400" y="30276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404464" y="1377004"/>
            <a:ext cx="6292361" cy="2547296"/>
            <a:chOff x="179877" y="1551249"/>
            <a:chExt cx="8115273" cy="560752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6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Nam Cực tiếp giáp với Thái Bình Dương, Đại Tây Dương, Ấn Độ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54A22C2B-A689-FD73-4495-3651BD2E1105}"/>
              </a:ext>
            </a:extLst>
          </p:cNvPr>
          <p:cNvSpPr/>
          <p:nvPr/>
        </p:nvSpPr>
        <p:spPr>
          <a:xfrm rot="1433246">
            <a:off x="5242399" y="2198953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D55502-56B2-C35B-4CE0-A6E2768C5DD5}"/>
              </a:ext>
            </a:extLst>
          </p:cNvPr>
          <p:cNvSpPr/>
          <p:nvPr/>
        </p:nvSpPr>
        <p:spPr>
          <a:xfrm>
            <a:off x="1666874" y="4410075"/>
            <a:ext cx="3667125" cy="60007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268B02A-F95A-5ADB-026F-EDBE168F8DDC}"/>
              </a:ext>
            </a:extLst>
          </p:cNvPr>
          <p:cNvSpPr/>
          <p:nvPr/>
        </p:nvSpPr>
        <p:spPr>
          <a:xfrm rot="1433246">
            <a:off x="2422997" y="215132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05250AC-7983-4B6C-BC82-E74C9C4BF69C}"/>
              </a:ext>
            </a:extLst>
          </p:cNvPr>
          <p:cNvSpPr/>
          <p:nvPr/>
        </p:nvSpPr>
        <p:spPr>
          <a:xfrm rot="1433246">
            <a:off x="4166072" y="3199078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49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6A4F8A-6214-76DD-566A-6AB31281003F}"/>
              </a:ext>
            </a:extLst>
          </p:cNvPr>
          <p:cNvGrpSpPr/>
          <p:nvPr/>
        </p:nvGrpSpPr>
        <p:grpSpPr>
          <a:xfrm>
            <a:off x="5229225" y="1405579"/>
            <a:ext cx="6686675" cy="2547296"/>
            <a:chOff x="179877" y="1551249"/>
            <a:chExt cx="8115273" cy="560752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19A613A-8B93-5185-83FE-B32ECD037B8C}"/>
                </a:ext>
              </a:extLst>
            </p:cNvPr>
            <p:cNvGrpSpPr/>
            <p:nvPr/>
          </p:nvGrpSpPr>
          <p:grpSpPr>
            <a:xfrm>
              <a:off x="1057479" y="2158210"/>
              <a:ext cx="7237671" cy="5000561"/>
              <a:chOff x="1317" y="3053"/>
              <a:chExt cx="21442" cy="8814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F0C750E4-A685-0E3F-73A2-D3B66FE00D43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31" name="圆角矩形 14">
                  <a:extLst>
                    <a:ext uri="{FF2B5EF4-FFF2-40B4-BE49-F238E27FC236}">
                      <a16:creationId xmlns:a16="http://schemas.microsoft.com/office/drawing/2014/main" id="{B3E12241-722D-0018-774C-3757F2D60731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024" name="圆角矩形 13">
                  <a:extLst>
                    <a:ext uri="{FF2B5EF4-FFF2-40B4-BE49-F238E27FC236}">
                      <a16:creationId xmlns:a16="http://schemas.microsoft.com/office/drawing/2014/main" id="{9645064D-8BBE-89DD-4E9B-7779E09EB79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4" name="文本框 17">
                <a:extLst>
                  <a:ext uri="{FF2B5EF4-FFF2-40B4-BE49-F238E27FC236}">
                    <a16:creationId xmlns:a16="http://schemas.microsoft.com/office/drawing/2014/main" id="{475A08F7-EF32-2577-DD57-1DF3285B6C65}"/>
                  </a:ext>
                </a:extLst>
              </p:cNvPr>
              <p:cNvSpPr txBox="1"/>
              <p:nvPr/>
            </p:nvSpPr>
            <p:spPr>
              <a:xfrm>
                <a:off x="2451" y="3391"/>
                <a:ext cx="20308" cy="8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Việt Nam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nằm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ở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châu Á</a:t>
                </a:r>
                <a:r>
                  <a:rPr lang="en-US" sz="33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vi-VN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tiếp giáp với Thái Bình Dương, Ấn Độ Dương, Bắc Băng Dương.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518F87C1-2EA6-A5B4-A5AF-DA79887B372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179877" y="1551249"/>
              <a:ext cx="1564325" cy="2228133"/>
            </a:xfrm>
            <a:prstGeom prst="rect">
              <a:avLst/>
            </a:prstGeom>
          </p:spPr>
        </p:pic>
      </p:grp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6A6BBCC1-D481-1768-799A-AAF739F34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412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90A629-B372-7B51-28F2-CF38CC39B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1574" y="1133474"/>
            <a:ext cx="10201275" cy="36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753475" y="2647950"/>
            <a:ext cx="3491112" cy="351029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61" name="Text Box 4">
            <a:extLst>
              <a:ext uri="{FF2B5EF4-FFF2-40B4-BE49-F238E27FC236}">
                <a16:creationId xmlns:a16="http://schemas.microsoft.com/office/drawing/2014/main" id="{49F3B967-72CA-41A9-A2BB-D30E4FA7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36" y="1356247"/>
            <a:ext cx="10225039" cy="15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Tìm và nói được tên các châu lục và đại dương trên quả địa cầu.</a:t>
            </a:r>
          </a:p>
          <a:p>
            <a:pPr marL="457200" lvl="0" indent="-4572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altLang="zh-C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 được vị trí của Việt Nam trên quả địa cầu.</a:t>
            </a:r>
          </a:p>
        </p:txBody>
      </p:sp>
      <p:sp>
        <p:nvSpPr>
          <p:cNvPr id="62" name="Text Box 7">
            <a:extLst>
              <a:ext uri="{FF2B5EF4-FFF2-40B4-BE49-F238E27FC236}">
                <a16:creationId xmlns:a16="http://schemas.microsoft.com/office/drawing/2014/main" id="{43C24F1E-A1D4-4625-A71D-B9B37E56B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148" y="560396"/>
            <a:ext cx="471205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50000"/>
              </a:spcBef>
              <a:defRPr sz="3200">
                <a:solidFill>
                  <a:srgbClr val="0070C0"/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B1BF2A-AADC-3B6D-1C76-D3A8519164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68545" y="1657952"/>
            <a:ext cx="552345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800099"/>
            <a:ext cx="7516447" cy="75247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890377" y="672068"/>
            <a:ext cx="6602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lvl="0" algn="ctr" defTabSz="1218804">
              <a:defRPr/>
            </a:pP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ưu tầm tranh ảnh và thông tin về các dạng địa hình: núi, cao nguyên, đồi, </a:t>
            </a:r>
            <a:r>
              <a:rPr lang="en-US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vi-VN" sz="32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ồng bằng.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2977697" y="2760498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65F9F7-7E23-D7AC-F22E-F244C86BEB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37951" y="427678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8371" b="4322"/>
          <a:stretch/>
        </p:blipFill>
        <p:spPr>
          <a:xfrm>
            <a:off x="-130458" y="893"/>
            <a:ext cx="12320871" cy="6856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114" y="840004"/>
            <a:ext cx="7903424" cy="43289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0457" y="-135477"/>
            <a:ext cx="2563251" cy="162573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0" y="1246778"/>
            <a:ext cx="2037820" cy="6206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2534337" y="-308965"/>
            <a:ext cx="7516447" cy="70336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947527" y="1443593"/>
            <a:ext cx="6602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8804">
              <a:defRPr/>
            </a:pPr>
            <a:r>
              <a:rPr lang="vi-VN" sz="400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 nói về quang cảnh thiên nhiên nơi em sống.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-1439789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15" y="4545618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803958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-976386" y="5198067"/>
            <a:ext cx="4259607" cy="4605932"/>
            <a:chOff x="7951111" y="4778078"/>
            <a:chExt cx="4259607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7562690" y="5166499"/>
              <a:ext cx="3622030" cy="28451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55F508C-72BC-2DEA-D8D2-5E1D04DA801A}"/>
              </a:ext>
            </a:extLst>
          </p:cNvPr>
          <p:cNvSpPr txBox="1"/>
          <p:nvPr/>
        </p:nvSpPr>
        <p:spPr>
          <a:xfrm>
            <a:off x="6810375" y="2028825"/>
            <a:ext cx="5524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Coiny" panose="0200090306050006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061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984565" y="74713"/>
            <a:ext cx="10559606" cy="1325492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837" y="3107"/>
              <a:ext cx="27697" cy="4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quả địa cầu, em hãy: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 đại dương và lục địa.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vi-VN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 xét diện tích của hai phần này.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9102618-9D6D-CF70-3EB4-54039196E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3187" y="1423987"/>
            <a:ext cx="7713303" cy="5119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4A2C0-9796-70C8-41F3-D990B92D23B8}"/>
              </a:ext>
            </a:extLst>
          </p:cNvPr>
          <p:cNvGrpSpPr/>
          <p:nvPr/>
        </p:nvGrpSpPr>
        <p:grpSpPr>
          <a:xfrm>
            <a:off x="424327" y="0"/>
            <a:ext cx="11126884" cy="1188945"/>
            <a:chOff x="674462" y="1335180"/>
            <a:chExt cx="11126884" cy="1405037"/>
          </a:xfrm>
        </p:grpSpPr>
        <p:grpSp>
          <p:nvGrpSpPr>
            <p:cNvPr id="5" name="组合 18">
              <a:extLst>
                <a:ext uri="{FF2B5EF4-FFF2-40B4-BE49-F238E27FC236}">
                  <a16:creationId xmlns:a16="http://schemas.microsoft.com/office/drawing/2014/main" id="{E56AD06E-6989-F61A-BCDB-6FD9FEE37E98}"/>
                </a:ext>
              </a:extLst>
            </p:cNvPr>
            <p:cNvGrpSpPr/>
            <p:nvPr/>
          </p:nvGrpSpPr>
          <p:grpSpPr>
            <a:xfrm>
              <a:off x="1241740" y="1588903"/>
              <a:ext cx="10559606" cy="1151314"/>
              <a:chOff x="1317" y="3053"/>
              <a:chExt cx="29536" cy="5374"/>
            </a:xfrm>
          </p:grpSpPr>
          <p:grpSp>
            <p:nvGrpSpPr>
              <p:cNvPr id="7" name="组合 15">
                <a:extLst>
                  <a:ext uri="{FF2B5EF4-FFF2-40B4-BE49-F238E27FC236}">
                    <a16:creationId xmlns:a16="http://schemas.microsoft.com/office/drawing/2014/main" id="{F9258DAD-E181-CFAE-519B-0E0926F901E5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9536" cy="5374"/>
                <a:chOff x="1020" y="2328"/>
                <a:chExt cx="19498" cy="11072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075895B9-974C-65F3-4ACF-5041D75863E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9298" cy="10919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3" name="圆角矩形 13">
                  <a:extLst>
                    <a:ext uri="{FF2B5EF4-FFF2-40B4-BE49-F238E27FC236}">
                      <a16:creationId xmlns:a16="http://schemas.microsoft.com/office/drawing/2014/main" id="{BBC33515-15B7-23CF-A4CA-7250B889B69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9340" cy="10117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9" name="文本框 17">
                <a:extLst>
                  <a:ext uri="{FF2B5EF4-FFF2-40B4-BE49-F238E27FC236}">
                    <a16:creationId xmlns:a16="http://schemas.microsoft.com/office/drawing/2014/main" id="{A6C53E73-ADDB-8A8A-0CA2-447210E0A662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27697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Đại dương chiếm phần lớn diện tích bề mặt Trái Đ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ấ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t. Lục địa là phần đất liền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</a:t>
                </a: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 lớn được bao bọc bởi đại dương.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B8DB2E92-BC00-A695-210B-75A8FEFE5B4C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15" name="Đại dương">
            <a:hlinkClick r:id="" action="ppaction://media"/>
            <a:extLst>
              <a:ext uri="{FF2B5EF4-FFF2-40B4-BE49-F238E27FC236}">
                <a16:creationId xmlns:a16="http://schemas.microsoft.com/office/drawing/2014/main" id="{D94B51D7-C635-E226-7935-58110F5DA8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27250" y="15335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708340" y="190499"/>
            <a:ext cx="10559606" cy="1076355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Quan sát lược đồ hình 2, em hãy tìm và nói tên các châu lục, đại dương.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49" y="1519237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06A8633-3FCF-DA9F-5BFC-EC007788DEF7}"/>
              </a:ext>
            </a:extLst>
          </p:cNvPr>
          <p:cNvGrpSpPr/>
          <p:nvPr/>
        </p:nvGrpSpPr>
        <p:grpSpPr>
          <a:xfrm>
            <a:off x="8348736" y="3686175"/>
            <a:ext cx="3693890" cy="3503751"/>
            <a:chOff x="-176139" y="0"/>
            <a:chExt cx="3693890" cy="3503751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93C2E18-9890-5B73-3116-E70F66854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020" y="0"/>
              <a:ext cx="2487804" cy="254506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2E015AA-63AA-A073-64C3-AE20AA02D797}"/>
                </a:ext>
              </a:extLst>
            </p:cNvPr>
            <p:cNvGrpSpPr/>
            <p:nvPr/>
          </p:nvGrpSpPr>
          <p:grpSpPr>
            <a:xfrm>
              <a:off x="119223" y="1686225"/>
              <a:ext cx="3254913" cy="1817526"/>
              <a:chOff x="6533573" y="3124127"/>
              <a:chExt cx="3313941" cy="1931025"/>
            </a:xfrm>
          </p:grpSpPr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E286840E-B987-B086-3568-A06F856E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533573" y="3124127"/>
                <a:ext cx="3313941" cy="134561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861FC-6B05-83AB-9692-EFCFE6C815B2}"/>
                  </a:ext>
                </a:extLst>
              </p:cNvPr>
              <p:cNvSpPr txBox="1"/>
              <p:nvPr/>
            </p:nvSpPr>
            <p:spPr>
              <a:xfrm>
                <a:off x="6533573" y="4039489"/>
                <a:ext cx="331394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6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34141D-C3C6-CA4D-8831-E3C78E63FF4C}"/>
                </a:ext>
              </a:extLst>
            </p:cNvPr>
            <p:cNvSpPr txBox="1"/>
            <p:nvPr/>
          </p:nvSpPr>
          <p:spPr>
            <a:xfrm>
              <a:off x="-176139" y="1640613"/>
              <a:ext cx="36938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Thảo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luận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nhóm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đôi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4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6749" y="1757362"/>
            <a:ext cx="4789225" cy="3443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50CC6-C491-7B1F-5196-5E9A4D9896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5050" y="320894"/>
            <a:ext cx="7010400" cy="94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D9E2044-104C-DA50-0D41-E8088F126F7D}"/>
              </a:ext>
            </a:extLst>
          </p:cNvPr>
          <p:cNvGrpSpPr/>
          <p:nvPr/>
        </p:nvGrpSpPr>
        <p:grpSpPr>
          <a:xfrm>
            <a:off x="5514975" y="1519601"/>
            <a:ext cx="6133954" cy="3814511"/>
            <a:chOff x="322404" y="1865156"/>
            <a:chExt cx="7910975" cy="5293615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7FD0756F-8587-9949-D261-0991DB86DD57}"/>
                </a:ext>
              </a:extLst>
            </p:cNvPr>
            <p:cNvGrpSpPr/>
            <p:nvPr/>
          </p:nvGrpSpPr>
          <p:grpSpPr>
            <a:xfrm>
              <a:off x="1057479" y="2158210"/>
              <a:ext cx="7175900" cy="5000561"/>
              <a:chOff x="1317" y="3053"/>
              <a:chExt cx="21259" cy="8814"/>
            </a:xfrm>
          </p:grpSpPr>
          <p:grpSp>
            <p:nvGrpSpPr>
              <p:cNvPr id="27" name="组合 15">
                <a:extLst>
                  <a:ext uri="{FF2B5EF4-FFF2-40B4-BE49-F238E27FC236}">
                    <a16:creationId xmlns:a16="http://schemas.microsoft.com/office/drawing/2014/main" id="{C4A7958D-5954-99F3-DDED-91AE3631FF46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21259" cy="8814"/>
                <a:chOff x="1020" y="2328"/>
                <a:chExt cx="14034" cy="18160"/>
              </a:xfrm>
            </p:grpSpPr>
            <p:sp>
              <p:nvSpPr>
                <p:cNvPr id="29" name="圆角矩形 14">
                  <a:extLst>
                    <a:ext uri="{FF2B5EF4-FFF2-40B4-BE49-F238E27FC236}">
                      <a16:creationId xmlns:a16="http://schemas.microsoft.com/office/drawing/2014/main" id="{86FF6539-7108-5919-0BD2-8BE890396E3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3570" cy="18007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0" name="圆角矩形 13">
                  <a:extLst>
                    <a:ext uri="{FF2B5EF4-FFF2-40B4-BE49-F238E27FC236}">
                      <a16:creationId xmlns:a16="http://schemas.microsoft.com/office/drawing/2014/main" id="{21CE687C-1C7A-B952-F7EA-759FFF9B95C6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4034" cy="17584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8" name="文本框 17">
                <a:extLst>
                  <a:ext uri="{FF2B5EF4-FFF2-40B4-BE49-F238E27FC236}">
                    <a16:creationId xmlns:a16="http://schemas.microsoft.com/office/drawing/2014/main" id="{0E160374-C14B-C4C6-94F7-120458A7528B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9483" cy="7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 6 châu lục là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:</a:t>
                </a: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châu Á, châu Âu, châu Phi, châu Mĩ, châu Đại Dương, châu Nam Cực và có 4 đại dương là Bắc Băng Dương, Thái Bình Dương, Đạo Tây Dương, Ấn độ Dương).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BB06382-81D3-B110-A360-780251F7C84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9566175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4164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9511748" y="5327374"/>
            <a:ext cx="2660552" cy="1530626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" name="组合 18">
            <a:extLst>
              <a:ext uri="{FF2B5EF4-FFF2-40B4-BE49-F238E27FC236}">
                <a16:creationId xmlns:a16="http://schemas.microsoft.com/office/drawing/2014/main" id="{E56AD06E-6989-F61A-BCDB-6FD9FEE37E98}"/>
              </a:ext>
            </a:extLst>
          </p:cNvPr>
          <p:cNvGrpSpPr/>
          <p:nvPr/>
        </p:nvGrpSpPr>
        <p:grpSpPr>
          <a:xfrm>
            <a:off x="1143000" y="333375"/>
            <a:ext cx="9286746" cy="933479"/>
            <a:chOff x="1317" y="3053"/>
            <a:chExt cx="29536" cy="5374"/>
          </a:xfrm>
        </p:grpSpPr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F9258DAD-E181-CFAE-519B-0E0926F901E5}"/>
                </a:ext>
              </a:extLst>
            </p:cNvPr>
            <p:cNvGrpSpPr/>
            <p:nvPr/>
          </p:nvGrpSpPr>
          <p:grpSpPr>
            <a:xfrm>
              <a:off x="1317" y="3053"/>
              <a:ext cx="29536" cy="5374"/>
              <a:chOff x="1020" y="2328"/>
              <a:chExt cx="19498" cy="11072"/>
            </a:xfrm>
          </p:grpSpPr>
          <p:sp>
            <p:nvSpPr>
              <p:cNvPr id="11" name="圆角矩形 14">
                <a:extLst>
                  <a:ext uri="{FF2B5EF4-FFF2-40B4-BE49-F238E27FC236}">
                    <a16:creationId xmlns:a16="http://schemas.microsoft.com/office/drawing/2014/main" id="{075895B9-974C-65F3-4ACF-5041D75863E2}"/>
                  </a:ext>
                </a:extLst>
              </p:cNvPr>
              <p:cNvSpPr/>
              <p:nvPr/>
            </p:nvSpPr>
            <p:spPr>
              <a:xfrm>
                <a:off x="1220" y="2481"/>
                <a:ext cx="19298" cy="10919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圆角矩形 13">
                <a:extLst>
                  <a:ext uri="{FF2B5EF4-FFF2-40B4-BE49-F238E27FC236}">
                    <a16:creationId xmlns:a16="http://schemas.microsoft.com/office/drawing/2014/main" id="{BBC33515-15B7-23CF-A4CA-7250B889B695}"/>
                  </a:ext>
                </a:extLst>
              </p:cNvPr>
              <p:cNvSpPr/>
              <p:nvPr/>
            </p:nvSpPr>
            <p:spPr>
              <a:xfrm>
                <a:off x="1020" y="2328"/>
                <a:ext cx="19340" cy="10117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A6C53E73-ADDB-8A8A-0CA2-447210E0A662}"/>
                </a:ext>
              </a:extLst>
            </p:cNvPr>
            <p:cNvSpPr txBox="1"/>
            <p:nvPr/>
          </p:nvSpPr>
          <p:spPr>
            <a:xfrm>
              <a:off x="2213" y="3107"/>
              <a:ext cx="28321" cy="4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vị trí của Việt Nam trên lược đồ.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894134C-CD93-0A76-706B-8B07FDB83B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6074" y="1452562"/>
            <a:ext cx="6484995" cy="466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122E4BED-6C69-6B36-A808-F0E6BE3AFC9E}"/>
              </a:ext>
            </a:extLst>
          </p:cNvPr>
          <p:cNvSpPr/>
          <p:nvPr/>
        </p:nvSpPr>
        <p:spPr>
          <a:xfrm rot="3696114">
            <a:off x="8137998" y="2941902"/>
            <a:ext cx="251959" cy="5743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4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539</Words>
  <Application>Microsoft Office PowerPoint</Application>
  <PresentationFormat>Widescreen</PresentationFormat>
  <Paragraphs>58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Calibri Light</vt:lpstr>
      <vt:lpstr>Cambria</vt:lpstr>
      <vt:lpstr>Coiny</vt:lpstr>
      <vt:lpstr>等线</vt:lpstr>
      <vt:lpstr>等线 Light</vt:lpstr>
      <vt:lpstr>Palatino Linotype</vt:lpstr>
      <vt:lpstr>Times New Roman</vt:lpstr>
      <vt:lpstr>Wingdings</vt:lpstr>
      <vt:lpstr>字魂7号-温暖童稚体</vt:lpstr>
      <vt:lpstr>Office 主题​​</vt:lpstr>
      <vt:lpstr>1_www.33ppt.com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35</cp:revision>
  <dcterms:created xsi:type="dcterms:W3CDTF">2023-01-25T02:46:23Z</dcterms:created>
  <dcterms:modified xsi:type="dcterms:W3CDTF">2023-05-09T06:13:47Z</dcterms:modified>
</cp:coreProperties>
</file>