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7" r:id="rId2"/>
    <p:sldId id="316" r:id="rId3"/>
    <p:sldId id="307" r:id="rId4"/>
    <p:sldId id="312" r:id="rId5"/>
    <p:sldId id="298" r:id="rId6"/>
    <p:sldId id="493" r:id="rId7"/>
    <p:sldId id="317" r:id="rId8"/>
    <p:sldId id="494" r:id="rId9"/>
    <p:sldId id="304" r:id="rId10"/>
    <p:sldId id="11544" r:id="rId11"/>
    <p:sldId id="11545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CDD4C-43CD-46A0-BD75-C20B39AF5D5B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18B6E-FAD3-4561-AF2F-50D93234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C1273-D53D-4B25-AB11-E37B46BDA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9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8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5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3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9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79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image" Target="../media/image22.png"/><Relationship Id="rId3" Type="http://schemas.microsoft.com/office/2007/relationships/hdphoto" Target="../media/hdphoto2.wdp"/><Relationship Id="rId21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19.png"/><Relationship Id="rId10" Type="http://schemas.microsoft.com/office/2007/relationships/hdphoto" Target="../media/hdphoto6.wdp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12" Type="http://schemas.openxmlformats.org/officeDocument/2006/relationships/image" Target="../media/image28.png"/><Relationship Id="rId17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7.gif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D9CD571-DA9D-D14F-17DE-84AB74D56724}"/>
              </a:ext>
            </a:extLst>
          </p:cNvPr>
          <p:cNvSpPr txBox="1"/>
          <p:nvPr/>
        </p:nvSpPr>
        <p:spPr>
          <a:xfrm>
            <a:off x="4802544" y="3244334"/>
            <a:ext cx="258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Quyên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1AC31-8C97-449F-9A02-D7BA598EC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8251" y="2206666"/>
            <a:ext cx="7809653" cy="1987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E07806-0EB8-4BF3-B56F-1F065735AE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4288" y="1426171"/>
            <a:ext cx="49381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8507894" cy="1361661"/>
            <a:chOff x="642025" y="397236"/>
            <a:chExt cx="19850521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4"/>
              <a:ext cx="19850521" cy="4859535"/>
            </a:xfrm>
            <a:custGeom>
              <a:avLst/>
              <a:gdLst>
                <a:gd name="connsiteX0" fmla="*/ 0 w 19850521"/>
                <a:gd name="connsiteY0" fmla="*/ 0 h 4859535"/>
                <a:gd name="connsiteX1" fmla="*/ 19850521 w 19850521"/>
                <a:gd name="connsiteY1" fmla="*/ 0 h 4859535"/>
                <a:gd name="connsiteX2" fmla="*/ 19850521 w 19850521"/>
                <a:gd name="connsiteY2" fmla="*/ 4859535 h 4859535"/>
                <a:gd name="connsiteX3" fmla="*/ 0 w 19850521"/>
                <a:gd name="connsiteY3" fmla="*/ 4859535 h 4859535"/>
                <a:gd name="connsiteX4" fmla="*/ 0 w 19850521"/>
                <a:gd name="connsiteY4" fmla="*/ 0 h 48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50521" h="4859535" fill="none" extrusionOk="0">
                  <a:moveTo>
                    <a:pt x="0" y="0"/>
                  </a:moveTo>
                  <a:cubicBezTo>
                    <a:pt x="3219737" y="-33775"/>
                    <a:pt x="16297363" y="138873"/>
                    <a:pt x="19850521" y="0"/>
                  </a:cubicBezTo>
                  <a:cubicBezTo>
                    <a:pt x="19776750" y="1944072"/>
                    <a:pt x="19694638" y="4341250"/>
                    <a:pt x="19850521" y="4859535"/>
                  </a:cubicBezTo>
                  <a:cubicBezTo>
                    <a:pt x="11567493" y="4722205"/>
                    <a:pt x="5281480" y="4721679"/>
                    <a:pt x="0" y="4859535"/>
                  </a:cubicBezTo>
                  <a:cubicBezTo>
                    <a:pt x="152408" y="3657798"/>
                    <a:pt x="73868" y="2426444"/>
                    <a:pt x="0" y="0"/>
                  </a:cubicBezTo>
                  <a:close/>
                </a:path>
                <a:path w="19850521" h="4859535" stroke="0" extrusionOk="0">
                  <a:moveTo>
                    <a:pt x="0" y="0"/>
                  </a:moveTo>
                  <a:cubicBezTo>
                    <a:pt x="9353285" y="-101487"/>
                    <a:pt x="15900485" y="-162162"/>
                    <a:pt x="19850521" y="0"/>
                  </a:cubicBezTo>
                  <a:cubicBezTo>
                    <a:pt x="19911234" y="1810604"/>
                    <a:pt x="19789449" y="3777141"/>
                    <a:pt x="19850521" y="4859535"/>
                  </a:cubicBezTo>
                  <a:cubicBezTo>
                    <a:pt x="15374299" y="4909600"/>
                    <a:pt x="3090850" y="4701086"/>
                    <a:pt x="0" y="4859535"/>
                  </a:cubicBezTo>
                  <a:cubicBezTo>
                    <a:pt x="-24452" y="3670877"/>
                    <a:pt x="-67663" y="1293420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3. Chia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sẻ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tin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được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C815AA-4BD5-49E3-820F-5D11AE834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151" y="1797533"/>
            <a:ext cx="6731484" cy="359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5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D9F598-F1FF-4189-896D-3F59A4C2D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616" y="1199943"/>
            <a:ext cx="10510707" cy="463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01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1" y="-228174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27DF00-7235-4520-A9E6-201BB7BED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6947" y="1161667"/>
            <a:ext cx="8907028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FD12752-707A-46FB-9C1E-9520263147B2}"/>
              </a:ext>
            </a:extLst>
          </p:cNvPr>
          <p:cNvGrpSpPr/>
          <p:nvPr/>
        </p:nvGrpSpPr>
        <p:grpSpPr>
          <a:xfrm>
            <a:off x="274898" y="1024567"/>
            <a:ext cx="7215444" cy="5429896"/>
            <a:chOff x="4795979" y="813742"/>
            <a:chExt cx="6500639" cy="5429896"/>
          </a:xfrm>
        </p:grpSpPr>
        <p:sp>
          <p:nvSpPr>
            <p:cNvPr id="27" name="Rectangle: Rounded Corners 13">
              <a:extLst>
                <a:ext uri="{FF2B5EF4-FFF2-40B4-BE49-F238E27FC236}">
                  <a16:creationId xmlns:a16="http://schemas.microsoft.com/office/drawing/2014/main" id="{031668E1-8F9B-49A2-9F65-0931A275DA4C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13">
              <a:extLst>
                <a:ext uri="{FF2B5EF4-FFF2-40B4-BE49-F238E27FC236}">
                  <a16:creationId xmlns:a16="http://schemas.microsoft.com/office/drawing/2014/main" id="{7DD2E50C-A6FA-4A44-83CA-7AC8EAE32893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25" y="0"/>
            <a:ext cx="2636316" cy="25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408 Homework Illustrations - Free in SVG, PNG, EPS - IconScout">
            <a:extLst>
              <a:ext uri="{FF2B5EF4-FFF2-40B4-BE49-F238E27FC236}">
                <a16:creationId xmlns:a16="http://schemas.microsoft.com/office/drawing/2014/main" id="{F627791C-AA8E-4410-8017-222F7557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99" y="2576500"/>
            <a:ext cx="66865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8A5CF-120B-4A41-B3C7-80B117CBC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5166" y="1636323"/>
            <a:ext cx="55478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00645" y="1813638"/>
            <a:ext cx="5248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xuyên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07407E-6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1ECF745-5984-4BB8-B152-4BE15820F47B}"/>
              </a:ext>
            </a:extLst>
          </p:cNvPr>
          <p:cNvGrpSpPr/>
          <p:nvPr/>
        </p:nvGrpSpPr>
        <p:grpSpPr>
          <a:xfrm>
            <a:off x="4795979" y="813742"/>
            <a:ext cx="6500639" cy="5429896"/>
            <a:chOff x="4795979" y="813742"/>
            <a:chExt cx="6500639" cy="54298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6EEFB3-AB23-46B0-AD1B-2275BFC0C3CF}"/>
                </a:ext>
              </a:extLst>
            </p:cNvPr>
            <p:cNvSpPr/>
            <p:nvPr/>
          </p:nvSpPr>
          <p:spPr>
            <a:xfrm>
              <a:off x="4795979" y="1013123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13">
              <a:extLst>
                <a:ext uri="{FF2B5EF4-FFF2-40B4-BE49-F238E27FC236}">
                  <a16:creationId xmlns:a16="http://schemas.microsoft.com/office/drawing/2014/main" id="{F154D2E0-194F-43FF-B26F-102C846C8EFB}"/>
                </a:ext>
              </a:extLst>
            </p:cNvPr>
            <p:cNvSpPr/>
            <p:nvPr/>
          </p:nvSpPr>
          <p:spPr>
            <a:xfrm>
              <a:off x="5129622" y="813742"/>
              <a:ext cx="6166996" cy="5230515"/>
            </a:xfrm>
            <a:custGeom>
              <a:avLst/>
              <a:gdLst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0 w 5289541"/>
                <a:gd name="connsiteY7" fmla="*/ 3523306 h 4227984"/>
                <a:gd name="connsiteX8" fmla="*/ 0 w 5289541"/>
                <a:gd name="connsiteY8" fmla="*/ 704678 h 4227984"/>
                <a:gd name="connsiteX0" fmla="*/ 52102 w 5341643"/>
                <a:gd name="connsiteY0" fmla="*/ 704678 h 4227984"/>
                <a:gd name="connsiteX1" fmla="*/ 756780 w 5341643"/>
                <a:gd name="connsiteY1" fmla="*/ 0 h 4227984"/>
                <a:gd name="connsiteX2" fmla="*/ 4636965 w 5341643"/>
                <a:gd name="connsiteY2" fmla="*/ 0 h 4227984"/>
                <a:gd name="connsiteX3" fmla="*/ 5341643 w 5341643"/>
                <a:gd name="connsiteY3" fmla="*/ 704678 h 4227984"/>
                <a:gd name="connsiteX4" fmla="*/ 5341643 w 5341643"/>
                <a:gd name="connsiteY4" fmla="*/ 3523306 h 4227984"/>
                <a:gd name="connsiteX5" fmla="*/ 4636965 w 5341643"/>
                <a:gd name="connsiteY5" fmla="*/ 4227984 h 4227984"/>
                <a:gd name="connsiteX6" fmla="*/ 756780 w 5341643"/>
                <a:gd name="connsiteY6" fmla="*/ 4227984 h 4227984"/>
                <a:gd name="connsiteX7" fmla="*/ 52102 w 5341643"/>
                <a:gd name="connsiteY7" fmla="*/ 3523306 h 4227984"/>
                <a:gd name="connsiteX8" fmla="*/ 52102 w 5341643"/>
                <a:gd name="connsiteY8" fmla="*/ 704678 h 4227984"/>
                <a:gd name="connsiteX0" fmla="*/ 0 w 5289541"/>
                <a:gd name="connsiteY0" fmla="*/ 704678 h 4227984"/>
                <a:gd name="connsiteX1" fmla="*/ 704678 w 5289541"/>
                <a:gd name="connsiteY1" fmla="*/ 0 h 4227984"/>
                <a:gd name="connsiteX2" fmla="*/ 4584863 w 5289541"/>
                <a:gd name="connsiteY2" fmla="*/ 0 h 4227984"/>
                <a:gd name="connsiteX3" fmla="*/ 5289541 w 5289541"/>
                <a:gd name="connsiteY3" fmla="*/ 704678 h 4227984"/>
                <a:gd name="connsiteX4" fmla="*/ 5289541 w 5289541"/>
                <a:gd name="connsiteY4" fmla="*/ 3523306 h 4227984"/>
                <a:gd name="connsiteX5" fmla="*/ 4584863 w 5289541"/>
                <a:gd name="connsiteY5" fmla="*/ 4227984 h 4227984"/>
                <a:gd name="connsiteX6" fmla="*/ 704678 w 5289541"/>
                <a:gd name="connsiteY6" fmla="*/ 4227984 h 4227984"/>
                <a:gd name="connsiteX7" fmla="*/ 328246 w 5289541"/>
                <a:gd name="connsiteY7" fmla="*/ 3476414 h 4227984"/>
                <a:gd name="connsiteX8" fmla="*/ 0 w 5289541"/>
                <a:gd name="connsiteY8" fmla="*/ 704678 h 4227984"/>
                <a:gd name="connsiteX0" fmla="*/ 0 w 5289541"/>
                <a:gd name="connsiteY0" fmla="*/ 704678 h 4392107"/>
                <a:gd name="connsiteX1" fmla="*/ 704678 w 5289541"/>
                <a:gd name="connsiteY1" fmla="*/ 0 h 4392107"/>
                <a:gd name="connsiteX2" fmla="*/ 4584863 w 5289541"/>
                <a:gd name="connsiteY2" fmla="*/ 0 h 4392107"/>
                <a:gd name="connsiteX3" fmla="*/ 5289541 w 5289541"/>
                <a:gd name="connsiteY3" fmla="*/ 704678 h 4392107"/>
                <a:gd name="connsiteX4" fmla="*/ 5289541 w 5289541"/>
                <a:gd name="connsiteY4" fmla="*/ 3523306 h 4392107"/>
                <a:gd name="connsiteX5" fmla="*/ 4584863 w 5289541"/>
                <a:gd name="connsiteY5" fmla="*/ 4227984 h 4392107"/>
                <a:gd name="connsiteX6" fmla="*/ 517109 w 5289541"/>
                <a:gd name="connsiteY6" fmla="*/ 4392107 h 4392107"/>
                <a:gd name="connsiteX7" fmla="*/ 328246 w 5289541"/>
                <a:gd name="connsiteY7" fmla="*/ 3476414 h 4392107"/>
                <a:gd name="connsiteX8" fmla="*/ 0 w 5289541"/>
                <a:gd name="connsiteY8" fmla="*/ 704678 h 4392107"/>
                <a:gd name="connsiteX0" fmla="*/ 0 w 5289541"/>
                <a:gd name="connsiteY0" fmla="*/ 704678 h 4392287"/>
                <a:gd name="connsiteX1" fmla="*/ 704678 w 5289541"/>
                <a:gd name="connsiteY1" fmla="*/ 0 h 4392287"/>
                <a:gd name="connsiteX2" fmla="*/ 4584863 w 5289541"/>
                <a:gd name="connsiteY2" fmla="*/ 0 h 4392287"/>
                <a:gd name="connsiteX3" fmla="*/ 5289541 w 5289541"/>
                <a:gd name="connsiteY3" fmla="*/ 704678 h 4392287"/>
                <a:gd name="connsiteX4" fmla="*/ 5289541 w 5289541"/>
                <a:gd name="connsiteY4" fmla="*/ 3523306 h 4392287"/>
                <a:gd name="connsiteX5" fmla="*/ 4584863 w 5289541"/>
                <a:gd name="connsiteY5" fmla="*/ 4227984 h 4392287"/>
                <a:gd name="connsiteX6" fmla="*/ 517109 w 5289541"/>
                <a:gd name="connsiteY6" fmla="*/ 4392107 h 4392287"/>
                <a:gd name="connsiteX7" fmla="*/ 328246 w 5289541"/>
                <a:gd name="connsiteY7" fmla="*/ 3476414 h 4392287"/>
                <a:gd name="connsiteX8" fmla="*/ 0 w 5289541"/>
                <a:gd name="connsiteY8" fmla="*/ 704678 h 4392287"/>
                <a:gd name="connsiteX0" fmla="*/ 4786 w 5294327"/>
                <a:gd name="connsiteY0" fmla="*/ 704678 h 4392287"/>
                <a:gd name="connsiteX1" fmla="*/ 709464 w 5294327"/>
                <a:gd name="connsiteY1" fmla="*/ 0 h 4392287"/>
                <a:gd name="connsiteX2" fmla="*/ 4589649 w 5294327"/>
                <a:gd name="connsiteY2" fmla="*/ 0 h 4392287"/>
                <a:gd name="connsiteX3" fmla="*/ 5294327 w 5294327"/>
                <a:gd name="connsiteY3" fmla="*/ 704678 h 4392287"/>
                <a:gd name="connsiteX4" fmla="*/ 5294327 w 5294327"/>
                <a:gd name="connsiteY4" fmla="*/ 3523306 h 4392287"/>
                <a:gd name="connsiteX5" fmla="*/ 4589649 w 5294327"/>
                <a:gd name="connsiteY5" fmla="*/ 4227984 h 4392287"/>
                <a:gd name="connsiteX6" fmla="*/ 521895 w 5294327"/>
                <a:gd name="connsiteY6" fmla="*/ 4392107 h 4392287"/>
                <a:gd name="connsiteX7" fmla="*/ 333032 w 5294327"/>
                <a:gd name="connsiteY7" fmla="*/ 3476414 h 4392287"/>
                <a:gd name="connsiteX8" fmla="*/ 4786 w 5294327"/>
                <a:gd name="connsiteY8" fmla="*/ 704678 h 4392287"/>
                <a:gd name="connsiteX0" fmla="*/ 55811 w 5345352"/>
                <a:gd name="connsiteY0" fmla="*/ 704678 h 4398088"/>
                <a:gd name="connsiteX1" fmla="*/ 760489 w 5345352"/>
                <a:gd name="connsiteY1" fmla="*/ 0 h 4398088"/>
                <a:gd name="connsiteX2" fmla="*/ 4640674 w 5345352"/>
                <a:gd name="connsiteY2" fmla="*/ 0 h 4398088"/>
                <a:gd name="connsiteX3" fmla="*/ 5345352 w 5345352"/>
                <a:gd name="connsiteY3" fmla="*/ 704678 h 4398088"/>
                <a:gd name="connsiteX4" fmla="*/ 5345352 w 5345352"/>
                <a:gd name="connsiteY4" fmla="*/ 3523306 h 4398088"/>
                <a:gd name="connsiteX5" fmla="*/ 4640674 w 5345352"/>
                <a:gd name="connsiteY5" fmla="*/ 4227984 h 4398088"/>
                <a:gd name="connsiteX6" fmla="*/ 572920 w 5345352"/>
                <a:gd name="connsiteY6" fmla="*/ 4392107 h 4398088"/>
                <a:gd name="connsiteX7" fmla="*/ 243380 w 5345352"/>
                <a:gd name="connsiteY7" fmla="*/ 3570199 h 4398088"/>
                <a:gd name="connsiteX8" fmla="*/ 55811 w 5345352"/>
                <a:gd name="connsiteY8" fmla="*/ 704678 h 4398088"/>
                <a:gd name="connsiteX0" fmla="*/ 55811 w 5345352"/>
                <a:gd name="connsiteY0" fmla="*/ 704678 h 4509345"/>
                <a:gd name="connsiteX1" fmla="*/ 760489 w 5345352"/>
                <a:gd name="connsiteY1" fmla="*/ 0 h 4509345"/>
                <a:gd name="connsiteX2" fmla="*/ 4640674 w 5345352"/>
                <a:gd name="connsiteY2" fmla="*/ 0 h 4509345"/>
                <a:gd name="connsiteX3" fmla="*/ 5345352 w 5345352"/>
                <a:gd name="connsiteY3" fmla="*/ 704678 h 4509345"/>
                <a:gd name="connsiteX4" fmla="*/ 5345352 w 5345352"/>
                <a:gd name="connsiteY4" fmla="*/ 3523306 h 4509345"/>
                <a:gd name="connsiteX5" fmla="*/ 4640674 w 5345352"/>
                <a:gd name="connsiteY5" fmla="*/ 4227984 h 4509345"/>
                <a:gd name="connsiteX6" fmla="*/ 690150 w 5345352"/>
                <a:gd name="connsiteY6" fmla="*/ 4509337 h 4509345"/>
                <a:gd name="connsiteX7" fmla="*/ 243380 w 5345352"/>
                <a:gd name="connsiteY7" fmla="*/ 3570199 h 4509345"/>
                <a:gd name="connsiteX8" fmla="*/ 55811 w 5345352"/>
                <a:gd name="connsiteY8" fmla="*/ 704678 h 4509345"/>
                <a:gd name="connsiteX0" fmla="*/ 55811 w 5345352"/>
                <a:gd name="connsiteY0" fmla="*/ 704678 h 4512389"/>
                <a:gd name="connsiteX1" fmla="*/ 760489 w 5345352"/>
                <a:gd name="connsiteY1" fmla="*/ 0 h 4512389"/>
                <a:gd name="connsiteX2" fmla="*/ 4640674 w 5345352"/>
                <a:gd name="connsiteY2" fmla="*/ 0 h 4512389"/>
                <a:gd name="connsiteX3" fmla="*/ 5345352 w 5345352"/>
                <a:gd name="connsiteY3" fmla="*/ 704678 h 4512389"/>
                <a:gd name="connsiteX4" fmla="*/ 5345352 w 5345352"/>
                <a:gd name="connsiteY4" fmla="*/ 3523306 h 4512389"/>
                <a:gd name="connsiteX5" fmla="*/ 4640674 w 5345352"/>
                <a:gd name="connsiteY5" fmla="*/ 4227984 h 4512389"/>
                <a:gd name="connsiteX6" fmla="*/ 690150 w 5345352"/>
                <a:gd name="connsiteY6" fmla="*/ 4509337 h 4512389"/>
                <a:gd name="connsiteX7" fmla="*/ 243380 w 5345352"/>
                <a:gd name="connsiteY7" fmla="*/ 3570199 h 4512389"/>
                <a:gd name="connsiteX8" fmla="*/ 55811 w 5345352"/>
                <a:gd name="connsiteY8" fmla="*/ 704678 h 4512389"/>
                <a:gd name="connsiteX0" fmla="*/ 177148 w 5466689"/>
                <a:gd name="connsiteY0" fmla="*/ 704678 h 4512389"/>
                <a:gd name="connsiteX1" fmla="*/ 881826 w 5466689"/>
                <a:gd name="connsiteY1" fmla="*/ 0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466689 w 5466689"/>
                <a:gd name="connsiteY3" fmla="*/ 704678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762011 w 5466689"/>
                <a:gd name="connsiteY5" fmla="*/ 4227984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691673 w 5466689"/>
                <a:gd name="connsiteY5" fmla="*/ 3946630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  <a:gd name="connsiteX0" fmla="*/ 177148 w 5466689"/>
                <a:gd name="connsiteY0" fmla="*/ 704678 h 4512389"/>
                <a:gd name="connsiteX1" fmla="*/ 1069395 w 5466689"/>
                <a:gd name="connsiteY1" fmla="*/ 281353 h 4512389"/>
                <a:gd name="connsiteX2" fmla="*/ 4762011 w 5466689"/>
                <a:gd name="connsiteY2" fmla="*/ 0 h 4512389"/>
                <a:gd name="connsiteX3" fmla="*/ 5161889 w 5466689"/>
                <a:gd name="connsiteY3" fmla="*/ 798462 h 4512389"/>
                <a:gd name="connsiteX4" fmla="*/ 5466689 w 5466689"/>
                <a:gd name="connsiteY4" fmla="*/ 3523306 h 4512389"/>
                <a:gd name="connsiteX5" fmla="*/ 4832350 w 5466689"/>
                <a:gd name="connsiteY5" fmla="*/ 4274876 h 4512389"/>
                <a:gd name="connsiteX6" fmla="*/ 811487 w 5466689"/>
                <a:gd name="connsiteY6" fmla="*/ 4509337 h 4512389"/>
                <a:gd name="connsiteX7" fmla="*/ 177148 w 5466689"/>
                <a:gd name="connsiteY7" fmla="*/ 3570199 h 4512389"/>
                <a:gd name="connsiteX8" fmla="*/ 177148 w 5466689"/>
                <a:gd name="connsiteY8" fmla="*/ 704678 h 45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66689" h="4512389">
                  <a:moveTo>
                    <a:pt x="177148" y="704678"/>
                  </a:moveTo>
                  <a:cubicBezTo>
                    <a:pt x="177148" y="315495"/>
                    <a:pt x="680212" y="281353"/>
                    <a:pt x="1069395" y="281353"/>
                  </a:cubicBezTo>
                  <a:lnTo>
                    <a:pt x="4762011" y="0"/>
                  </a:lnTo>
                  <a:cubicBezTo>
                    <a:pt x="5151194" y="0"/>
                    <a:pt x="5161889" y="409279"/>
                    <a:pt x="5161889" y="798462"/>
                  </a:cubicBezTo>
                  <a:lnTo>
                    <a:pt x="5466689" y="3523306"/>
                  </a:lnTo>
                  <a:cubicBezTo>
                    <a:pt x="5466689" y="3912489"/>
                    <a:pt x="5198087" y="4040415"/>
                    <a:pt x="4832350" y="4274876"/>
                  </a:cubicBezTo>
                  <a:cubicBezTo>
                    <a:pt x="3538955" y="4650015"/>
                    <a:pt x="2104882" y="4321768"/>
                    <a:pt x="811487" y="4509337"/>
                  </a:cubicBezTo>
                  <a:cubicBezTo>
                    <a:pt x="422304" y="4509337"/>
                    <a:pt x="528841" y="4615874"/>
                    <a:pt x="177148" y="3570199"/>
                  </a:cubicBezTo>
                  <a:cubicBezTo>
                    <a:pt x="-221436" y="2583763"/>
                    <a:pt x="177148" y="1644221"/>
                    <a:pt x="177148" y="70467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4C05F1-EA02-4F1B-90DF-94C584AFF00D}"/>
              </a:ext>
            </a:extLst>
          </p:cNvPr>
          <p:cNvSpPr txBox="1"/>
          <p:nvPr/>
        </p:nvSpPr>
        <p:spPr>
          <a:xfrm>
            <a:off x="6452870" y="2685248"/>
            <a:ext cx="43288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23000">
                      <a:srgbClr val="FFC000"/>
                    </a:gs>
                    <a:gs pos="63000">
                      <a:srgbClr val="00B0F0"/>
                    </a:gs>
                    <a:gs pos="50000">
                      <a:srgbClr val="92D050"/>
                    </a:gs>
                    <a:gs pos="35000">
                      <a:srgbClr val="FFFF00"/>
                    </a:gs>
                    <a:gs pos="91000">
                      <a:srgbClr val="7030A0"/>
                    </a:gs>
                    <a:gs pos="75000">
                      <a:srgbClr val="0070C0"/>
                    </a:gs>
                  </a:gsLst>
                  <a:lin ang="0" scaled="1"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PHÁ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0">
                    <a:srgbClr val="FF0000"/>
                  </a:gs>
                  <a:gs pos="23000">
                    <a:srgbClr val="FFC000"/>
                  </a:gs>
                  <a:gs pos="63000">
                    <a:srgbClr val="00B0F0"/>
                  </a:gs>
                  <a:gs pos="50000">
                    <a:srgbClr val="92D050"/>
                  </a:gs>
                  <a:gs pos="35000">
                    <a:srgbClr val="FFFF00"/>
                  </a:gs>
                  <a:gs pos="91000">
                    <a:srgbClr val="7030A0"/>
                  </a:gs>
                  <a:gs pos="75000">
                    <a:srgbClr val="0070C0"/>
                  </a:gs>
                </a:gsLst>
                <a:lin ang="0" scaled="1"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6" y="195891"/>
            <a:ext cx="2666241" cy="262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ticker Transparent Cute Png Download - Rainbow Cartoon Png Clipart - Full  Size Clipart (#2132105) - PinClipart">
            <a:extLst>
              <a:ext uri="{FF2B5EF4-FFF2-40B4-BE49-F238E27FC236}">
                <a16:creationId xmlns:a16="http://schemas.microsoft.com/office/drawing/2014/main" id="{4D732E72-9A54-41E0-B9A5-1005CE75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10" y="-163057"/>
            <a:ext cx="8784726" cy="500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INE Creators' Stickers - Wen small meow 5 Example with GIF Animation">
            <a:extLst>
              <a:ext uri="{FF2B5EF4-FFF2-40B4-BE49-F238E27FC236}">
                <a16:creationId xmlns:a16="http://schemas.microsoft.com/office/drawing/2014/main" id="{006E1EFF-3380-47DE-A123-E5C701CC54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79" y="3573686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8A194E0-DCBC-4F7F-A4BC-EE67FAE56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8" y="1850607"/>
            <a:ext cx="3821727" cy="51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64946E82-FE84-4717-908A-16C85B60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010289"/>
            <a:ext cx="1150628" cy="115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Silhouette Design Store - Search Designs : Flower | Art collage wall,  Bedroom wall collage, Hippie wallpaper">
            <a:extLst>
              <a:ext uri="{FF2B5EF4-FFF2-40B4-BE49-F238E27FC236}">
                <a16:creationId xmlns:a16="http://schemas.microsoft.com/office/drawing/2014/main" id="{FADD3A91-1B47-4827-8925-180FB490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0" b="95000" l="1667" r="98000">
                        <a14:foregroundMark x1="31000" y1="3000" x2="31000" y2="3000"/>
                        <a14:foregroundMark x1="6667" y1="50667" x2="6667" y2="50667"/>
                        <a14:foregroundMark x1="38667" y1="89333" x2="38667" y2="89333"/>
                        <a14:foregroundMark x1="46000" y1="95000" x2="46000" y2="95000"/>
                        <a14:foregroundMark x1="92667" y1="69333" x2="92667" y2="69333"/>
                        <a14:foregroundMark x1="98333" y1="68000" x2="98333" y2="68000"/>
                        <a14:foregroundMark x1="1667" y1="47333" x2="1667" y2="47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948" y="2893441"/>
            <a:ext cx="888819" cy="88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hủ đề các đồ dùng học tập">
            <a:extLst>
              <a:ext uri="{FF2B5EF4-FFF2-40B4-BE49-F238E27FC236}">
                <a16:creationId xmlns:a16="http://schemas.microsoft.com/office/drawing/2014/main" id="{6A4B2F52-8746-476A-921D-05A94879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35" y="453722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4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vi-VN" sz="2400" b="1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ãy nêu các nguồn thu thập thông tin về một số chất và hoạt động có hại cho cơ quan tiêu hoá, tuần hoàn, thần kinh trong các hình dưới đây.</a:t>
            </a:r>
            <a:endParaRPr lang="en-US" sz="2400" b="1" dirty="0">
              <a:solidFill>
                <a:srgbClr val="FF000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9DDE8-3C32-4C8B-B2F6-49204B49F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094" y="1764610"/>
            <a:ext cx="4743450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B86E36-CD96-4F17-93FF-029996BF3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3391" y="1730859"/>
            <a:ext cx="3257550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13E653-71C5-48F1-9705-53E07D6F14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5738" y="1701868"/>
            <a:ext cx="3171825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2A894B-9BF5-47BC-8C4B-BE2FA1D463E0}"/>
              </a:ext>
            </a:extLst>
          </p:cNvPr>
          <p:cNvSpPr/>
          <p:nvPr/>
        </p:nvSpPr>
        <p:spPr>
          <a:xfrm>
            <a:off x="1571211" y="4519820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5367B92-8090-49DE-AFEC-F1B1ABF13BB8}"/>
              </a:ext>
            </a:extLst>
          </p:cNvPr>
          <p:cNvSpPr/>
          <p:nvPr/>
        </p:nvSpPr>
        <p:spPr>
          <a:xfrm>
            <a:off x="5387837" y="4470124"/>
            <a:ext cx="2891459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7885DB-AED2-4E48-94BA-66829D35A55D}"/>
              </a:ext>
            </a:extLst>
          </p:cNvPr>
          <p:cNvSpPr/>
          <p:nvPr/>
        </p:nvSpPr>
        <p:spPr>
          <a:xfrm>
            <a:off x="8836716" y="4450246"/>
            <a:ext cx="2891459" cy="946702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3619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09850" y="866198"/>
            <a:ext cx="68961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prstClr val="white"/>
                </a:solidFill>
                <a:latin typeface="Calibri" panose="020F0502020204030204"/>
              </a:rPr>
              <a:t>Muốn tìm các thông tin chúng ta có thể tìm hiểu qua sách, báo, ti vi, hỏi người thân, tra cứu trên in-tơ-nét. Khi tìm hiểu các thông tin trên in – tơ – nét, các em nhớ chọn từ khoá của nội dung để tìm. Ví dụ từ khoá của bài này là “các chất có hại cho cơ quan tiêu hoá”,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E3D8A-C3E6-40EB-A256-6943DA928287}"/>
              </a:ext>
            </a:extLst>
          </p:cNvPr>
          <p:cNvSpPr txBox="1"/>
          <p:nvPr/>
        </p:nvSpPr>
        <p:spPr>
          <a:xfrm>
            <a:off x="407504" y="288235"/>
            <a:ext cx="1062493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Thực hành thu thập thông tin về một số chất và hoạt động có hại cho cơ quan tiêu hoá, tuần hoàn, thần kinh.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1570383" y="2230762"/>
            <a:ext cx="6430603" cy="3623386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Chuẩn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1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bị</a:t>
              </a:r>
              <a:r>
                <a:rPr lang="en-US" sz="4400" b="0" i="1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Đồ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dùng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học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-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Phiếu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thu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thập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" descr="Emotion,People,Play PNG Clipart - Royalty Free SVG / PNG">
            <a:extLst>
              <a:ext uri="{FF2B5EF4-FFF2-40B4-BE49-F238E27FC236}">
                <a16:creationId xmlns:a16="http://schemas.microsoft.com/office/drawing/2014/main" id="{4FA61828-EFA5-4CF6-B28D-D29B3FA22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9" y="3347334"/>
            <a:ext cx="3999771" cy="31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9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425FAE9-8CDC-4486-BFA2-E5107ED0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06" y="5031"/>
            <a:ext cx="3477553" cy="301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C108F-8D0D-4B80-B9CD-645E1974D77F}"/>
              </a:ext>
            </a:extLst>
          </p:cNvPr>
          <p:cNvGrpSpPr/>
          <p:nvPr/>
        </p:nvGrpSpPr>
        <p:grpSpPr>
          <a:xfrm>
            <a:off x="223736" y="155642"/>
            <a:ext cx="11653525" cy="6559443"/>
            <a:chOff x="642025" y="252918"/>
            <a:chExt cx="8978098" cy="6559443"/>
          </a:xfrm>
          <a:solidFill>
            <a:srgbClr val="FFFFD9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3E31AB-A9E6-4937-ABF7-149BBDDAF514}"/>
                </a:ext>
              </a:extLst>
            </p:cNvPr>
            <p:cNvSpPr/>
            <p:nvPr/>
          </p:nvSpPr>
          <p:spPr>
            <a:xfrm>
              <a:off x="642025" y="252918"/>
              <a:ext cx="8949447" cy="6559443"/>
            </a:xfrm>
            <a:custGeom>
              <a:avLst/>
              <a:gdLst>
                <a:gd name="connsiteX0" fmla="*/ 0 w 8949447"/>
                <a:gd name="connsiteY0" fmla="*/ 0 h 6559443"/>
                <a:gd name="connsiteX1" fmla="*/ 8949447 w 8949447"/>
                <a:gd name="connsiteY1" fmla="*/ 0 h 6559443"/>
                <a:gd name="connsiteX2" fmla="*/ 8949447 w 8949447"/>
                <a:gd name="connsiteY2" fmla="*/ 6559443 h 6559443"/>
                <a:gd name="connsiteX3" fmla="*/ 0 w 8949447"/>
                <a:gd name="connsiteY3" fmla="*/ 6559443 h 6559443"/>
                <a:gd name="connsiteX4" fmla="*/ 0 w 8949447"/>
                <a:gd name="connsiteY4" fmla="*/ 0 h 655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6559443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3119454"/>
                    <a:pt x="8793564" y="3603898"/>
                    <a:pt x="8949447" y="6559443"/>
                  </a:cubicBezTo>
                  <a:cubicBezTo>
                    <a:pt x="7997725" y="6422113"/>
                    <a:pt x="2634882" y="6421587"/>
                    <a:pt x="0" y="6559443"/>
                  </a:cubicBezTo>
                  <a:cubicBezTo>
                    <a:pt x="152408" y="5178299"/>
                    <a:pt x="73868" y="2958410"/>
                    <a:pt x="0" y="0"/>
                  </a:cubicBezTo>
                  <a:close/>
                </a:path>
                <a:path w="8949447" h="6559443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829674"/>
                    <a:pt x="8888375" y="3402423"/>
                    <a:pt x="8949447" y="6559443"/>
                  </a:cubicBezTo>
                  <a:cubicBezTo>
                    <a:pt x="6866019" y="6609508"/>
                    <a:pt x="1884650" y="6400994"/>
                    <a:pt x="0" y="6559443"/>
                  </a:cubicBezTo>
                  <a:cubicBezTo>
                    <a:pt x="-24452" y="5368645"/>
                    <a:pt x="-67663" y="2334864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5B8C5E-D2DA-40C2-9FB3-41FFB2CC8D2F}"/>
                </a:ext>
              </a:extLst>
            </p:cNvPr>
            <p:cNvSpPr txBox="1"/>
            <p:nvPr/>
          </p:nvSpPr>
          <p:spPr>
            <a:xfrm>
              <a:off x="712901" y="397236"/>
              <a:ext cx="8907222" cy="4461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FF9A5143-EC73-4E87-9B3F-C92CB82F0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519" y="69574"/>
            <a:ext cx="1171481" cy="11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02F5179-5AF7-43B9-B576-134AF9B99557}"/>
              </a:ext>
            </a:extLst>
          </p:cNvPr>
          <p:cNvGrpSpPr/>
          <p:nvPr/>
        </p:nvGrpSpPr>
        <p:grpSpPr>
          <a:xfrm>
            <a:off x="616228" y="0"/>
            <a:ext cx="3856382" cy="1361661"/>
            <a:chOff x="642025" y="397236"/>
            <a:chExt cx="8997666" cy="6415123"/>
          </a:xfrm>
          <a:solidFill>
            <a:srgbClr val="FFFFD9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53FDB7-08FB-44F1-B4F5-6D718DD5800D}"/>
                </a:ext>
              </a:extLst>
            </p:cNvPr>
            <p:cNvSpPr/>
            <p:nvPr/>
          </p:nvSpPr>
          <p:spPr>
            <a:xfrm>
              <a:off x="642025" y="1952823"/>
              <a:ext cx="8949447" cy="4859536"/>
            </a:xfrm>
            <a:custGeom>
              <a:avLst/>
              <a:gdLst>
                <a:gd name="connsiteX0" fmla="*/ 0 w 8949447"/>
                <a:gd name="connsiteY0" fmla="*/ 0 h 4859536"/>
                <a:gd name="connsiteX1" fmla="*/ 8949447 w 8949447"/>
                <a:gd name="connsiteY1" fmla="*/ 0 h 4859536"/>
                <a:gd name="connsiteX2" fmla="*/ 8949447 w 8949447"/>
                <a:gd name="connsiteY2" fmla="*/ 4859536 h 4859536"/>
                <a:gd name="connsiteX3" fmla="*/ 0 w 8949447"/>
                <a:gd name="connsiteY3" fmla="*/ 4859536 h 4859536"/>
                <a:gd name="connsiteX4" fmla="*/ 0 w 8949447"/>
                <a:gd name="connsiteY4" fmla="*/ 0 h 48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9447" h="4859536" fill="none" extrusionOk="0">
                  <a:moveTo>
                    <a:pt x="0" y="0"/>
                  </a:moveTo>
                  <a:cubicBezTo>
                    <a:pt x="3725357" y="-33775"/>
                    <a:pt x="7283855" y="138873"/>
                    <a:pt x="8949447" y="0"/>
                  </a:cubicBezTo>
                  <a:cubicBezTo>
                    <a:pt x="8875676" y="1944023"/>
                    <a:pt x="8793564" y="4340874"/>
                    <a:pt x="8949447" y="4859536"/>
                  </a:cubicBezTo>
                  <a:cubicBezTo>
                    <a:pt x="7997725" y="4722206"/>
                    <a:pt x="2634882" y="4721680"/>
                    <a:pt x="0" y="4859536"/>
                  </a:cubicBezTo>
                  <a:cubicBezTo>
                    <a:pt x="152408" y="3658235"/>
                    <a:pt x="73868" y="2426482"/>
                    <a:pt x="0" y="0"/>
                  </a:cubicBezTo>
                  <a:close/>
                </a:path>
                <a:path w="8949447" h="4859536" stroke="0" extrusionOk="0">
                  <a:moveTo>
                    <a:pt x="0" y="0"/>
                  </a:moveTo>
                  <a:cubicBezTo>
                    <a:pt x="3371902" y="-101487"/>
                    <a:pt x="7564344" y="-162162"/>
                    <a:pt x="8949447" y="0"/>
                  </a:cubicBezTo>
                  <a:cubicBezTo>
                    <a:pt x="9010160" y="1810158"/>
                    <a:pt x="8888375" y="3776662"/>
                    <a:pt x="8949447" y="4859536"/>
                  </a:cubicBezTo>
                  <a:cubicBezTo>
                    <a:pt x="6866019" y="4909601"/>
                    <a:pt x="1884650" y="4701087"/>
                    <a:pt x="0" y="4859536"/>
                  </a:cubicBezTo>
                  <a:cubicBezTo>
                    <a:pt x="-24452" y="3671339"/>
                    <a:pt x="-67663" y="1293565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2.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Thực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hành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020E764-A2C7-4D2E-B267-410BCB55DF17}"/>
                </a:ext>
              </a:extLst>
            </p:cNvPr>
            <p:cNvSpPr txBox="1"/>
            <p:nvPr/>
          </p:nvSpPr>
          <p:spPr>
            <a:xfrm>
              <a:off x="712901" y="397236"/>
              <a:ext cx="8926790" cy="44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D44A7-FE61-4167-9FB3-0B5E59DE3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1663" y="2043526"/>
            <a:ext cx="8401808" cy="39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87" y="141128"/>
            <a:ext cx="1439705" cy="1439705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12310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B76B8774-EF0A-4F25-B658-215B49F6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4" y="-1807888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56" name="Picture 22" descr="Rainbow in the Window | Cartoon stickers, Window stickers, Etsy stickers">
            <a:extLst>
              <a:ext uri="{FF2B5EF4-FFF2-40B4-BE49-F238E27FC236}">
                <a16:creationId xmlns:a16="http://schemas.microsoft.com/office/drawing/2014/main" id="{ACD9EBDE-AA74-4AF0-A208-6B9BA88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88" y="-1866464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95048B-E589-45A6-AFFD-8940C94C2D10}"/>
              </a:ext>
            </a:extLst>
          </p:cNvPr>
          <p:cNvGrpSpPr/>
          <p:nvPr/>
        </p:nvGrpSpPr>
        <p:grpSpPr>
          <a:xfrm>
            <a:off x="-20001" y="4861796"/>
            <a:ext cx="12246750" cy="2715113"/>
            <a:chOff x="-20001" y="4389056"/>
            <a:chExt cx="12246750" cy="31878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57F497-3CE4-471C-B9BF-F9E921551DE6}"/>
                </a:ext>
              </a:extLst>
            </p:cNvPr>
            <p:cNvSpPr/>
            <p:nvPr/>
          </p:nvSpPr>
          <p:spPr>
            <a:xfrm>
              <a:off x="-1" y="4798906"/>
              <a:ext cx="12192001" cy="2059094"/>
            </a:xfrm>
            <a:prstGeom prst="rect">
              <a:avLst/>
            </a:prstGeom>
            <a:solidFill>
              <a:srgbClr val="AA7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74DBE0-FF16-4C8F-BDC3-BF276034CD93}"/>
                </a:ext>
              </a:extLst>
            </p:cNvPr>
            <p:cNvSpPr/>
            <p:nvPr/>
          </p:nvSpPr>
          <p:spPr>
            <a:xfrm>
              <a:off x="0" y="5843202"/>
              <a:ext cx="12192001" cy="1733708"/>
            </a:xfrm>
            <a:custGeom>
              <a:avLst/>
              <a:gdLst>
                <a:gd name="connsiteX0" fmla="*/ 0 w 12192000"/>
                <a:gd name="connsiteY0" fmla="*/ 874228 h 1748455"/>
                <a:gd name="connsiteX1" fmla="*/ 874228 w 12192000"/>
                <a:gd name="connsiteY1" fmla="*/ 0 h 1748455"/>
                <a:gd name="connsiteX2" fmla="*/ 11317773 w 12192000"/>
                <a:gd name="connsiteY2" fmla="*/ 0 h 1748455"/>
                <a:gd name="connsiteX3" fmla="*/ 12192001 w 12192000"/>
                <a:gd name="connsiteY3" fmla="*/ 874228 h 1748455"/>
                <a:gd name="connsiteX4" fmla="*/ 12192000 w 12192000"/>
                <a:gd name="connsiteY4" fmla="*/ 874228 h 1748455"/>
                <a:gd name="connsiteX5" fmla="*/ 11317772 w 12192000"/>
                <a:gd name="connsiteY5" fmla="*/ 1748456 h 1748455"/>
                <a:gd name="connsiteX6" fmla="*/ 874228 w 12192000"/>
                <a:gd name="connsiteY6" fmla="*/ 1748455 h 1748455"/>
                <a:gd name="connsiteX7" fmla="*/ 0 w 12192000"/>
                <a:gd name="connsiteY7" fmla="*/ 874227 h 1748455"/>
                <a:gd name="connsiteX8" fmla="*/ 0 w 12192000"/>
                <a:gd name="connsiteY8" fmla="*/ 874228 h 1748455"/>
                <a:gd name="connsiteX0" fmla="*/ 0 w 12192001"/>
                <a:gd name="connsiteY0" fmla="*/ 874228 h 1748456"/>
                <a:gd name="connsiteX1" fmla="*/ 1272434 w 12192001"/>
                <a:gd name="connsiteY1" fmla="*/ 14748 h 1748456"/>
                <a:gd name="connsiteX2" fmla="*/ 11317773 w 12192001"/>
                <a:gd name="connsiteY2" fmla="*/ 0 h 1748456"/>
                <a:gd name="connsiteX3" fmla="*/ 12192001 w 12192001"/>
                <a:gd name="connsiteY3" fmla="*/ 874228 h 1748456"/>
                <a:gd name="connsiteX4" fmla="*/ 12192000 w 12192001"/>
                <a:gd name="connsiteY4" fmla="*/ 874228 h 1748456"/>
                <a:gd name="connsiteX5" fmla="*/ 11317772 w 12192001"/>
                <a:gd name="connsiteY5" fmla="*/ 1748456 h 1748456"/>
                <a:gd name="connsiteX6" fmla="*/ 874228 w 12192001"/>
                <a:gd name="connsiteY6" fmla="*/ 1748455 h 1748456"/>
                <a:gd name="connsiteX7" fmla="*/ 0 w 12192001"/>
                <a:gd name="connsiteY7" fmla="*/ 874227 h 1748456"/>
                <a:gd name="connsiteX8" fmla="*/ 0 w 12192001"/>
                <a:gd name="connsiteY8" fmla="*/ 874228 h 1748456"/>
                <a:gd name="connsiteX0" fmla="*/ 0 w 12192001"/>
                <a:gd name="connsiteY0" fmla="*/ 859480 h 1733708"/>
                <a:gd name="connsiteX1" fmla="*/ 1272434 w 12192001"/>
                <a:gd name="connsiteY1" fmla="*/ 0 h 1733708"/>
                <a:gd name="connsiteX2" fmla="*/ 10757334 w 12192001"/>
                <a:gd name="connsiteY2" fmla="*/ 0 h 1733708"/>
                <a:gd name="connsiteX3" fmla="*/ 12192001 w 12192001"/>
                <a:gd name="connsiteY3" fmla="*/ 859480 h 1733708"/>
                <a:gd name="connsiteX4" fmla="*/ 12192000 w 12192001"/>
                <a:gd name="connsiteY4" fmla="*/ 859480 h 1733708"/>
                <a:gd name="connsiteX5" fmla="*/ 11317772 w 12192001"/>
                <a:gd name="connsiteY5" fmla="*/ 1733708 h 1733708"/>
                <a:gd name="connsiteX6" fmla="*/ 874228 w 12192001"/>
                <a:gd name="connsiteY6" fmla="*/ 1733707 h 1733708"/>
                <a:gd name="connsiteX7" fmla="*/ 0 w 12192001"/>
                <a:gd name="connsiteY7" fmla="*/ 859479 h 1733708"/>
                <a:gd name="connsiteX8" fmla="*/ 0 w 12192001"/>
                <a:gd name="connsiteY8" fmla="*/ 859480 h 1733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1" h="1733708">
                  <a:moveTo>
                    <a:pt x="0" y="859480"/>
                  </a:moveTo>
                  <a:cubicBezTo>
                    <a:pt x="0" y="376657"/>
                    <a:pt x="789611" y="0"/>
                    <a:pt x="1272434" y="0"/>
                  </a:cubicBezTo>
                  <a:lnTo>
                    <a:pt x="10757334" y="0"/>
                  </a:lnTo>
                  <a:cubicBezTo>
                    <a:pt x="11240157" y="0"/>
                    <a:pt x="12192001" y="376657"/>
                    <a:pt x="12192001" y="859480"/>
                  </a:cubicBezTo>
                  <a:lnTo>
                    <a:pt x="12192000" y="859480"/>
                  </a:lnTo>
                  <a:cubicBezTo>
                    <a:pt x="12192000" y="1342303"/>
                    <a:pt x="11800595" y="1733708"/>
                    <a:pt x="11317772" y="1733708"/>
                  </a:cubicBezTo>
                  <a:lnTo>
                    <a:pt x="874228" y="1733707"/>
                  </a:lnTo>
                  <a:cubicBezTo>
                    <a:pt x="391405" y="1733707"/>
                    <a:pt x="0" y="1342302"/>
                    <a:pt x="0" y="859479"/>
                  </a:cubicBezTo>
                  <a:lnTo>
                    <a:pt x="0" y="859480"/>
                  </a:lnTo>
                  <a:close/>
                </a:path>
              </a:pathLst>
            </a:custGeom>
            <a:solidFill>
              <a:srgbClr val="BE8B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3CD236-97A8-475F-AFDD-F6C9360754B1}"/>
                </a:ext>
              </a:extLst>
            </p:cNvPr>
            <p:cNvSpPr/>
            <p:nvPr/>
          </p:nvSpPr>
          <p:spPr>
            <a:xfrm>
              <a:off x="0" y="4719483"/>
              <a:ext cx="12226749" cy="88490"/>
            </a:xfrm>
            <a:prstGeom prst="rect">
              <a:avLst/>
            </a:prstGeom>
            <a:solidFill>
              <a:srgbClr val="C38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F68F99-DD7F-4666-BE98-B05A5A6AFCF0}"/>
                </a:ext>
              </a:extLst>
            </p:cNvPr>
            <p:cNvSpPr/>
            <p:nvPr/>
          </p:nvSpPr>
          <p:spPr>
            <a:xfrm>
              <a:off x="-20001" y="4463110"/>
              <a:ext cx="12226749" cy="265470"/>
            </a:xfrm>
            <a:prstGeom prst="rect">
              <a:avLst/>
            </a:prstGeom>
            <a:solidFill>
              <a:srgbClr val="CC966A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CDD0CF-B18F-41E2-A5F9-8AE509C5A0D8}"/>
                </a:ext>
              </a:extLst>
            </p:cNvPr>
            <p:cNvSpPr/>
            <p:nvPr/>
          </p:nvSpPr>
          <p:spPr>
            <a:xfrm>
              <a:off x="0" y="4389056"/>
              <a:ext cx="12226749" cy="88490"/>
            </a:xfrm>
            <a:prstGeom prst="rect">
              <a:avLst/>
            </a:prstGeom>
            <a:solidFill>
              <a:srgbClr val="D8A9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7A591B-066F-4036-B2EF-45F74BC339CC}"/>
                </a:ext>
              </a:extLst>
            </p:cNvPr>
            <p:cNvCxnSpPr/>
            <p:nvPr/>
          </p:nvCxnSpPr>
          <p:spPr>
            <a:xfrm>
              <a:off x="0" y="5266897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BED2F1-7E74-4FD0-8F6C-B899D4CF940B}"/>
                </a:ext>
              </a:extLst>
            </p:cNvPr>
            <p:cNvCxnSpPr/>
            <p:nvPr/>
          </p:nvCxnSpPr>
          <p:spPr>
            <a:xfrm>
              <a:off x="0" y="56651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9AF080-38F3-4044-BE72-6675DC4EC51D}"/>
                </a:ext>
              </a:extLst>
            </p:cNvPr>
            <p:cNvCxnSpPr/>
            <p:nvPr/>
          </p:nvCxnSpPr>
          <p:spPr>
            <a:xfrm>
              <a:off x="0" y="6564755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ABD4B24-148C-4BCC-9935-DCC720734BFB}"/>
                </a:ext>
              </a:extLst>
            </p:cNvPr>
            <p:cNvCxnSpPr/>
            <p:nvPr/>
          </p:nvCxnSpPr>
          <p:spPr>
            <a:xfrm>
              <a:off x="0" y="6122303"/>
              <a:ext cx="12226749" cy="0"/>
            </a:xfrm>
            <a:prstGeom prst="line">
              <a:avLst/>
            </a:prstGeom>
            <a:ln w="38100">
              <a:solidFill>
                <a:srgbClr val="724C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72843469-8620-4090-9BB2-FD38D482B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895" y="2642052"/>
            <a:ext cx="5277700" cy="2273624"/>
          </a:xfrm>
          <a:prstGeom prst="rect">
            <a:avLst/>
          </a:prstGeom>
        </p:spPr>
      </p:pic>
      <p:pic>
        <p:nvPicPr>
          <p:cNvPr id="39" name="Picture 3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EE3F9240-3618-456F-AF83-A5EED43BD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9" y="3090551"/>
            <a:ext cx="6300691" cy="1772566"/>
          </a:xfrm>
          <a:prstGeom prst="rect">
            <a:avLst/>
          </a:prstGeom>
        </p:spPr>
      </p:pic>
      <p:pic>
        <p:nvPicPr>
          <p:cNvPr id="41" name="Picture 40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72A5C0-BC3E-40C3-AE1D-FD26AE661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34" y="3419860"/>
            <a:ext cx="2969453" cy="1477748"/>
          </a:xfrm>
          <a:prstGeom prst="rect">
            <a:avLst/>
          </a:prstGeom>
        </p:spPr>
      </p:pic>
      <p:pic>
        <p:nvPicPr>
          <p:cNvPr id="12298" name="Picture 10" descr="Download HD A B C D D D - Sign Board Cartoon Png Transparent PNG Image -  NicePNG.com">
            <a:extLst>
              <a:ext uri="{FF2B5EF4-FFF2-40B4-BE49-F238E27FC236}">
                <a16:creationId xmlns:a16="http://schemas.microsoft.com/office/drawing/2014/main" id="{089F980F-18A4-4107-B7F4-E312AD1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34545"/>
            <a:ext cx="11430000" cy="39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A2C560-2AAC-4C28-AB06-0B4C2277BC1D}"/>
              </a:ext>
            </a:extLst>
          </p:cNvPr>
          <p:cNvSpPr txBox="1"/>
          <p:nvPr/>
        </p:nvSpPr>
        <p:spPr>
          <a:xfrm>
            <a:off x="2867025" y="2823729"/>
            <a:ext cx="7648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400" b="1" i="1" dirty="0"/>
              <a:t>Thuốc, lá, rượu,ma tuý ... là chất kích thích rất có hại đối với cơ quan tiêu hoá, tuần hoàn và thần kinh</a:t>
            </a:r>
            <a:endParaRPr kumimoji="0" lang="en-US" sz="4400" b="1" i="1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  <p:pic>
        <p:nvPicPr>
          <p:cNvPr id="12316" name="Picture 28" descr="Kawaii round clock time minute cartoon Royalty Free Vector">
            <a:extLst>
              <a:ext uri="{FF2B5EF4-FFF2-40B4-BE49-F238E27FC236}">
                <a16:creationId xmlns:a16="http://schemas.microsoft.com/office/drawing/2014/main" id="{D50EEE2D-32B1-4268-AA8B-94034922C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6"/>
          <a:stretch/>
        </p:blipFill>
        <p:spPr bwMode="auto">
          <a:xfrm>
            <a:off x="5379204" y="101199"/>
            <a:ext cx="1433591" cy="14360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94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230</Words>
  <Application>Microsoft Office PowerPoint</Application>
  <PresentationFormat>Widescreen</PresentationFormat>
  <Paragraphs>16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Coiny</vt:lpstr>
      <vt:lpstr>Open Sans</vt:lpstr>
      <vt:lpstr>SVN-Poky's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15</cp:revision>
  <dcterms:created xsi:type="dcterms:W3CDTF">2023-01-21T00:18:54Z</dcterms:created>
  <dcterms:modified xsi:type="dcterms:W3CDTF">2023-05-09T05:55:18Z</dcterms:modified>
</cp:coreProperties>
</file>