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1"/>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5/9/2023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2023/5/9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1.png"/><Relationship Id="rId11" Type="http://schemas.openxmlformats.org/officeDocument/2006/relationships/image" Target="../media/image16.tif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8.png"/><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9.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40.png"/><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1.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2.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3.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4.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7.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7.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2.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7.em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878</Words>
  <Application>Microsoft Office PowerPoint</Application>
  <PresentationFormat>Widescreen</PresentationFormat>
  <Paragraphs>60</Paragraphs>
  <Slides>27</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微软雅黑</vt:lpstr>
      <vt:lpstr>Arial</vt:lpstr>
      <vt:lpstr>Calibri</vt:lpstr>
      <vt:lpstr>Calibri Light</vt:lpstr>
      <vt:lpstr>Cambria</vt:lpstr>
      <vt:lpstr>等线</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40</cp:revision>
  <dcterms:created xsi:type="dcterms:W3CDTF">2022-12-30T00:51:50Z</dcterms:created>
  <dcterms:modified xsi:type="dcterms:W3CDTF">2023-05-09T05:49:56Z</dcterms:modified>
</cp:coreProperties>
</file>