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2.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3.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4.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2" r:id="rId2"/>
    <p:sldMasterId id="2147483704" r:id="rId3"/>
    <p:sldMasterId id="2147483711" r:id="rId4"/>
    <p:sldMasterId id="2147483727" r:id="rId5"/>
  </p:sldMasterIdLst>
  <p:notesMasterIdLst>
    <p:notesMasterId r:id="rId21"/>
  </p:notesMasterIdLst>
  <p:sldIdLst>
    <p:sldId id="291" r:id="rId6"/>
    <p:sldId id="278" r:id="rId7"/>
    <p:sldId id="322" r:id="rId8"/>
    <p:sldId id="310" r:id="rId9"/>
    <p:sldId id="11543" r:id="rId10"/>
    <p:sldId id="312" r:id="rId11"/>
    <p:sldId id="313" r:id="rId12"/>
    <p:sldId id="11544" r:id="rId13"/>
    <p:sldId id="266" r:id="rId14"/>
    <p:sldId id="330" r:id="rId15"/>
    <p:sldId id="331" r:id="rId16"/>
    <p:sldId id="11545" r:id="rId17"/>
    <p:sldId id="11548" r:id="rId18"/>
    <p:sldId id="11549" r:id="rId19"/>
    <p:sldId id="267"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9" d="100"/>
          <a:sy n="69" d="100"/>
        </p:scale>
        <p:origin x="564" y="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3" Type="http://schemas.openxmlformats.org/officeDocument/2006/relationships/slideMaster" Target="slideMasters/slideMaster3.xml"/><Relationship Id="rId21" Type="http://schemas.openxmlformats.org/officeDocument/2006/relationships/notesMaster" Target="notesMasters/notes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D05D51D-7CD9-4BD4-A87E-3FF22D7EDBEC}" type="datetimeFigureOut">
              <a:rPr lang="en-US" smtClean="0"/>
              <a:t>5/9/2023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1FB1AB9-FCA1-4886-BC0A-7ABCC16286CF}" type="slidenum">
              <a:rPr lang="en-US" smtClean="0"/>
              <a:t>‹#›</a:t>
            </a:fld>
            <a:endParaRPr lang="en-US"/>
          </a:p>
        </p:txBody>
      </p:sp>
    </p:spTree>
    <p:extLst>
      <p:ext uri="{BB962C8B-B14F-4D97-AF65-F5344CB8AC3E}">
        <p14:creationId xmlns:p14="http://schemas.microsoft.com/office/powerpoint/2010/main" val="10880100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844B377-8C60-4990-B433-F8E7BBE6A80D}" type="slidenum">
              <a:rPr kumimoji="0" lang="zh-CN" altLang="en-US" sz="1200" b="0" i="0" u="none" strike="noStrike" kern="1200" cap="none" spc="0" normalizeH="0" baseline="0" noProof="0" smtClean="0">
                <a:ln>
                  <a:noFill/>
                </a:ln>
                <a:solidFill>
                  <a:prstClr val="black"/>
                </a:solidFill>
                <a:effectLst/>
                <a:uLnTx/>
                <a:uFillTx/>
                <a:latin typeface="Calibri"/>
                <a:ea typeface="宋体"/>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a:ea typeface="宋体"/>
              <a:cs typeface="+mn-cs"/>
            </a:endParaRPr>
          </a:p>
        </p:txBody>
      </p:sp>
    </p:spTree>
    <p:extLst>
      <p:ext uri="{BB962C8B-B14F-4D97-AF65-F5344CB8AC3E}">
        <p14:creationId xmlns:p14="http://schemas.microsoft.com/office/powerpoint/2010/main" val="6880694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4B9B402-EB4E-4F1B-ABDA-469B162CF5B9}" type="slidenum">
              <a:rPr kumimoji="0" lang="zh-CN" altLang="en-US" sz="1200" b="0" i="0" u="none" strike="noStrike" kern="1200" cap="none" spc="0" normalizeH="0" baseline="0" noProof="0" smtClean="0">
                <a:ln>
                  <a:noFill/>
                </a:ln>
                <a:solidFill>
                  <a:prstClr val="black"/>
                </a:solidFill>
                <a:effectLst/>
                <a:uLnTx/>
                <a:uFillTx/>
                <a:latin typeface="字魂58号-创中黑" panose="00000500000000000000" charset="-122"/>
                <a:ea typeface="字魂58号-创中黑" panose="00000500000000000000"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字魂58号-创中黑" panose="00000500000000000000" charset="-122"/>
              <a:ea typeface="字魂58号-创中黑" panose="00000500000000000000" charset="-122"/>
              <a:cs typeface="+mn-cs"/>
            </a:endParaRPr>
          </a:p>
        </p:txBody>
      </p:sp>
    </p:spTree>
    <p:extLst>
      <p:ext uri="{BB962C8B-B14F-4D97-AF65-F5344CB8AC3E}">
        <p14:creationId xmlns:p14="http://schemas.microsoft.com/office/powerpoint/2010/main" val="28751086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844B377-8C60-4990-B433-F8E7BBE6A80D}"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2113028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844B377-8C60-4990-B433-F8E7BBE6A80D}"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7087724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3.xml"/><Relationship Id="rId4" Type="http://schemas.openxmlformats.org/officeDocument/2006/relationships/image" Target="../media/image5.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3.xml"/><Relationship Id="rId4" Type="http://schemas.openxmlformats.org/officeDocument/2006/relationships/image" Target="../media/image5.pn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3.xml"/><Relationship Id="rId4" Type="http://schemas.openxmlformats.org/officeDocument/2006/relationships/image" Target="../media/image5.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3.xml"/><Relationship Id="rId4" Type="http://schemas.openxmlformats.org/officeDocument/2006/relationships/image" Target="../media/image5.pn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audio" Target="../media/audio1.wav"/><Relationship Id="rId2" Type="http://schemas.openxmlformats.org/officeDocument/2006/relationships/slideMaster" Target="../slideMasters/slideMaster4.xml"/><Relationship Id="rId1" Type="http://schemas.openxmlformats.org/officeDocument/2006/relationships/audio" Target="../media/audio1.wav"/><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4.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Layouts/_rels/slideLayout51.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8.png"/><Relationship Id="rId7" Type="http://schemas.openxmlformats.org/officeDocument/2006/relationships/image" Target="../media/image15.png"/><Relationship Id="rId2" Type="http://schemas.openxmlformats.org/officeDocument/2006/relationships/slideMaster" Target="../slideMasters/slideMaster4.xml"/><Relationship Id="rId1" Type="http://schemas.openxmlformats.org/officeDocument/2006/relationships/audio" Target="../media/audio2.wav"/><Relationship Id="rId6" Type="http://schemas.openxmlformats.org/officeDocument/2006/relationships/image" Target="../media/image14.png"/><Relationship Id="rId5" Type="http://schemas.openxmlformats.org/officeDocument/2006/relationships/image" Target="../media/image13.png"/><Relationship Id="rId10" Type="http://schemas.openxmlformats.org/officeDocument/2006/relationships/audio" Target="../media/audio2.wav"/><Relationship Id="rId4" Type="http://schemas.openxmlformats.org/officeDocument/2006/relationships/image" Target="../media/image10.png"/><Relationship Id="rId9" Type="http://schemas.openxmlformats.org/officeDocument/2006/relationships/image" Target="../media/image16.png"/></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8.png"/><Relationship Id="rId7" Type="http://schemas.openxmlformats.org/officeDocument/2006/relationships/image" Target="../media/image18.png"/><Relationship Id="rId2" Type="http://schemas.openxmlformats.org/officeDocument/2006/relationships/slideMaster" Target="../slideMasters/slideMaster4.xml"/><Relationship Id="rId1" Type="http://schemas.openxmlformats.org/officeDocument/2006/relationships/audio" Target="../media/audio2.wav"/><Relationship Id="rId6" Type="http://schemas.openxmlformats.org/officeDocument/2006/relationships/image" Target="../media/image17.png"/><Relationship Id="rId5" Type="http://schemas.openxmlformats.org/officeDocument/2006/relationships/image" Target="../media/image15.png"/><Relationship Id="rId4" Type="http://schemas.openxmlformats.org/officeDocument/2006/relationships/image" Target="../media/image14.png"/><Relationship Id="rId9" Type="http://schemas.openxmlformats.org/officeDocument/2006/relationships/audio" Target="../media/audio2.wav"/></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8.png"/><Relationship Id="rId7" Type="http://schemas.openxmlformats.org/officeDocument/2006/relationships/image" Target="../media/image20.png"/><Relationship Id="rId2" Type="http://schemas.openxmlformats.org/officeDocument/2006/relationships/slideMaster" Target="../slideMasters/slideMaster4.xml"/><Relationship Id="rId1" Type="http://schemas.openxmlformats.org/officeDocument/2006/relationships/audio" Target="../media/audio2.wav"/><Relationship Id="rId6" Type="http://schemas.openxmlformats.org/officeDocument/2006/relationships/image" Target="../media/image17.png"/><Relationship Id="rId5" Type="http://schemas.openxmlformats.org/officeDocument/2006/relationships/image" Target="../media/image15.png"/><Relationship Id="rId10" Type="http://schemas.openxmlformats.org/officeDocument/2006/relationships/audio" Target="../media/audio2.wav"/><Relationship Id="rId4" Type="http://schemas.openxmlformats.org/officeDocument/2006/relationships/image" Target="../media/image14.png"/><Relationship Id="rId9" Type="http://schemas.openxmlformats.org/officeDocument/2006/relationships/image" Target="../media/image21.png"/></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8.png"/><Relationship Id="rId7" Type="http://schemas.openxmlformats.org/officeDocument/2006/relationships/image" Target="../media/image23.png"/><Relationship Id="rId2" Type="http://schemas.openxmlformats.org/officeDocument/2006/relationships/slideMaster" Target="../slideMasters/slideMaster4.xml"/><Relationship Id="rId1" Type="http://schemas.openxmlformats.org/officeDocument/2006/relationships/audio" Target="../media/audio2.wav"/><Relationship Id="rId6" Type="http://schemas.openxmlformats.org/officeDocument/2006/relationships/image" Target="../media/image22.png"/><Relationship Id="rId5" Type="http://schemas.openxmlformats.org/officeDocument/2006/relationships/image" Target="../media/image15.png"/><Relationship Id="rId4" Type="http://schemas.openxmlformats.org/officeDocument/2006/relationships/image" Target="../media/image14.png"/><Relationship Id="rId9" Type="http://schemas.openxmlformats.org/officeDocument/2006/relationships/audio" Target="../media/audio2.wav"/></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8" Type="http://schemas.microsoft.com/office/2007/relationships/hdphoto" Target="../media/hdphoto3.wdp"/><Relationship Id="rId3" Type="http://schemas.microsoft.com/office/2007/relationships/hdphoto" Target="../media/hdphoto1.wdp"/><Relationship Id="rId7" Type="http://schemas.openxmlformats.org/officeDocument/2006/relationships/image" Target="../media/image27.png"/><Relationship Id="rId2" Type="http://schemas.openxmlformats.org/officeDocument/2006/relationships/image" Target="../media/image24.png"/><Relationship Id="rId1" Type="http://schemas.openxmlformats.org/officeDocument/2006/relationships/slideMaster" Target="../slideMasters/slideMaster5.xml"/><Relationship Id="rId6" Type="http://schemas.openxmlformats.org/officeDocument/2006/relationships/image" Target="../media/image26.png"/><Relationship Id="rId5" Type="http://schemas.microsoft.com/office/2007/relationships/hdphoto" Target="../media/hdphoto2.wdp"/><Relationship Id="rId10" Type="http://schemas.openxmlformats.org/officeDocument/2006/relationships/image" Target="../media/image29.png"/><Relationship Id="rId4" Type="http://schemas.openxmlformats.org/officeDocument/2006/relationships/image" Target="../media/image25.png"/><Relationship Id="rId9" Type="http://schemas.openxmlformats.org/officeDocument/2006/relationships/image" Target="../media/image28.png"/></Relationships>
</file>

<file path=ppt/slideLayouts/_rels/slideLayout68.xml.rels><?xml version="1.0" encoding="UTF-8" standalone="yes"?>
<Relationships xmlns="http://schemas.openxmlformats.org/package/2006/relationships"><Relationship Id="rId8" Type="http://schemas.microsoft.com/office/2007/relationships/hdphoto" Target="../media/hdphoto3.wdp"/><Relationship Id="rId3" Type="http://schemas.microsoft.com/office/2007/relationships/hdphoto" Target="../media/hdphoto1.wdp"/><Relationship Id="rId7" Type="http://schemas.openxmlformats.org/officeDocument/2006/relationships/image" Target="../media/image27.png"/><Relationship Id="rId2" Type="http://schemas.openxmlformats.org/officeDocument/2006/relationships/image" Target="../media/image24.png"/><Relationship Id="rId1" Type="http://schemas.openxmlformats.org/officeDocument/2006/relationships/slideMaster" Target="../slideMasters/slideMaster5.xml"/><Relationship Id="rId6" Type="http://schemas.openxmlformats.org/officeDocument/2006/relationships/image" Target="../media/image26.png"/><Relationship Id="rId5" Type="http://schemas.microsoft.com/office/2007/relationships/hdphoto" Target="../media/hdphoto2.wdp"/><Relationship Id="rId10" Type="http://schemas.openxmlformats.org/officeDocument/2006/relationships/image" Target="../media/image29.png"/><Relationship Id="rId4" Type="http://schemas.openxmlformats.org/officeDocument/2006/relationships/image" Target="../media/image25.png"/><Relationship Id="rId9" Type="http://schemas.openxmlformats.org/officeDocument/2006/relationships/image" Target="../media/image28.png"/></Relationships>
</file>

<file path=ppt/slideLayouts/_rels/slideLayout6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4.png"/><Relationship Id="rId1" Type="http://schemas.openxmlformats.org/officeDocument/2006/relationships/slideMaster" Target="../slideMasters/slideMaster5.xml"/><Relationship Id="rId5" Type="http://schemas.openxmlformats.org/officeDocument/2006/relationships/image" Target="../media/image29.png"/><Relationship Id="rId4" Type="http://schemas.openxmlformats.org/officeDocument/2006/relationships/image" Target="../media/image28.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7"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7"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a:prstGeom prst="rect">
            <a:avLst/>
          </a:prstGeom>
        </p:spPr>
        <p:txBody>
          <a:bodyPr anchor="b">
            <a:normAutofit/>
          </a:bodyPr>
          <a:lstStyle>
            <a:lvl1pPr algn="l">
              <a:lnSpc>
                <a:spcPct val="85000"/>
              </a:lnSpc>
              <a:defRPr sz="8000" spc="-51"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0"/>
            <a:ext cx="10058400" cy="1143000"/>
          </a:xfrm>
          <a:prstGeom prst="rect">
            <a:avLst/>
          </a:prstGeom>
        </p:spPr>
        <p:txBody>
          <a:bodyPr lIns="91440" rIns="91440">
            <a:normAutofit/>
          </a:bodyPr>
          <a:lstStyle>
            <a:lvl1pPr marL="0" indent="0" algn="l">
              <a:buNone/>
              <a:defRPr sz="2400" cap="all" spc="200" baseline="0">
                <a:solidFill>
                  <a:schemeClr val="tx2"/>
                </a:solidFill>
                <a:latin typeface="+mj-lt"/>
              </a:defRPr>
            </a:lvl1pPr>
            <a:lvl2pPr marL="457189" indent="0" algn="ctr">
              <a:buNone/>
              <a:defRPr sz="2400"/>
            </a:lvl2pPr>
            <a:lvl3pPr marL="914377" indent="0" algn="ctr">
              <a:buNone/>
              <a:defRPr sz="2400"/>
            </a:lvl3pPr>
            <a:lvl4pPr marL="1371566" indent="0" algn="ctr">
              <a:buNone/>
              <a:defRPr sz="2000"/>
            </a:lvl4pPr>
            <a:lvl5pPr marL="1828754" indent="0" algn="ctr">
              <a:buNone/>
              <a:defRPr sz="2000"/>
            </a:lvl5pPr>
            <a:lvl6pPr marL="2285943" indent="0" algn="ctr">
              <a:buNone/>
              <a:defRPr sz="2000"/>
            </a:lvl6pPr>
            <a:lvl7pPr marL="2743131" indent="0" algn="ctr">
              <a:buNone/>
              <a:defRPr sz="2000"/>
            </a:lvl7pPr>
            <a:lvl8pPr marL="3200320" indent="0" algn="ctr">
              <a:buNone/>
              <a:defRPr sz="2000"/>
            </a:lvl8pPr>
            <a:lvl9pPr marL="3657509"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a:xfrm>
            <a:off x="1097282" y="6459786"/>
            <a:ext cx="2472271" cy="365125"/>
          </a:xfrm>
          <a:prstGeom prst="rect">
            <a:avLst/>
          </a:prstGeom>
        </p:spPr>
        <p:txBody>
          <a:bodyPr/>
          <a:lstStyle/>
          <a:p>
            <a:fld id="{4BDF68E2-58F2-4D09-BE8B-E3BD06533059}" type="datetimeFigureOut">
              <a:rPr lang="en-US" dirty="0"/>
              <a:t>5/9/2023</a:t>
            </a:fld>
            <a:endParaRPr lang="en-US" dirty="0"/>
          </a:p>
        </p:txBody>
      </p:sp>
      <p:sp>
        <p:nvSpPr>
          <p:cNvPr id="5" name="Footer Placeholder 4"/>
          <p:cNvSpPr>
            <a:spLocks noGrp="1"/>
          </p:cNvSpPr>
          <p:nvPr>
            <p:ph type="ftr" sz="quarter" idx="11"/>
          </p:nvPr>
        </p:nvSpPr>
        <p:spPr>
          <a:xfrm>
            <a:off x="3686186" y="6459786"/>
            <a:ext cx="4822804"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9900460" y="6459786"/>
            <a:ext cx="1312025" cy="365125"/>
          </a:xfrm>
          <a:prstGeom prst="rect">
            <a:avLst/>
          </a:prstGeom>
        </p:spPr>
        <p:txBody>
          <a:bodyPr/>
          <a:lstStyle/>
          <a:p>
            <a:fld id="{4FAB73BC-B049-4115-A692-8D63A059BFB8}" type="slidenum">
              <a:rPr lang="en-US" dirty="0"/>
              <a:t>‹#›</a:t>
            </a:fld>
            <a:endParaRPr lang="en-US" dirty="0"/>
          </a:p>
        </p:txBody>
      </p:sp>
      <p:cxnSp>
        <p:nvCxnSpPr>
          <p:cNvPr id="9" name="Straight Connector 8"/>
          <p:cNvCxnSpPr/>
          <p:nvPr/>
        </p:nvCxnSpPr>
        <p:spPr>
          <a:xfrm>
            <a:off x="1207659"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33486312"/>
      </p:ext>
    </p:extLst>
  </p:cSld>
  <p:clrMapOvr>
    <a:masterClrMapping/>
  </p:clrMapOvr>
  <p:transition>
    <p:random/>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097280" y="286604"/>
            <a:ext cx="10058400" cy="1450757"/>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1097280" y="1845735"/>
            <a:ext cx="10058400" cy="4023360"/>
          </a:xfrm>
          <a:prstGeom prst="rect">
            <a:avLst/>
          </a:prstGeom>
        </p:spPr>
        <p:txBody>
          <a:bodyPr vert="eaVert" lIns="45720" tIns="0" rIns="4572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097282" y="6459786"/>
            <a:ext cx="2472271" cy="365125"/>
          </a:xfrm>
          <a:prstGeom prst="rect">
            <a:avLst/>
          </a:prstGeom>
        </p:spPr>
        <p:txBody>
          <a:bodyPr/>
          <a:lstStyle/>
          <a:p>
            <a:fld id="{2E2D6473-DF6D-4702-B328-E0DD40540A4E}" type="datetimeFigureOut">
              <a:rPr lang="en-US" dirty="0"/>
              <a:t>5/9/2023</a:t>
            </a:fld>
            <a:endParaRPr lang="en-US" dirty="0"/>
          </a:p>
        </p:txBody>
      </p:sp>
      <p:sp>
        <p:nvSpPr>
          <p:cNvPr id="5" name="Footer Placeholder 4"/>
          <p:cNvSpPr>
            <a:spLocks noGrp="1"/>
          </p:cNvSpPr>
          <p:nvPr>
            <p:ph type="ftr" sz="quarter" idx="11"/>
          </p:nvPr>
        </p:nvSpPr>
        <p:spPr>
          <a:xfrm>
            <a:off x="3686186" y="6459786"/>
            <a:ext cx="4822804"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9900460" y="6459786"/>
            <a:ext cx="1312025" cy="365125"/>
          </a:xfrm>
          <a:prstGeom prst="rect">
            <a:avLst/>
          </a:prstGeom>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3132258804"/>
      </p:ext>
    </p:extLst>
  </p:cSld>
  <p:clrMapOvr>
    <a:masterClrMapping/>
  </p:clrMapOvr>
  <p:transition>
    <p:random/>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7"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7"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1" y="414779"/>
            <a:ext cx="2628900" cy="5757421"/>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414778"/>
            <a:ext cx="7734300" cy="5757423"/>
          </a:xfrm>
          <a:prstGeom prst="rect">
            <a:avLst/>
          </a:prstGeom>
        </p:spPr>
        <p:txBody>
          <a:bodyPr vert="eaVert" lIns="45720" tIns="0" rIns="4572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097282" y="6459786"/>
            <a:ext cx="2472271" cy="365125"/>
          </a:xfrm>
          <a:prstGeom prst="rect">
            <a:avLst/>
          </a:prstGeom>
        </p:spPr>
        <p:txBody>
          <a:bodyPr/>
          <a:lstStyle/>
          <a:p>
            <a:fld id="{E26F7E3A-B166-407D-9866-32884E7D5B37}" type="datetimeFigureOut">
              <a:rPr lang="en-US" dirty="0"/>
              <a:t>5/9/2023</a:t>
            </a:fld>
            <a:endParaRPr lang="en-US" dirty="0"/>
          </a:p>
        </p:txBody>
      </p:sp>
      <p:sp>
        <p:nvSpPr>
          <p:cNvPr id="5" name="Footer Placeholder 4"/>
          <p:cNvSpPr>
            <a:spLocks noGrp="1"/>
          </p:cNvSpPr>
          <p:nvPr>
            <p:ph type="ftr" sz="quarter" idx="11"/>
          </p:nvPr>
        </p:nvSpPr>
        <p:spPr>
          <a:xfrm>
            <a:off x="3686186" y="6459786"/>
            <a:ext cx="4822804"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9900460" y="6459786"/>
            <a:ext cx="1312025" cy="365125"/>
          </a:xfrm>
          <a:prstGeom prst="rect">
            <a:avLst/>
          </a:prstGeom>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1202390193"/>
      </p:ext>
    </p:extLst>
  </p:cSld>
  <p:clrMapOvr>
    <a:masterClrMapping/>
  </p:clrMapOvr>
  <p:transition>
    <p:random/>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399301600"/>
      </p:ext>
    </p:extLst>
  </p:cSld>
  <p:clrMapOvr>
    <a:masterClrMapping/>
  </p:clrMapOvr>
  <p:transition>
    <p:random/>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5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402077737"/>
      </p:ext>
    </p:extLst>
  </p:cSld>
  <p:clrMapOvr>
    <a:masterClrMapping/>
  </p:clrMapOvr>
  <p:transition>
    <p:random/>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4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579621571"/>
      </p:ext>
    </p:extLst>
  </p:cSld>
  <p:clrMapOvr>
    <a:masterClrMapping/>
  </p:clrMapOvr>
  <p:transition>
    <p:random/>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3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829352910"/>
      </p:ext>
    </p:extLst>
  </p:cSld>
  <p:clrMapOvr>
    <a:masterClrMapping/>
  </p:clrMapOvr>
  <p:transition>
    <p:random/>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2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692418025"/>
      </p:ext>
    </p:extLst>
  </p:cSld>
  <p:clrMapOvr>
    <a:masterClrMapping/>
  </p:clrMapOvr>
  <p:transition>
    <p:random/>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1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744051573"/>
      </p:ext>
    </p:extLst>
  </p:cSld>
  <p:clrMapOvr>
    <a:masterClrMapping/>
  </p:clrMapOvr>
  <p:transition>
    <p:random/>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5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63951204"/>
      </p:ext>
    </p:extLst>
  </p:cSld>
  <p:clrMapOvr>
    <a:masterClrMapping/>
  </p:clrMapOvr>
  <p:transition>
    <p:random/>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4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917224339"/>
      </p:ext>
    </p:extLst>
  </p:cSld>
  <p:clrMapOvr>
    <a:masterClrMapping/>
  </p:clrMapOvr>
  <p:transition>
    <p:rand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97280" y="286604"/>
            <a:ext cx="10058400" cy="1450757"/>
          </a:xfrm>
          <a:prstGeom prst="rect">
            <a:avLst/>
          </a:prstGeom>
        </p:spPr>
        <p:txBody>
          <a:bodyPr/>
          <a:lstStyle>
            <a:lvl1pPr marL="0">
              <a:defRPr/>
            </a:lvl1pPr>
          </a:lstStyle>
          <a:p>
            <a:r>
              <a:rPr lang="en-US"/>
              <a:t>Click to edit Master title style</a:t>
            </a:r>
            <a:endParaRPr lang="en-US" dirty="0"/>
          </a:p>
        </p:txBody>
      </p:sp>
      <p:sp>
        <p:nvSpPr>
          <p:cNvPr id="3" name="Content Placeholder 2"/>
          <p:cNvSpPr>
            <a:spLocks noGrp="1"/>
          </p:cNvSpPr>
          <p:nvPr>
            <p:ph idx="1"/>
          </p:nvPr>
        </p:nvSpPr>
        <p:spPr>
          <a:xfrm>
            <a:off x="1097280" y="1845735"/>
            <a:ext cx="10058400" cy="4023360"/>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097282" y="6459786"/>
            <a:ext cx="2472271" cy="365125"/>
          </a:xfrm>
          <a:prstGeom prst="rect">
            <a:avLst/>
          </a:prstGeom>
        </p:spPr>
        <p:txBody>
          <a:bodyPr/>
          <a:lstStyle/>
          <a:p>
            <a:fld id="{528FC5F6-F338-4AE4-BB23-26385BCFC423}" type="datetimeFigureOut">
              <a:rPr lang="en-US" dirty="0"/>
              <a:t>5/9/2023</a:t>
            </a:fld>
            <a:endParaRPr lang="en-US" dirty="0"/>
          </a:p>
        </p:txBody>
      </p:sp>
      <p:sp>
        <p:nvSpPr>
          <p:cNvPr id="5" name="Footer Placeholder 4"/>
          <p:cNvSpPr>
            <a:spLocks noGrp="1"/>
          </p:cNvSpPr>
          <p:nvPr>
            <p:ph type="ftr" sz="quarter" idx="11"/>
          </p:nvPr>
        </p:nvSpPr>
        <p:spPr>
          <a:xfrm>
            <a:off x="3686186" y="6459786"/>
            <a:ext cx="4822804"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9900460" y="6459786"/>
            <a:ext cx="1312025" cy="365125"/>
          </a:xfrm>
          <a:prstGeom prst="rect">
            <a:avLst/>
          </a:prstGeom>
        </p:spPr>
        <p:txBody>
          <a:bodyPr/>
          <a:lstStyle/>
          <a:p>
            <a:fld id="{6113E31D-E2AB-40D1-8B51-AFA5AFEF393A}" type="slidenum">
              <a:rPr lang="en-US" dirty="0"/>
              <a:t>‹#›</a:t>
            </a:fld>
            <a:endParaRPr lang="en-US" dirty="0"/>
          </a:p>
        </p:txBody>
      </p:sp>
    </p:spTree>
    <p:extLst>
      <p:ext uri="{BB962C8B-B14F-4D97-AF65-F5344CB8AC3E}">
        <p14:creationId xmlns:p14="http://schemas.microsoft.com/office/powerpoint/2010/main" val="1368647055"/>
      </p:ext>
    </p:extLst>
  </p:cSld>
  <p:clrMapOvr>
    <a:masterClrMapping/>
  </p:clrMapOvr>
  <p:transition>
    <p:random/>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2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2603088"/>
      </p:ext>
    </p:extLst>
  </p:cSld>
  <p:clrMapOvr>
    <a:masterClrMapping/>
  </p:clrMapOvr>
  <p:transition>
    <p:random/>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0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6980034"/>
      </p:ext>
    </p:extLst>
  </p:cSld>
  <p:clrMapOvr>
    <a:masterClrMapping/>
  </p:clrMapOvr>
  <p:transition>
    <p:random/>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9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189722335"/>
      </p:ext>
    </p:extLst>
  </p:cSld>
  <p:clrMapOvr>
    <a:masterClrMapping/>
  </p:clrMapOvr>
  <p:transition>
    <p:random/>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3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954859390"/>
      </p:ext>
    </p:extLst>
  </p:cSld>
  <p:clrMapOvr>
    <a:masterClrMapping/>
  </p:clrMapOvr>
  <p:transition>
    <p:random/>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6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7233335"/>
      </p:ext>
    </p:extLst>
  </p:cSld>
  <p:clrMapOvr>
    <a:masterClrMapping/>
  </p:clrMapOvr>
  <p:transition>
    <p:random/>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pPr defTabSz="914377">
              <a:defRPr/>
            </a:pPr>
            <a:fld id="{5249D6F7-E3E5-4302-97E8-4E7075DC6F12}" type="datetimeFigureOut">
              <a:rPr lang="zh-CN" altLang="en-US" smtClean="0">
                <a:solidFill>
                  <a:prstClr val="black"/>
                </a:solidFill>
                <a:latin typeface="等线" panose="020F0502020204030204"/>
                <a:ea typeface="等线" panose="02010600030101010101" pitchFamily="2" charset="-122"/>
              </a:rPr>
              <a:pPr defTabSz="914377">
                <a:defRPr/>
              </a:pPr>
              <a:t>2023/5/9</a:t>
            </a:fld>
            <a:endParaRPr lang="zh-CN" altLang="en-US">
              <a:solidFill>
                <a:prstClr val="black"/>
              </a:solidFill>
              <a:latin typeface="等线" panose="020F0502020204030204"/>
              <a:ea typeface="等线" panose="02010600030101010101" pitchFamily="2" charset="-122"/>
            </a:endParaRPr>
          </a:p>
        </p:txBody>
      </p:sp>
      <p:sp>
        <p:nvSpPr>
          <p:cNvPr id="4" name="页脚占位符 3"/>
          <p:cNvSpPr>
            <a:spLocks noGrp="1"/>
          </p:cNvSpPr>
          <p:nvPr>
            <p:ph type="ftr" sz="quarter" idx="11"/>
          </p:nvPr>
        </p:nvSpPr>
        <p:spPr>
          <a:xfrm>
            <a:off x="3878943" y="7154636"/>
            <a:ext cx="4114800" cy="365125"/>
          </a:xfrm>
          <a:prstGeom prst="rect">
            <a:avLst/>
          </a:prstGeom>
        </p:spPr>
        <p:txBody>
          <a:bodyPr/>
          <a:lstStyle/>
          <a:p>
            <a:pPr defTabSz="914377">
              <a:defRPr/>
            </a:pPr>
            <a:endParaRPr lang="zh-CN" altLang="en-US">
              <a:solidFill>
                <a:prstClr val="black"/>
              </a:solidFill>
              <a:latin typeface="等线" panose="020F0502020204030204"/>
              <a:ea typeface="等线" panose="02010600030101010101" pitchFamily="2" charset="-122"/>
            </a:endParaRPr>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pPr defTabSz="914377">
              <a:defRPr/>
            </a:pPr>
            <a:fld id="{39421C0B-D210-49EC-B248-009FF4347C71}" type="slidenum">
              <a:rPr lang="zh-CN" altLang="en-US" smtClean="0">
                <a:solidFill>
                  <a:prstClr val="black"/>
                </a:solidFill>
                <a:latin typeface="等线" panose="020F0502020204030204"/>
                <a:ea typeface="等线" panose="02010600030101010101" pitchFamily="2" charset="-122"/>
              </a:rPr>
              <a:pPr defTabSz="914377">
                <a:defRPr/>
              </a:pPr>
              <a:t>‹#›</a:t>
            </a:fld>
            <a:endParaRPr lang="zh-CN" altLang="en-US">
              <a:solidFill>
                <a:prstClr val="black"/>
              </a:solidFill>
              <a:latin typeface="等线" panose="020F0502020204030204"/>
              <a:ea typeface="等线" panose="02010600030101010101" pitchFamily="2" charset="-122"/>
            </a:endParaRPr>
          </a:p>
        </p:txBody>
      </p:sp>
    </p:spTree>
    <p:extLst>
      <p:ext uri="{BB962C8B-B14F-4D97-AF65-F5344CB8AC3E}">
        <p14:creationId xmlns:p14="http://schemas.microsoft.com/office/powerpoint/2010/main" val="3909101231"/>
      </p:ext>
    </p:extLst>
  </p:cSld>
  <p:clrMapOvr>
    <a:masterClrMapping/>
  </p:clrMapOvr>
  <p:transition>
    <p:random/>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1"/>
            <a:ext cx="2743200" cy="365125"/>
          </a:xfrm>
          <a:prstGeom prst="rect">
            <a:avLst/>
          </a:prstGeom>
        </p:spPr>
        <p:txBody>
          <a:bodyPr/>
          <a:lstStyle/>
          <a:p>
            <a:pPr defTabSz="914377">
              <a:defRPr/>
            </a:pPr>
            <a:fld id="{5249D6F7-E3E5-4302-97E8-4E7075DC6F12}" type="datetimeFigureOut">
              <a:rPr lang="zh-CN" altLang="en-US" smtClean="0">
                <a:solidFill>
                  <a:prstClr val="black"/>
                </a:solidFill>
                <a:latin typeface="等线" panose="020F0502020204030204"/>
                <a:ea typeface="等线" panose="02010600030101010101" pitchFamily="2" charset="-122"/>
              </a:rPr>
              <a:pPr defTabSz="914377">
                <a:defRPr/>
              </a:pPr>
              <a:t>2023/5/9</a:t>
            </a:fld>
            <a:endParaRPr lang="zh-CN" altLang="en-US">
              <a:solidFill>
                <a:prstClr val="black"/>
              </a:solidFill>
              <a:latin typeface="等线" panose="020F0502020204030204"/>
              <a:ea typeface="等线" panose="02010600030101010101" pitchFamily="2" charset="-122"/>
            </a:endParaRPr>
          </a:p>
        </p:txBody>
      </p:sp>
      <p:sp>
        <p:nvSpPr>
          <p:cNvPr id="4" name="页脚占位符 3"/>
          <p:cNvSpPr>
            <a:spLocks noGrp="1"/>
          </p:cNvSpPr>
          <p:nvPr>
            <p:ph type="ftr" sz="quarter" idx="11"/>
          </p:nvPr>
        </p:nvSpPr>
        <p:spPr>
          <a:xfrm>
            <a:off x="3878943" y="7154636"/>
            <a:ext cx="4114800" cy="365125"/>
          </a:xfrm>
          <a:prstGeom prst="rect">
            <a:avLst/>
          </a:prstGeom>
        </p:spPr>
        <p:txBody>
          <a:bodyPr/>
          <a:lstStyle/>
          <a:p>
            <a:pPr defTabSz="914377">
              <a:defRPr/>
            </a:pPr>
            <a:endParaRPr lang="zh-CN" altLang="en-US">
              <a:solidFill>
                <a:prstClr val="black"/>
              </a:solidFill>
              <a:latin typeface="等线" panose="020F0502020204030204"/>
              <a:ea typeface="等线" panose="02010600030101010101" pitchFamily="2" charset="-122"/>
            </a:endParaRPr>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pPr defTabSz="914377">
              <a:defRPr/>
            </a:pPr>
            <a:fld id="{39421C0B-D210-49EC-B248-009FF4347C71}" type="slidenum">
              <a:rPr lang="zh-CN" altLang="en-US" smtClean="0">
                <a:solidFill>
                  <a:prstClr val="black"/>
                </a:solidFill>
                <a:latin typeface="等线" panose="020F0502020204030204"/>
                <a:ea typeface="等线" panose="02010600030101010101" pitchFamily="2" charset="-122"/>
              </a:rPr>
              <a:pPr defTabSz="914377">
                <a:defRPr/>
              </a:pPr>
              <a:t>‹#›</a:t>
            </a:fld>
            <a:endParaRPr lang="zh-CN" altLang="en-US">
              <a:solidFill>
                <a:prstClr val="black"/>
              </a:solidFill>
              <a:latin typeface="等线" panose="020F0502020204030204"/>
              <a:ea typeface="等线" panose="02010600030101010101" pitchFamily="2" charset="-122"/>
            </a:endParaRPr>
          </a:p>
        </p:txBody>
      </p:sp>
    </p:spTree>
    <p:extLst>
      <p:ext uri="{BB962C8B-B14F-4D97-AF65-F5344CB8AC3E}">
        <p14:creationId xmlns:p14="http://schemas.microsoft.com/office/powerpoint/2010/main" val="2912180988"/>
      </p:ext>
    </p:extLst>
  </p:cSld>
  <p:clrMapOvr>
    <a:masterClrMapping/>
  </p:clrMapOvr>
  <p:transition>
    <p:random/>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_内容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01190057"/>
      </p:ext>
    </p:extLst>
  </p:cSld>
  <p:clrMapOvr>
    <a:masterClrMapping/>
  </p:clrMapOvr>
  <p:transition>
    <p:random/>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415452393"/>
      </p:ext>
    </p:extLst>
  </p:cSld>
  <p:clrMapOvr>
    <a:masterClrMapping/>
  </p:clrMapOvr>
  <p:transition>
    <p:random/>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2_内容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899629954"/>
      </p:ext>
    </p:extLst>
  </p:cSld>
  <p:clrMapOvr>
    <a:masterClrMapping/>
  </p:clrMapOvr>
  <p:transition>
    <p:rand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7"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7"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a:prstGeom prst="rect">
            <a:avLst/>
          </a:prstGeo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a:prstGeom prst="rect">
            <a:avLst/>
          </a:prstGeom>
        </p:spPr>
        <p:txBody>
          <a:bodyPr lIns="91440" rIns="91440" anchor="t" anchorCtr="0">
            <a:normAutofit/>
          </a:bodyPr>
          <a:lstStyle>
            <a:lvl1pPr marL="0" indent="0">
              <a:buNone/>
              <a:defRPr sz="2400" cap="all" spc="200" baseline="0">
                <a:solidFill>
                  <a:schemeClr val="tx2"/>
                </a:solidFill>
                <a:latin typeface="+mj-lt"/>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1097282" y="6459786"/>
            <a:ext cx="2472271" cy="365125"/>
          </a:xfrm>
          <a:prstGeom prst="rect">
            <a:avLst/>
          </a:prstGeom>
        </p:spPr>
        <p:txBody>
          <a:bodyPr/>
          <a:lstStyle/>
          <a:p>
            <a:fld id="{20EBB0C4-6273-4C6E-B9BD-2EDC30F1CD52}" type="datetimeFigureOut">
              <a:rPr lang="en-US" dirty="0"/>
              <a:t>5/9/2023</a:t>
            </a:fld>
            <a:endParaRPr lang="en-US" dirty="0"/>
          </a:p>
        </p:txBody>
      </p:sp>
      <p:sp>
        <p:nvSpPr>
          <p:cNvPr id="5" name="Footer Placeholder 4"/>
          <p:cNvSpPr>
            <a:spLocks noGrp="1"/>
          </p:cNvSpPr>
          <p:nvPr>
            <p:ph type="ftr" sz="quarter" idx="11"/>
          </p:nvPr>
        </p:nvSpPr>
        <p:spPr>
          <a:xfrm>
            <a:off x="3686186" y="6459786"/>
            <a:ext cx="4822804"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9900460" y="6459786"/>
            <a:ext cx="1312025" cy="365125"/>
          </a:xfrm>
          <a:prstGeom prst="rect">
            <a:avLst/>
          </a:prstGeom>
        </p:spPr>
        <p:txBody>
          <a:bodyPr/>
          <a:lstStyle/>
          <a:p>
            <a:fld id="{4FAB73BC-B049-4115-A692-8D63A059BFB8}" type="slidenum">
              <a:rPr lang="en-US" dirty="0"/>
              <a:t>‹#›</a:t>
            </a:fld>
            <a:endParaRPr lang="en-US" dirty="0"/>
          </a:p>
        </p:txBody>
      </p:sp>
      <p:cxnSp>
        <p:nvCxnSpPr>
          <p:cNvPr id="9" name="Straight Connector 8"/>
          <p:cNvCxnSpPr/>
          <p:nvPr/>
        </p:nvCxnSpPr>
        <p:spPr>
          <a:xfrm>
            <a:off x="1207659"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06858751"/>
      </p:ext>
    </p:extLst>
  </p:cSld>
  <p:clrMapOvr>
    <a:masterClrMapping/>
  </p:clrMapOvr>
  <p:transition>
    <p:random/>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7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602602494"/>
      </p:ext>
    </p:extLst>
  </p:cSld>
  <p:clrMapOvr>
    <a:masterClrMapping/>
  </p:clrMapOvr>
  <p:transition>
    <p:random/>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8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387732003"/>
      </p:ext>
    </p:extLst>
  </p:cSld>
  <p:clrMapOvr>
    <a:masterClrMapping/>
  </p:clrMapOvr>
  <p:transition>
    <p:random/>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单击以编辑母版副标题样式</a:t>
            </a:r>
            <a:endParaRPr lang="en-US" dirty="0"/>
          </a:p>
        </p:txBody>
      </p:sp>
      <p:sp>
        <p:nvSpPr>
          <p:cNvPr id="4" name="Date Placeholder 3"/>
          <p:cNvSpPr>
            <a:spLocks noGrp="1"/>
          </p:cNvSpPr>
          <p:nvPr>
            <p:ph type="dt" sz="half" idx="10"/>
          </p:nvPr>
        </p:nvSpPr>
        <p:spPr/>
        <p:txBody>
          <a:bodyPr/>
          <a:lstStyle/>
          <a:p>
            <a:fld id="{B3E65B62-663A-4EB7-968A-2D3CCD27B3DC}" type="datetimeFigureOut">
              <a:rPr lang="zh-CN" altLang="en-US" smtClean="0"/>
              <a:t>2023/5/9</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EE9AB077-1824-4471-947E-D87089083163}" type="slidenum">
              <a:rPr lang="zh-CN" altLang="en-US" smtClean="0"/>
              <a:t>‹#›</a:t>
            </a:fld>
            <a:endParaRPr lang="zh-CN" altLang="en-US"/>
          </a:p>
        </p:txBody>
      </p:sp>
    </p:spTree>
    <p:extLst>
      <p:ext uri="{BB962C8B-B14F-4D97-AF65-F5344CB8AC3E}">
        <p14:creationId xmlns:p14="http://schemas.microsoft.com/office/powerpoint/2010/main" val="1639976382"/>
      </p:ext>
    </p:extLst>
  </p:cSld>
  <p:clrMapOvr>
    <a:masterClrMapping/>
  </p:clrMapOvr>
  <p:transition>
    <p:random/>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B3E65B62-663A-4EB7-968A-2D3CCD27B3DC}" type="datetimeFigureOut">
              <a:rPr lang="zh-CN" altLang="en-US" smtClean="0"/>
              <a:t>2023/5/9</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EE9AB077-1824-4471-947E-D87089083163}" type="slidenum">
              <a:rPr lang="zh-CN" altLang="en-US" smtClean="0"/>
              <a:t>‹#›</a:t>
            </a:fld>
            <a:endParaRPr lang="zh-CN" altLang="en-US"/>
          </a:p>
        </p:txBody>
      </p:sp>
    </p:spTree>
    <p:extLst>
      <p:ext uri="{BB962C8B-B14F-4D97-AF65-F5344CB8AC3E}">
        <p14:creationId xmlns:p14="http://schemas.microsoft.com/office/powerpoint/2010/main" val="3085371720"/>
      </p:ext>
    </p:extLst>
  </p:cSld>
  <p:clrMapOvr>
    <a:masterClrMapping/>
  </p:clrMapOvr>
  <p:transition>
    <p:random/>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编辑母版文本样式</a:t>
            </a:r>
          </a:p>
        </p:txBody>
      </p:sp>
      <p:sp>
        <p:nvSpPr>
          <p:cNvPr id="4" name="Date Placeholder 3"/>
          <p:cNvSpPr>
            <a:spLocks noGrp="1"/>
          </p:cNvSpPr>
          <p:nvPr>
            <p:ph type="dt" sz="half" idx="10"/>
          </p:nvPr>
        </p:nvSpPr>
        <p:spPr/>
        <p:txBody>
          <a:bodyPr/>
          <a:lstStyle/>
          <a:p>
            <a:fld id="{B3E65B62-663A-4EB7-968A-2D3CCD27B3DC}" type="datetimeFigureOut">
              <a:rPr lang="zh-CN" altLang="en-US" smtClean="0"/>
              <a:t>2023/5/9</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EE9AB077-1824-4471-947E-D87089083163}" type="slidenum">
              <a:rPr lang="zh-CN" altLang="en-US" smtClean="0"/>
              <a:t>‹#›</a:t>
            </a:fld>
            <a:endParaRPr lang="zh-CN" altLang="en-US"/>
          </a:p>
        </p:txBody>
      </p:sp>
    </p:spTree>
    <p:extLst>
      <p:ext uri="{BB962C8B-B14F-4D97-AF65-F5344CB8AC3E}">
        <p14:creationId xmlns:p14="http://schemas.microsoft.com/office/powerpoint/2010/main" val="2756134413"/>
      </p:ext>
    </p:extLst>
  </p:cSld>
  <p:clrMapOvr>
    <a:masterClrMapping/>
  </p:clrMapOvr>
  <p:transition>
    <p:random/>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5"/>
            <a:ext cx="5181600" cy="4351339"/>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0" y="1825625"/>
            <a:ext cx="5181600" cy="4351339"/>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B3E65B62-663A-4EB7-968A-2D3CCD27B3DC}" type="datetimeFigureOut">
              <a:rPr lang="zh-CN" altLang="en-US" smtClean="0"/>
              <a:t>2023/5/9</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EE9AB077-1824-4471-947E-D87089083163}" type="slidenum">
              <a:rPr lang="zh-CN" altLang="en-US" smtClean="0"/>
              <a:t>‹#›</a:t>
            </a:fld>
            <a:endParaRPr lang="zh-CN" altLang="en-US"/>
          </a:p>
        </p:txBody>
      </p:sp>
    </p:spTree>
    <p:extLst>
      <p:ext uri="{BB962C8B-B14F-4D97-AF65-F5344CB8AC3E}">
        <p14:creationId xmlns:p14="http://schemas.microsoft.com/office/powerpoint/2010/main" val="2889696921"/>
      </p:ext>
    </p:extLst>
  </p:cSld>
  <p:clrMapOvr>
    <a:masterClrMapping/>
  </p:clrMapOvr>
  <p:transition>
    <p:random/>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4" name="Content Placeholder 3"/>
          <p:cNvSpPr>
            <a:spLocks noGrp="1"/>
          </p:cNvSpPr>
          <p:nvPr>
            <p:ph sz="half" idx="2"/>
          </p:nvPr>
        </p:nvSpPr>
        <p:spPr>
          <a:xfrm>
            <a:off x="839789"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6" name="Content Placeholder 5"/>
          <p:cNvSpPr>
            <a:spLocks noGrp="1"/>
          </p:cNvSpPr>
          <p:nvPr>
            <p:ph sz="quarter" idx="4"/>
          </p:nvPr>
        </p:nvSpPr>
        <p:spPr>
          <a:xfrm>
            <a:off x="6172201"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B3E65B62-663A-4EB7-968A-2D3CCD27B3DC}" type="datetimeFigureOut">
              <a:rPr lang="zh-CN" altLang="en-US" smtClean="0"/>
              <a:t>2023/5/9</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EE9AB077-1824-4471-947E-D87089083163}" type="slidenum">
              <a:rPr lang="zh-CN" altLang="en-US" smtClean="0"/>
              <a:t>‹#›</a:t>
            </a:fld>
            <a:endParaRPr lang="zh-CN" altLang="en-US"/>
          </a:p>
        </p:txBody>
      </p:sp>
    </p:spTree>
    <p:extLst>
      <p:ext uri="{BB962C8B-B14F-4D97-AF65-F5344CB8AC3E}">
        <p14:creationId xmlns:p14="http://schemas.microsoft.com/office/powerpoint/2010/main" val="4081741186"/>
      </p:ext>
    </p:extLst>
  </p:cSld>
  <p:clrMapOvr>
    <a:masterClrMapping/>
  </p:clrMapOvr>
  <p:transition>
    <p:random/>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B3E65B62-663A-4EB7-968A-2D3CCD27B3DC}" type="datetimeFigureOut">
              <a:rPr lang="zh-CN" altLang="en-US" smtClean="0"/>
              <a:t>2023/5/9</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EE9AB077-1824-4471-947E-D87089083163}" type="slidenum">
              <a:rPr lang="zh-CN" altLang="en-US" smtClean="0"/>
              <a:t>‹#›</a:t>
            </a:fld>
            <a:endParaRPr lang="zh-CN" altLang="en-US"/>
          </a:p>
        </p:txBody>
      </p:sp>
    </p:spTree>
    <p:extLst>
      <p:ext uri="{BB962C8B-B14F-4D97-AF65-F5344CB8AC3E}">
        <p14:creationId xmlns:p14="http://schemas.microsoft.com/office/powerpoint/2010/main" val="2517390942"/>
      </p:ext>
    </p:extLst>
  </p:cSld>
  <p:clrMapOvr>
    <a:masterClrMapping/>
  </p:clrMapOvr>
  <p:transition>
    <p:random/>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3E65B62-663A-4EB7-968A-2D3CCD27B3DC}" type="datetimeFigureOut">
              <a:rPr lang="zh-CN" altLang="en-US" smtClean="0"/>
              <a:t>2023/5/9</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EE9AB077-1824-4471-947E-D87089083163}" type="slidenum">
              <a:rPr lang="zh-CN" altLang="en-US" smtClean="0"/>
              <a:t>‹#›</a:t>
            </a:fld>
            <a:endParaRPr lang="zh-CN" altLang="en-US"/>
          </a:p>
        </p:txBody>
      </p:sp>
    </p:spTree>
    <p:extLst>
      <p:ext uri="{BB962C8B-B14F-4D97-AF65-F5344CB8AC3E}">
        <p14:creationId xmlns:p14="http://schemas.microsoft.com/office/powerpoint/2010/main" val="1603005041"/>
      </p:ext>
    </p:extLst>
  </p:cSld>
  <p:clrMapOvr>
    <a:masterClrMapping/>
  </p:clrMapOvr>
  <p:transition>
    <p:random/>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Date Placeholder 4"/>
          <p:cNvSpPr>
            <a:spLocks noGrp="1"/>
          </p:cNvSpPr>
          <p:nvPr>
            <p:ph type="dt" sz="half" idx="10"/>
          </p:nvPr>
        </p:nvSpPr>
        <p:spPr/>
        <p:txBody>
          <a:bodyPr/>
          <a:lstStyle/>
          <a:p>
            <a:fld id="{B3E65B62-663A-4EB7-968A-2D3CCD27B3DC}" type="datetimeFigureOut">
              <a:rPr lang="zh-CN" altLang="en-US" smtClean="0"/>
              <a:t>2023/5/9</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EE9AB077-1824-4471-947E-D87089083163}" type="slidenum">
              <a:rPr lang="zh-CN" altLang="en-US" smtClean="0"/>
              <a:t>‹#›</a:t>
            </a:fld>
            <a:endParaRPr lang="zh-CN" altLang="en-US"/>
          </a:p>
        </p:txBody>
      </p:sp>
    </p:spTree>
    <p:extLst>
      <p:ext uri="{BB962C8B-B14F-4D97-AF65-F5344CB8AC3E}">
        <p14:creationId xmlns:p14="http://schemas.microsoft.com/office/powerpoint/2010/main" val="1440925831"/>
      </p:ext>
    </p:extLst>
  </p:cSld>
  <p:clrMapOvr>
    <a:masterClrMapping/>
  </p:clrMapOvr>
  <p:transition>
    <p:rand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4"/>
            <a:ext cx="10058400" cy="1450757"/>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1097279" y="1845735"/>
            <a:ext cx="4937760" cy="4023360"/>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1097282" y="6459786"/>
            <a:ext cx="2472271" cy="365125"/>
          </a:xfrm>
          <a:prstGeom prst="rect">
            <a:avLst/>
          </a:prstGeom>
        </p:spPr>
        <p:txBody>
          <a:bodyPr/>
          <a:lstStyle/>
          <a:p>
            <a:fld id="{19AB4D41-86C1-4908-B66A-0B50CEB3BF29}" type="datetimeFigureOut">
              <a:rPr lang="en-US" dirty="0"/>
              <a:t>5/9/2023</a:t>
            </a:fld>
            <a:endParaRPr lang="en-US" dirty="0"/>
          </a:p>
        </p:txBody>
      </p:sp>
      <p:sp>
        <p:nvSpPr>
          <p:cNvPr id="6" name="Footer Placeholder 5"/>
          <p:cNvSpPr>
            <a:spLocks noGrp="1"/>
          </p:cNvSpPr>
          <p:nvPr>
            <p:ph type="ftr" sz="quarter" idx="11"/>
          </p:nvPr>
        </p:nvSpPr>
        <p:spPr>
          <a:xfrm>
            <a:off x="3686186" y="6459786"/>
            <a:ext cx="4822804"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9900460" y="6459786"/>
            <a:ext cx="1312025" cy="365125"/>
          </a:xfrm>
          <a:prstGeom prst="rect">
            <a:avLst/>
          </a:prstGeom>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1503983510"/>
      </p:ext>
    </p:extLst>
  </p:cSld>
  <p:clrMapOvr>
    <a:masterClrMapping/>
  </p:clrMapOvr>
  <p:transition>
    <p:random/>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Date Placeholder 4"/>
          <p:cNvSpPr>
            <a:spLocks noGrp="1"/>
          </p:cNvSpPr>
          <p:nvPr>
            <p:ph type="dt" sz="half" idx="10"/>
          </p:nvPr>
        </p:nvSpPr>
        <p:spPr/>
        <p:txBody>
          <a:bodyPr/>
          <a:lstStyle/>
          <a:p>
            <a:fld id="{B3E65B62-663A-4EB7-968A-2D3CCD27B3DC}" type="datetimeFigureOut">
              <a:rPr lang="zh-CN" altLang="en-US" smtClean="0"/>
              <a:t>2023/5/9</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EE9AB077-1824-4471-947E-D87089083163}" type="slidenum">
              <a:rPr lang="zh-CN" altLang="en-US" smtClean="0"/>
              <a:t>‹#›</a:t>
            </a:fld>
            <a:endParaRPr lang="zh-CN" altLang="en-US"/>
          </a:p>
        </p:txBody>
      </p:sp>
    </p:spTree>
    <p:extLst>
      <p:ext uri="{BB962C8B-B14F-4D97-AF65-F5344CB8AC3E}">
        <p14:creationId xmlns:p14="http://schemas.microsoft.com/office/powerpoint/2010/main" val="1745926582"/>
      </p:ext>
    </p:extLst>
  </p:cSld>
  <p:clrMapOvr>
    <a:masterClrMapping/>
  </p:clrMapOvr>
  <p:transition>
    <p:random/>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B3E65B62-663A-4EB7-968A-2D3CCD27B3DC}" type="datetimeFigureOut">
              <a:rPr lang="zh-CN" altLang="en-US" smtClean="0"/>
              <a:t>2023/5/9</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EE9AB077-1824-4471-947E-D87089083163}" type="slidenum">
              <a:rPr lang="zh-CN" altLang="en-US" smtClean="0"/>
              <a:t>‹#›</a:t>
            </a:fld>
            <a:endParaRPr lang="zh-CN" altLang="en-US"/>
          </a:p>
        </p:txBody>
      </p:sp>
    </p:spTree>
    <p:extLst>
      <p:ext uri="{BB962C8B-B14F-4D97-AF65-F5344CB8AC3E}">
        <p14:creationId xmlns:p14="http://schemas.microsoft.com/office/powerpoint/2010/main" val="705404149"/>
      </p:ext>
    </p:extLst>
  </p:cSld>
  <p:clrMapOvr>
    <a:masterClrMapping/>
  </p:clrMapOvr>
  <p:transition>
    <p:random/>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1" y="365126"/>
            <a:ext cx="7734300" cy="5811839"/>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B3E65B62-663A-4EB7-968A-2D3CCD27B3DC}" type="datetimeFigureOut">
              <a:rPr lang="zh-CN" altLang="en-US" smtClean="0"/>
              <a:t>2023/5/9</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EE9AB077-1824-4471-947E-D87089083163}" type="slidenum">
              <a:rPr lang="zh-CN" altLang="en-US" smtClean="0"/>
              <a:t>‹#›</a:t>
            </a:fld>
            <a:endParaRPr lang="zh-CN" altLang="en-US"/>
          </a:p>
        </p:txBody>
      </p:sp>
    </p:spTree>
    <p:extLst>
      <p:ext uri="{BB962C8B-B14F-4D97-AF65-F5344CB8AC3E}">
        <p14:creationId xmlns:p14="http://schemas.microsoft.com/office/powerpoint/2010/main" val="2835662841"/>
      </p:ext>
    </p:extLst>
  </p:cSld>
  <p:clrMapOvr>
    <a:masterClrMapping/>
  </p:clrMapOvr>
  <p:transition>
    <p:random/>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2" name="图片 1" descr="60cf32826ef58--"/>
          <p:cNvPicPr>
            <a:picLocks noChangeAspect="1"/>
          </p:cNvPicPr>
          <p:nvPr userDrawn="1"/>
        </p:nvPicPr>
        <p:blipFill>
          <a:blip r:embed="rId2"/>
          <a:srcRect l="917" r="908"/>
          <a:stretch>
            <a:fillRect/>
          </a:stretch>
        </p:blipFill>
        <p:spPr>
          <a:xfrm>
            <a:off x="0" y="0"/>
            <a:ext cx="12191365" cy="6858000"/>
          </a:xfrm>
          <a:prstGeom prst="rect">
            <a:avLst/>
          </a:prstGeom>
        </p:spPr>
      </p:pic>
      <p:pic>
        <p:nvPicPr>
          <p:cNvPr id="4" name="图片 3" descr="60cf32826ef58----"/>
          <p:cNvPicPr>
            <a:picLocks noChangeAspect="1"/>
          </p:cNvPicPr>
          <p:nvPr userDrawn="1"/>
        </p:nvPicPr>
        <p:blipFill>
          <a:blip r:embed="rId3"/>
          <a:srcRect l="74829" t="58057"/>
          <a:stretch>
            <a:fillRect/>
          </a:stretch>
        </p:blipFill>
        <p:spPr>
          <a:xfrm>
            <a:off x="9123045" y="3987801"/>
            <a:ext cx="3068955" cy="2880995"/>
          </a:xfrm>
          <a:prstGeom prst="rect">
            <a:avLst/>
          </a:prstGeom>
        </p:spPr>
      </p:pic>
    </p:spTree>
    <p:extLst>
      <p:ext uri="{BB962C8B-B14F-4D97-AF65-F5344CB8AC3E}">
        <p14:creationId xmlns:p14="http://schemas.microsoft.com/office/powerpoint/2010/main" val="4030490875"/>
      </p:ext>
    </p:extLst>
  </p:cSld>
  <p:clrMapOvr>
    <a:masterClrMapping/>
  </p:clrMapOvr>
  <p:transition>
    <p:random/>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2" name="图片 1" descr="60cf32826ef58--"/>
          <p:cNvPicPr>
            <a:picLocks noChangeAspect="1"/>
          </p:cNvPicPr>
          <p:nvPr userDrawn="1"/>
        </p:nvPicPr>
        <p:blipFill>
          <a:blip r:embed="rId2"/>
          <a:srcRect l="917" r="908"/>
          <a:stretch>
            <a:fillRect/>
          </a:stretch>
        </p:blipFill>
        <p:spPr>
          <a:xfrm>
            <a:off x="0" y="0"/>
            <a:ext cx="12191365" cy="6858000"/>
          </a:xfrm>
          <a:prstGeom prst="rect">
            <a:avLst/>
          </a:prstGeom>
        </p:spPr>
      </p:pic>
      <p:pic>
        <p:nvPicPr>
          <p:cNvPr id="3" name="图片 2" descr="C:/Users/ADMINI~1/AppData/Local/Temp/picturecompress_20210629202014/output_1.pngoutput_1"/>
          <p:cNvPicPr>
            <a:picLocks noChangeAspect="1"/>
          </p:cNvPicPr>
          <p:nvPr userDrawn="1"/>
        </p:nvPicPr>
        <p:blipFill>
          <a:blip r:embed="rId3"/>
          <a:stretch>
            <a:fillRect/>
          </a:stretch>
        </p:blipFill>
        <p:spPr>
          <a:xfrm>
            <a:off x="0" y="0"/>
            <a:ext cx="12192000" cy="6542405"/>
          </a:xfrm>
          <a:prstGeom prst="rect">
            <a:avLst/>
          </a:prstGeom>
        </p:spPr>
      </p:pic>
      <p:pic>
        <p:nvPicPr>
          <p:cNvPr id="4" name="图片 3" descr="60cf32826ef58----"/>
          <p:cNvPicPr>
            <a:picLocks noChangeAspect="1"/>
          </p:cNvPicPr>
          <p:nvPr userDrawn="1"/>
        </p:nvPicPr>
        <p:blipFill>
          <a:blip r:embed="rId4"/>
          <a:srcRect l="74829" t="58057"/>
          <a:stretch>
            <a:fillRect/>
          </a:stretch>
        </p:blipFill>
        <p:spPr>
          <a:xfrm>
            <a:off x="9123045" y="3987801"/>
            <a:ext cx="3068955" cy="2880995"/>
          </a:xfrm>
          <a:prstGeom prst="rect">
            <a:avLst/>
          </a:prstGeom>
        </p:spPr>
      </p:pic>
      <p:sp>
        <p:nvSpPr>
          <p:cNvPr id="5" name="缺角矩形 4"/>
          <p:cNvSpPr/>
          <p:nvPr userDrawn="1"/>
        </p:nvSpPr>
        <p:spPr>
          <a:xfrm>
            <a:off x="259080" y="224156"/>
            <a:ext cx="11672571" cy="6410325"/>
          </a:xfrm>
          <a:prstGeom prst="plaque">
            <a:avLst>
              <a:gd name="adj" fmla="val 950"/>
            </a:avLst>
          </a:prstGeom>
          <a:solidFill>
            <a:schemeClr val="bg1"/>
          </a:solidFill>
          <a:ln>
            <a:solidFill>
              <a:srgbClr val="F86C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Tree>
    <p:extLst>
      <p:ext uri="{BB962C8B-B14F-4D97-AF65-F5344CB8AC3E}">
        <p14:creationId xmlns:p14="http://schemas.microsoft.com/office/powerpoint/2010/main" val="3535252093"/>
      </p:ext>
    </p:extLst>
  </p:cSld>
  <p:clrMapOvr>
    <a:masterClrMapping/>
  </p:clrMapOvr>
  <p:transition>
    <p:random/>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2" name="图片 1" descr="60cf32826ef58--"/>
          <p:cNvPicPr>
            <a:picLocks noChangeAspect="1"/>
          </p:cNvPicPr>
          <p:nvPr userDrawn="1"/>
        </p:nvPicPr>
        <p:blipFill>
          <a:blip r:embed="rId2"/>
          <a:srcRect l="917" r="908"/>
          <a:stretch>
            <a:fillRect/>
          </a:stretch>
        </p:blipFill>
        <p:spPr>
          <a:xfrm>
            <a:off x="0" y="0"/>
            <a:ext cx="12191365" cy="6858000"/>
          </a:xfrm>
          <a:prstGeom prst="rect">
            <a:avLst/>
          </a:prstGeom>
        </p:spPr>
      </p:pic>
      <p:pic>
        <p:nvPicPr>
          <p:cNvPr id="3" name="图片 2" descr="C:/Users/ADMINI~1/AppData/Local/Temp/picturecompress_20210629202014/output_1.pngoutput_1"/>
          <p:cNvPicPr>
            <a:picLocks noChangeAspect="1"/>
          </p:cNvPicPr>
          <p:nvPr userDrawn="1"/>
        </p:nvPicPr>
        <p:blipFill>
          <a:blip r:embed="rId3"/>
          <a:stretch>
            <a:fillRect/>
          </a:stretch>
        </p:blipFill>
        <p:spPr>
          <a:xfrm>
            <a:off x="0" y="0"/>
            <a:ext cx="12192000" cy="6542405"/>
          </a:xfrm>
          <a:prstGeom prst="rect">
            <a:avLst/>
          </a:prstGeom>
        </p:spPr>
      </p:pic>
      <p:pic>
        <p:nvPicPr>
          <p:cNvPr id="4" name="图片 3" descr="60cf32826ef58----"/>
          <p:cNvPicPr>
            <a:picLocks noChangeAspect="1"/>
          </p:cNvPicPr>
          <p:nvPr userDrawn="1"/>
        </p:nvPicPr>
        <p:blipFill>
          <a:blip r:embed="rId4"/>
          <a:srcRect l="74829" t="58057"/>
          <a:stretch>
            <a:fillRect/>
          </a:stretch>
        </p:blipFill>
        <p:spPr>
          <a:xfrm>
            <a:off x="9123045" y="3987801"/>
            <a:ext cx="3068955" cy="2880995"/>
          </a:xfrm>
          <a:prstGeom prst="rect">
            <a:avLst/>
          </a:prstGeom>
        </p:spPr>
      </p:pic>
      <p:sp>
        <p:nvSpPr>
          <p:cNvPr id="5" name="缺角矩形 4"/>
          <p:cNvSpPr/>
          <p:nvPr userDrawn="1"/>
        </p:nvSpPr>
        <p:spPr>
          <a:xfrm>
            <a:off x="259080" y="224156"/>
            <a:ext cx="11672571" cy="6410325"/>
          </a:xfrm>
          <a:prstGeom prst="plaque">
            <a:avLst>
              <a:gd name="adj" fmla="val 950"/>
            </a:avLst>
          </a:prstGeom>
          <a:solidFill>
            <a:schemeClr val="bg1"/>
          </a:solidFill>
          <a:ln>
            <a:solidFill>
              <a:srgbClr val="F86C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Tree>
    <p:extLst>
      <p:ext uri="{BB962C8B-B14F-4D97-AF65-F5344CB8AC3E}">
        <p14:creationId xmlns:p14="http://schemas.microsoft.com/office/powerpoint/2010/main" val="2792400813"/>
      </p:ext>
    </p:extLst>
  </p:cSld>
  <p:clrMapOvr>
    <a:masterClrMapping/>
  </p:clrMapOvr>
  <p:transition>
    <p:random/>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pic>
        <p:nvPicPr>
          <p:cNvPr id="2" name="图片 1" descr="60cf32826ef58--"/>
          <p:cNvPicPr>
            <a:picLocks noChangeAspect="1"/>
          </p:cNvPicPr>
          <p:nvPr userDrawn="1"/>
        </p:nvPicPr>
        <p:blipFill>
          <a:blip r:embed="rId2"/>
          <a:srcRect l="917" r="908"/>
          <a:stretch>
            <a:fillRect/>
          </a:stretch>
        </p:blipFill>
        <p:spPr>
          <a:xfrm>
            <a:off x="0" y="0"/>
            <a:ext cx="12191365" cy="6858000"/>
          </a:xfrm>
          <a:prstGeom prst="rect">
            <a:avLst/>
          </a:prstGeom>
        </p:spPr>
      </p:pic>
      <p:pic>
        <p:nvPicPr>
          <p:cNvPr id="3" name="图片 2" descr="C:/Users/ADMINI~1/AppData/Local/Temp/picturecompress_20210629202014/output_1.pngoutput_1"/>
          <p:cNvPicPr>
            <a:picLocks noChangeAspect="1"/>
          </p:cNvPicPr>
          <p:nvPr userDrawn="1"/>
        </p:nvPicPr>
        <p:blipFill>
          <a:blip r:embed="rId3"/>
          <a:stretch>
            <a:fillRect/>
          </a:stretch>
        </p:blipFill>
        <p:spPr>
          <a:xfrm>
            <a:off x="0" y="0"/>
            <a:ext cx="12192000" cy="6542405"/>
          </a:xfrm>
          <a:prstGeom prst="rect">
            <a:avLst/>
          </a:prstGeom>
        </p:spPr>
      </p:pic>
      <p:pic>
        <p:nvPicPr>
          <p:cNvPr id="4" name="图片 3" descr="60cf32826ef58----"/>
          <p:cNvPicPr>
            <a:picLocks noChangeAspect="1"/>
          </p:cNvPicPr>
          <p:nvPr userDrawn="1"/>
        </p:nvPicPr>
        <p:blipFill>
          <a:blip r:embed="rId4"/>
          <a:srcRect l="74829" t="58057"/>
          <a:stretch>
            <a:fillRect/>
          </a:stretch>
        </p:blipFill>
        <p:spPr>
          <a:xfrm>
            <a:off x="9123045" y="3987801"/>
            <a:ext cx="3068955" cy="2880995"/>
          </a:xfrm>
          <a:prstGeom prst="rect">
            <a:avLst/>
          </a:prstGeom>
        </p:spPr>
      </p:pic>
      <p:sp>
        <p:nvSpPr>
          <p:cNvPr id="5" name="缺角矩形 4"/>
          <p:cNvSpPr/>
          <p:nvPr userDrawn="1"/>
        </p:nvSpPr>
        <p:spPr>
          <a:xfrm>
            <a:off x="259080" y="224156"/>
            <a:ext cx="11672571" cy="6410325"/>
          </a:xfrm>
          <a:prstGeom prst="plaque">
            <a:avLst>
              <a:gd name="adj" fmla="val 950"/>
            </a:avLst>
          </a:prstGeom>
          <a:solidFill>
            <a:schemeClr val="bg1"/>
          </a:solidFill>
          <a:ln>
            <a:solidFill>
              <a:srgbClr val="F86C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21" name="矩形 20"/>
          <p:cNvSpPr/>
          <p:nvPr userDrawn="1"/>
        </p:nvSpPr>
        <p:spPr>
          <a:xfrm>
            <a:off x="452755" y="434341"/>
            <a:ext cx="5563871" cy="646331"/>
          </a:xfrm>
          <a:prstGeom prst="rect">
            <a:avLst/>
          </a:prstGeom>
        </p:spPr>
        <p:txBody>
          <a:bodyPr wrap="square">
            <a:spAutoFit/>
          </a:bodyPr>
          <a:lstStyle/>
          <a:p>
            <a:pPr marL="0" marR="0" lvl="0" indent="0" algn="dist" defTabSz="914377" rtl="0" eaLnBrk="1" fontAlgn="auto" latinLnBrk="0" hangingPunct="1">
              <a:lnSpc>
                <a:spcPct val="100000"/>
              </a:lnSpc>
              <a:spcBef>
                <a:spcPts val="0"/>
              </a:spcBef>
              <a:spcAft>
                <a:spcPts val="0"/>
              </a:spcAft>
              <a:buClrTx/>
              <a:buSzTx/>
              <a:buFontTx/>
              <a:buNone/>
              <a:defRPr/>
            </a:pPr>
            <a:r>
              <a:rPr kumimoji="0" lang="en-US" altLang="zh-CN" sz="3600" b="1" i="0" u="none" strike="noStrike" kern="1200" cap="none" spc="0" normalizeH="0" baseline="0" noProof="0" dirty="0">
                <a:ln>
                  <a:noFill/>
                </a:ln>
                <a:solidFill>
                  <a:srgbClr val="F86C53"/>
                </a:solidFill>
                <a:effectLst/>
                <a:uLnTx/>
                <a:uFillTx/>
                <a:latin typeface="字魂58号-创中黑" panose="00000500000000000000" charset="-122"/>
                <a:ea typeface="字魂58号-创中黑" panose="00000500000000000000" charset="-122"/>
                <a:cs typeface="字魂58号-创中黑" panose="00000500000000000000" charset="-122"/>
                <a:sym typeface="字魂58号-创中黑" panose="00000500000000000000" charset="-122"/>
              </a:rPr>
              <a:t>03</a:t>
            </a:r>
            <a:r>
              <a:rPr kumimoji="0" lang="zh-CN" altLang="en-US" sz="3600" b="1" i="0" u="none" strike="noStrike" kern="1200" cap="none" spc="0" normalizeH="0" baseline="0" noProof="0" dirty="0">
                <a:ln>
                  <a:noFill/>
                </a:ln>
                <a:solidFill>
                  <a:srgbClr val="F86C53"/>
                </a:solidFill>
                <a:effectLst/>
                <a:uLnTx/>
                <a:uFillTx/>
                <a:latin typeface="字魂58号-创中黑" panose="00000500000000000000" charset="-122"/>
                <a:ea typeface="字魂58号-创中黑" panose="00000500000000000000" charset="-122"/>
                <a:cs typeface="字魂58号-创中黑" panose="00000500000000000000" charset="-122"/>
                <a:sym typeface="字魂58号-创中黑" panose="00000500000000000000" charset="-122"/>
              </a:rPr>
              <a:t>、解决苦恼的一些方法</a:t>
            </a:r>
          </a:p>
        </p:txBody>
      </p:sp>
    </p:spTree>
    <p:extLst>
      <p:ext uri="{BB962C8B-B14F-4D97-AF65-F5344CB8AC3E}">
        <p14:creationId xmlns:p14="http://schemas.microsoft.com/office/powerpoint/2010/main" val="16651704"/>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75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4_标题幻灯片">
    <p:spTree>
      <p:nvGrpSpPr>
        <p:cNvPr id="1" name=""/>
        <p:cNvGrpSpPr/>
        <p:nvPr/>
      </p:nvGrpSpPr>
      <p:grpSpPr>
        <a:xfrm>
          <a:off x="0" y="0"/>
          <a:ext cx="0" cy="0"/>
          <a:chOff x="0" y="0"/>
          <a:chExt cx="0" cy="0"/>
        </a:xfrm>
      </p:grpSpPr>
      <p:pic>
        <p:nvPicPr>
          <p:cNvPr id="2" name="图片 1" descr="60cf32826ef58--"/>
          <p:cNvPicPr>
            <a:picLocks noChangeAspect="1"/>
          </p:cNvPicPr>
          <p:nvPr userDrawn="1"/>
        </p:nvPicPr>
        <p:blipFill>
          <a:blip r:embed="rId2"/>
          <a:srcRect l="917" r="908"/>
          <a:stretch>
            <a:fillRect/>
          </a:stretch>
        </p:blipFill>
        <p:spPr>
          <a:xfrm>
            <a:off x="0" y="0"/>
            <a:ext cx="12191365" cy="6858000"/>
          </a:xfrm>
          <a:prstGeom prst="rect">
            <a:avLst/>
          </a:prstGeom>
        </p:spPr>
      </p:pic>
      <p:pic>
        <p:nvPicPr>
          <p:cNvPr id="3" name="图片 2" descr="C:/Users/ADMINI~1/AppData/Local/Temp/picturecompress_20210629202014/output_1.pngoutput_1"/>
          <p:cNvPicPr>
            <a:picLocks noChangeAspect="1"/>
          </p:cNvPicPr>
          <p:nvPr userDrawn="1"/>
        </p:nvPicPr>
        <p:blipFill>
          <a:blip r:embed="rId3"/>
          <a:stretch>
            <a:fillRect/>
          </a:stretch>
        </p:blipFill>
        <p:spPr>
          <a:xfrm>
            <a:off x="0" y="0"/>
            <a:ext cx="12192000" cy="6542405"/>
          </a:xfrm>
          <a:prstGeom prst="rect">
            <a:avLst/>
          </a:prstGeom>
        </p:spPr>
      </p:pic>
      <p:pic>
        <p:nvPicPr>
          <p:cNvPr id="4" name="图片 3" descr="60cf32826ef58----"/>
          <p:cNvPicPr>
            <a:picLocks noChangeAspect="1"/>
          </p:cNvPicPr>
          <p:nvPr userDrawn="1"/>
        </p:nvPicPr>
        <p:blipFill>
          <a:blip r:embed="rId4"/>
          <a:srcRect l="74829" t="58057"/>
          <a:stretch>
            <a:fillRect/>
          </a:stretch>
        </p:blipFill>
        <p:spPr>
          <a:xfrm>
            <a:off x="9123045" y="3987801"/>
            <a:ext cx="3068955" cy="2880995"/>
          </a:xfrm>
          <a:prstGeom prst="rect">
            <a:avLst/>
          </a:prstGeom>
        </p:spPr>
      </p:pic>
      <p:sp>
        <p:nvSpPr>
          <p:cNvPr id="5" name="缺角矩形 4"/>
          <p:cNvSpPr/>
          <p:nvPr userDrawn="1"/>
        </p:nvSpPr>
        <p:spPr>
          <a:xfrm>
            <a:off x="259080" y="224156"/>
            <a:ext cx="11672571" cy="6410325"/>
          </a:xfrm>
          <a:prstGeom prst="plaque">
            <a:avLst>
              <a:gd name="adj" fmla="val 950"/>
            </a:avLst>
          </a:prstGeom>
          <a:solidFill>
            <a:schemeClr val="bg1"/>
          </a:solidFill>
          <a:ln>
            <a:solidFill>
              <a:srgbClr val="F86C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Tree>
    <p:extLst>
      <p:ext uri="{BB962C8B-B14F-4D97-AF65-F5344CB8AC3E}">
        <p14:creationId xmlns:p14="http://schemas.microsoft.com/office/powerpoint/2010/main" val="278376395"/>
      </p:ext>
    </p:extLst>
  </p:cSld>
  <p:clrMapOvr>
    <a:masterClrMapping/>
  </p:clrMapOvr>
  <p:transition>
    <p:random/>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1"/>
            <a:ext cx="2743200" cy="365125"/>
          </a:xfrm>
        </p:spPr>
        <p:txBody>
          <a:bodyPr/>
          <a:lstStyle/>
          <a:p>
            <a:fld id="{4F2CFAC5-EF1D-4526-B6C5-07B6C83F99E0}" type="datetimeFigureOut">
              <a:rPr lang="zh-CN" altLang="en-US" smtClean="0"/>
              <a:t>2023/5/9</a:t>
            </a:fld>
            <a:endParaRPr lang="zh-CN" altLang="en-US"/>
          </a:p>
        </p:txBody>
      </p:sp>
      <p:sp>
        <p:nvSpPr>
          <p:cNvPr id="3" name="页脚占位符 2"/>
          <p:cNvSpPr>
            <a:spLocks noGrp="1"/>
          </p:cNvSpPr>
          <p:nvPr>
            <p:ph type="ftr" sz="quarter" idx="11"/>
          </p:nvPr>
        </p:nvSpPr>
        <p:spPr>
          <a:xfrm>
            <a:off x="4038600" y="6356351"/>
            <a:ext cx="4114800" cy="365125"/>
          </a:xfrm>
        </p:spPr>
        <p:txBody>
          <a:bodyPr/>
          <a:lstStyle/>
          <a:p>
            <a:endParaRPr lang="zh-CN" altLang="en-US"/>
          </a:p>
        </p:txBody>
      </p:sp>
      <p:sp>
        <p:nvSpPr>
          <p:cNvPr id="4" name="灯片编号占位符 3"/>
          <p:cNvSpPr>
            <a:spLocks noGrp="1"/>
          </p:cNvSpPr>
          <p:nvPr>
            <p:ph type="sldNum" sz="quarter" idx="12"/>
          </p:nvPr>
        </p:nvSpPr>
        <p:spPr>
          <a:xfrm>
            <a:off x="8610600" y="6356351"/>
            <a:ext cx="2743200" cy="365125"/>
          </a:xfrm>
        </p:spPr>
        <p:txBody>
          <a:bodyPr/>
          <a:lstStyle/>
          <a:p>
            <a:fld id="{15930160-2BCF-4E93-8737-9C5CB8E57A40}" type="slidenum">
              <a:rPr lang="zh-CN" altLang="en-US" smtClean="0"/>
              <a:t>‹#›</a:t>
            </a:fld>
            <a:endParaRPr lang="zh-CN" altLang="en-US"/>
          </a:p>
        </p:txBody>
      </p:sp>
    </p:spTree>
    <p:extLst>
      <p:ext uri="{BB962C8B-B14F-4D97-AF65-F5344CB8AC3E}">
        <p14:creationId xmlns:p14="http://schemas.microsoft.com/office/powerpoint/2010/main" val="2808326714"/>
      </p:ext>
    </p:extLst>
  </p:cSld>
  <p:clrMapOvr>
    <a:masterClrMapping/>
  </p:clrMapOvr>
  <p:transition>
    <p:random/>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3" name="Picture 82">
            <a:extLst>
              <a:ext uri="{FF2B5EF4-FFF2-40B4-BE49-F238E27FC236}">
                <a16:creationId xmlns:a16="http://schemas.microsoft.com/office/drawing/2014/main" id="{7CFA29A5-BE6F-BB14-011A-ABC343D86C4E}"/>
              </a:ext>
            </a:extLst>
          </p:cNvPr>
          <p:cNvPicPr>
            <a:picLocks noChangeAspect="1"/>
          </p:cNvPicPr>
          <p:nvPr userDrawn="1"/>
        </p:nvPicPr>
        <p:blipFill rotWithShape="1">
          <a:blip r:embed="rId3"/>
          <a:srcRect l="5556" r="5556"/>
          <a:stretch/>
        </p:blipFill>
        <p:spPr>
          <a:xfrm>
            <a:off x="0" y="0"/>
            <a:ext cx="12192000" cy="6858000"/>
          </a:xfrm>
          <a:prstGeom prst="rect">
            <a:avLst/>
          </a:prstGeom>
        </p:spPr>
      </p:pic>
      <p:pic>
        <p:nvPicPr>
          <p:cNvPr id="84" name="Picture 83" descr="A picture containing flower, plant&#10;&#10;Description automatically generated">
            <a:extLst>
              <a:ext uri="{FF2B5EF4-FFF2-40B4-BE49-F238E27FC236}">
                <a16:creationId xmlns:a16="http://schemas.microsoft.com/office/drawing/2014/main" id="{4C561D46-97E3-7E59-D50A-B3CB1F547432}"/>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66126"/>
          <a:stretch/>
        </p:blipFill>
        <p:spPr>
          <a:xfrm>
            <a:off x="0" y="4534916"/>
            <a:ext cx="12192000" cy="2323084"/>
          </a:xfrm>
          <a:prstGeom prst="rect">
            <a:avLst/>
          </a:prstGeom>
        </p:spPr>
      </p:pic>
      <p:grpSp>
        <p:nvGrpSpPr>
          <p:cNvPr id="85" name="Group 84">
            <a:extLst>
              <a:ext uri="{FF2B5EF4-FFF2-40B4-BE49-F238E27FC236}">
                <a16:creationId xmlns:a16="http://schemas.microsoft.com/office/drawing/2014/main" id="{9E9BD2DF-35DC-40E0-6DBD-3785366469DE}"/>
              </a:ext>
            </a:extLst>
          </p:cNvPr>
          <p:cNvGrpSpPr/>
          <p:nvPr userDrawn="1"/>
        </p:nvGrpSpPr>
        <p:grpSpPr>
          <a:xfrm>
            <a:off x="-694461" y="114478"/>
            <a:ext cx="13580921" cy="2003920"/>
            <a:chOff x="-676522" y="-884837"/>
            <a:chExt cx="13580921" cy="2003920"/>
          </a:xfrm>
          <a:effectLst>
            <a:outerShdw blurRad="50800" dist="38100" dir="18900000" algn="bl" rotWithShape="0">
              <a:prstClr val="black">
                <a:alpha val="40000"/>
              </a:prstClr>
            </a:outerShdw>
          </a:effectLst>
        </p:grpSpPr>
        <p:grpSp>
          <p:nvGrpSpPr>
            <p:cNvPr id="86" name="Group 85">
              <a:extLst>
                <a:ext uri="{FF2B5EF4-FFF2-40B4-BE49-F238E27FC236}">
                  <a16:creationId xmlns:a16="http://schemas.microsoft.com/office/drawing/2014/main" id="{FDE51C2C-38EC-2EBB-36A9-5346853E19F1}"/>
                </a:ext>
              </a:extLst>
            </p:cNvPr>
            <p:cNvGrpSpPr/>
            <p:nvPr/>
          </p:nvGrpSpPr>
          <p:grpSpPr>
            <a:xfrm>
              <a:off x="-676522" y="-381616"/>
              <a:ext cx="2235986" cy="1076984"/>
              <a:chOff x="10769791" y="-6153003"/>
              <a:chExt cx="6123464" cy="3537857"/>
            </a:xfrm>
          </p:grpSpPr>
          <p:grpSp>
            <p:nvGrpSpPr>
              <p:cNvPr id="123" name="Group 122">
                <a:extLst>
                  <a:ext uri="{FF2B5EF4-FFF2-40B4-BE49-F238E27FC236}">
                    <a16:creationId xmlns:a16="http://schemas.microsoft.com/office/drawing/2014/main" id="{04DCD670-D9DB-6906-6034-841F48FDEA1D}"/>
                  </a:ext>
                </a:extLst>
              </p:cNvPr>
              <p:cNvGrpSpPr/>
              <p:nvPr/>
            </p:nvGrpSpPr>
            <p:grpSpPr>
              <a:xfrm>
                <a:off x="10769791" y="-6153003"/>
                <a:ext cx="6123464" cy="3537857"/>
                <a:chOff x="11038114" y="-5693229"/>
                <a:chExt cx="6123464" cy="3537857"/>
              </a:xfrm>
            </p:grpSpPr>
            <p:sp>
              <p:nvSpPr>
                <p:cNvPr id="125" name="Oval 124">
                  <a:extLst>
                    <a:ext uri="{FF2B5EF4-FFF2-40B4-BE49-F238E27FC236}">
                      <a16:creationId xmlns:a16="http://schemas.microsoft.com/office/drawing/2014/main" id="{92C7E34D-D732-DF16-16ED-E21FED5B9F52}"/>
                    </a:ext>
                  </a:extLst>
                </p:cNvPr>
                <p:cNvSpPr/>
                <p:nvPr/>
              </p:nvSpPr>
              <p:spPr>
                <a:xfrm>
                  <a:off x="11038114" y="-5225143"/>
                  <a:ext cx="1992086"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26" name="Oval 125">
                  <a:extLst>
                    <a:ext uri="{FF2B5EF4-FFF2-40B4-BE49-F238E27FC236}">
                      <a16:creationId xmlns:a16="http://schemas.microsoft.com/office/drawing/2014/main" id="{EB2700CE-BB51-A10C-C0B8-4ED1A30769AC}"/>
                    </a:ext>
                  </a:extLst>
                </p:cNvPr>
                <p:cNvSpPr/>
                <p:nvPr/>
              </p:nvSpPr>
              <p:spPr>
                <a:xfrm>
                  <a:off x="12034157" y="-569322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27" name="Oval 126">
                  <a:extLst>
                    <a:ext uri="{FF2B5EF4-FFF2-40B4-BE49-F238E27FC236}">
                      <a16:creationId xmlns:a16="http://schemas.microsoft.com/office/drawing/2014/main" id="{06F48E0D-5484-6667-3CD9-B53551F7A1D6}"/>
                    </a:ext>
                  </a:extLst>
                </p:cNvPr>
                <p:cNvSpPr/>
                <p:nvPr/>
              </p:nvSpPr>
              <p:spPr>
                <a:xfrm>
                  <a:off x="11336109" y="-4114801"/>
                  <a:ext cx="3133869"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28" name="Oval 127">
                  <a:extLst>
                    <a:ext uri="{FF2B5EF4-FFF2-40B4-BE49-F238E27FC236}">
                      <a16:creationId xmlns:a16="http://schemas.microsoft.com/office/drawing/2014/main" id="{307D1FE4-5CF7-88DE-5B0A-CD9B9F084FD8}"/>
                    </a:ext>
                  </a:extLst>
                </p:cNvPr>
                <p:cNvSpPr/>
                <p:nvPr/>
              </p:nvSpPr>
              <p:spPr>
                <a:xfrm>
                  <a:off x="13768948" y="-559930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29" name="Oval 128">
                  <a:extLst>
                    <a:ext uri="{FF2B5EF4-FFF2-40B4-BE49-F238E27FC236}">
                      <a16:creationId xmlns:a16="http://schemas.microsoft.com/office/drawing/2014/main" id="{00126DDA-B67F-B75B-B8B0-EA576E48D15D}"/>
                    </a:ext>
                  </a:extLst>
                </p:cNvPr>
                <p:cNvSpPr/>
                <p:nvPr/>
              </p:nvSpPr>
              <p:spPr>
                <a:xfrm>
                  <a:off x="14693100" y="-4856116"/>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30" name="Oval 129">
                  <a:extLst>
                    <a:ext uri="{FF2B5EF4-FFF2-40B4-BE49-F238E27FC236}">
                      <a16:creationId xmlns:a16="http://schemas.microsoft.com/office/drawing/2014/main" id="{F936E4B1-B0A3-8815-B581-16655580CFBD}"/>
                    </a:ext>
                  </a:extLst>
                </p:cNvPr>
                <p:cNvSpPr/>
                <p:nvPr/>
              </p:nvSpPr>
              <p:spPr>
                <a:xfrm>
                  <a:off x="13918279" y="-4245430"/>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sp>
            <p:nvSpPr>
              <p:cNvPr id="124" name="Oval 123">
                <a:extLst>
                  <a:ext uri="{FF2B5EF4-FFF2-40B4-BE49-F238E27FC236}">
                    <a16:creationId xmlns:a16="http://schemas.microsoft.com/office/drawing/2014/main" id="{8274A6F0-204F-5DC2-4509-D9DB09729778}"/>
                  </a:ext>
                </a:extLst>
              </p:cNvPr>
              <p:cNvSpPr/>
              <p:nvPr/>
            </p:nvSpPr>
            <p:spPr>
              <a:xfrm>
                <a:off x="12616087" y="-5058367"/>
                <a:ext cx="2318471" cy="12518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grpSp>
          <p:nvGrpSpPr>
            <p:cNvPr id="87" name="Group 86">
              <a:extLst>
                <a:ext uri="{FF2B5EF4-FFF2-40B4-BE49-F238E27FC236}">
                  <a16:creationId xmlns:a16="http://schemas.microsoft.com/office/drawing/2014/main" id="{06B8EE0A-9E66-AE97-0497-290C41B7BC01}"/>
                </a:ext>
              </a:extLst>
            </p:cNvPr>
            <p:cNvGrpSpPr/>
            <p:nvPr/>
          </p:nvGrpSpPr>
          <p:grpSpPr>
            <a:xfrm>
              <a:off x="4930725" y="-163011"/>
              <a:ext cx="1187273" cy="677247"/>
              <a:chOff x="10769791" y="-6153003"/>
              <a:chExt cx="6123464" cy="3537857"/>
            </a:xfrm>
          </p:grpSpPr>
          <p:grpSp>
            <p:nvGrpSpPr>
              <p:cNvPr id="115" name="Group 114">
                <a:extLst>
                  <a:ext uri="{FF2B5EF4-FFF2-40B4-BE49-F238E27FC236}">
                    <a16:creationId xmlns:a16="http://schemas.microsoft.com/office/drawing/2014/main" id="{F693F4B0-6C86-225C-869A-EA4FD35E6496}"/>
                  </a:ext>
                </a:extLst>
              </p:cNvPr>
              <p:cNvGrpSpPr/>
              <p:nvPr/>
            </p:nvGrpSpPr>
            <p:grpSpPr>
              <a:xfrm>
                <a:off x="10769791" y="-6153003"/>
                <a:ext cx="6123464" cy="3537857"/>
                <a:chOff x="11038114" y="-5693229"/>
                <a:chExt cx="6123464" cy="3537857"/>
              </a:xfrm>
            </p:grpSpPr>
            <p:sp>
              <p:nvSpPr>
                <p:cNvPr id="117" name="Oval 116">
                  <a:extLst>
                    <a:ext uri="{FF2B5EF4-FFF2-40B4-BE49-F238E27FC236}">
                      <a16:creationId xmlns:a16="http://schemas.microsoft.com/office/drawing/2014/main" id="{FE5390A8-CAD2-AF6C-E170-F81FEAC7402A}"/>
                    </a:ext>
                  </a:extLst>
                </p:cNvPr>
                <p:cNvSpPr/>
                <p:nvPr/>
              </p:nvSpPr>
              <p:spPr>
                <a:xfrm>
                  <a:off x="11038114" y="-5225143"/>
                  <a:ext cx="1992086"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18" name="Oval 117">
                  <a:extLst>
                    <a:ext uri="{FF2B5EF4-FFF2-40B4-BE49-F238E27FC236}">
                      <a16:creationId xmlns:a16="http://schemas.microsoft.com/office/drawing/2014/main" id="{6E4A170B-2C4C-6D74-121A-56BF3C2ECC62}"/>
                    </a:ext>
                  </a:extLst>
                </p:cNvPr>
                <p:cNvSpPr/>
                <p:nvPr/>
              </p:nvSpPr>
              <p:spPr>
                <a:xfrm>
                  <a:off x="12034157" y="-569322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19" name="Oval 118">
                  <a:extLst>
                    <a:ext uri="{FF2B5EF4-FFF2-40B4-BE49-F238E27FC236}">
                      <a16:creationId xmlns:a16="http://schemas.microsoft.com/office/drawing/2014/main" id="{ACBD9EF5-C536-3BF9-227C-FF9B372FF110}"/>
                    </a:ext>
                  </a:extLst>
                </p:cNvPr>
                <p:cNvSpPr/>
                <p:nvPr/>
              </p:nvSpPr>
              <p:spPr>
                <a:xfrm>
                  <a:off x="11336109" y="-4114801"/>
                  <a:ext cx="3133869"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20" name="Oval 119">
                  <a:extLst>
                    <a:ext uri="{FF2B5EF4-FFF2-40B4-BE49-F238E27FC236}">
                      <a16:creationId xmlns:a16="http://schemas.microsoft.com/office/drawing/2014/main" id="{2D633EA4-2036-5442-9A74-0549792AB4E0}"/>
                    </a:ext>
                  </a:extLst>
                </p:cNvPr>
                <p:cNvSpPr/>
                <p:nvPr/>
              </p:nvSpPr>
              <p:spPr>
                <a:xfrm>
                  <a:off x="13768948" y="-559930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21" name="Oval 120">
                  <a:extLst>
                    <a:ext uri="{FF2B5EF4-FFF2-40B4-BE49-F238E27FC236}">
                      <a16:creationId xmlns:a16="http://schemas.microsoft.com/office/drawing/2014/main" id="{3C159725-6D7C-A17F-FFA9-586131B0CF5C}"/>
                    </a:ext>
                  </a:extLst>
                </p:cNvPr>
                <p:cNvSpPr/>
                <p:nvPr/>
              </p:nvSpPr>
              <p:spPr>
                <a:xfrm>
                  <a:off x="14693100" y="-4856116"/>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22" name="Oval 121">
                  <a:extLst>
                    <a:ext uri="{FF2B5EF4-FFF2-40B4-BE49-F238E27FC236}">
                      <a16:creationId xmlns:a16="http://schemas.microsoft.com/office/drawing/2014/main" id="{1B68458D-F455-FC09-9DFA-AFD69B9C43E8}"/>
                    </a:ext>
                  </a:extLst>
                </p:cNvPr>
                <p:cNvSpPr/>
                <p:nvPr/>
              </p:nvSpPr>
              <p:spPr>
                <a:xfrm>
                  <a:off x="13918279" y="-4245430"/>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sp>
            <p:nvSpPr>
              <p:cNvPr id="116" name="Oval 115">
                <a:extLst>
                  <a:ext uri="{FF2B5EF4-FFF2-40B4-BE49-F238E27FC236}">
                    <a16:creationId xmlns:a16="http://schemas.microsoft.com/office/drawing/2014/main" id="{3ADB4DD9-A26B-D1D9-DCC8-424453F592DD}"/>
                  </a:ext>
                </a:extLst>
              </p:cNvPr>
              <p:cNvSpPr/>
              <p:nvPr/>
            </p:nvSpPr>
            <p:spPr>
              <a:xfrm>
                <a:off x="12616087" y="-5058367"/>
                <a:ext cx="2318471" cy="12518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grpSp>
          <p:nvGrpSpPr>
            <p:cNvPr id="88" name="Group 87">
              <a:extLst>
                <a:ext uri="{FF2B5EF4-FFF2-40B4-BE49-F238E27FC236}">
                  <a16:creationId xmlns:a16="http://schemas.microsoft.com/office/drawing/2014/main" id="{95307CF3-0A8B-FF87-875D-956217EC25B0}"/>
                </a:ext>
              </a:extLst>
            </p:cNvPr>
            <p:cNvGrpSpPr/>
            <p:nvPr/>
          </p:nvGrpSpPr>
          <p:grpSpPr>
            <a:xfrm>
              <a:off x="10987107" y="195601"/>
              <a:ext cx="1917292" cy="923482"/>
              <a:chOff x="10769791" y="-6153003"/>
              <a:chExt cx="6123464" cy="3537857"/>
            </a:xfrm>
          </p:grpSpPr>
          <p:grpSp>
            <p:nvGrpSpPr>
              <p:cNvPr id="107" name="Group 106">
                <a:extLst>
                  <a:ext uri="{FF2B5EF4-FFF2-40B4-BE49-F238E27FC236}">
                    <a16:creationId xmlns:a16="http://schemas.microsoft.com/office/drawing/2014/main" id="{B88CA235-8B9C-3E15-2C15-2EDBC2A146F7}"/>
                  </a:ext>
                </a:extLst>
              </p:cNvPr>
              <p:cNvGrpSpPr/>
              <p:nvPr/>
            </p:nvGrpSpPr>
            <p:grpSpPr>
              <a:xfrm>
                <a:off x="10769791" y="-6153003"/>
                <a:ext cx="6123464" cy="3537857"/>
                <a:chOff x="11038114" y="-5693229"/>
                <a:chExt cx="6123464" cy="3537857"/>
              </a:xfrm>
            </p:grpSpPr>
            <p:sp>
              <p:nvSpPr>
                <p:cNvPr id="109" name="Oval 108">
                  <a:extLst>
                    <a:ext uri="{FF2B5EF4-FFF2-40B4-BE49-F238E27FC236}">
                      <a16:creationId xmlns:a16="http://schemas.microsoft.com/office/drawing/2014/main" id="{3C27FFA0-D879-AC47-FBDC-BFED8AC50B65}"/>
                    </a:ext>
                  </a:extLst>
                </p:cNvPr>
                <p:cNvSpPr/>
                <p:nvPr/>
              </p:nvSpPr>
              <p:spPr>
                <a:xfrm>
                  <a:off x="11038114" y="-5225143"/>
                  <a:ext cx="1992086"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10" name="Oval 109">
                  <a:extLst>
                    <a:ext uri="{FF2B5EF4-FFF2-40B4-BE49-F238E27FC236}">
                      <a16:creationId xmlns:a16="http://schemas.microsoft.com/office/drawing/2014/main" id="{572A36BC-E93E-2FEF-A8FE-54F0F5AE0A50}"/>
                    </a:ext>
                  </a:extLst>
                </p:cNvPr>
                <p:cNvSpPr/>
                <p:nvPr/>
              </p:nvSpPr>
              <p:spPr>
                <a:xfrm>
                  <a:off x="12034157" y="-569322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11" name="Oval 110">
                  <a:extLst>
                    <a:ext uri="{FF2B5EF4-FFF2-40B4-BE49-F238E27FC236}">
                      <a16:creationId xmlns:a16="http://schemas.microsoft.com/office/drawing/2014/main" id="{8E454E6C-FBE5-1D57-4199-F3FE2BAE21D7}"/>
                    </a:ext>
                  </a:extLst>
                </p:cNvPr>
                <p:cNvSpPr/>
                <p:nvPr/>
              </p:nvSpPr>
              <p:spPr>
                <a:xfrm>
                  <a:off x="11336109" y="-4114801"/>
                  <a:ext cx="3133869"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12" name="Oval 111">
                  <a:extLst>
                    <a:ext uri="{FF2B5EF4-FFF2-40B4-BE49-F238E27FC236}">
                      <a16:creationId xmlns:a16="http://schemas.microsoft.com/office/drawing/2014/main" id="{87F81405-B54A-8E3F-CF37-303795BB55A9}"/>
                    </a:ext>
                  </a:extLst>
                </p:cNvPr>
                <p:cNvSpPr/>
                <p:nvPr/>
              </p:nvSpPr>
              <p:spPr>
                <a:xfrm>
                  <a:off x="13768948" y="-559930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13" name="Oval 112">
                  <a:extLst>
                    <a:ext uri="{FF2B5EF4-FFF2-40B4-BE49-F238E27FC236}">
                      <a16:creationId xmlns:a16="http://schemas.microsoft.com/office/drawing/2014/main" id="{AB611A59-A18C-4930-8819-3649C9533C1E}"/>
                    </a:ext>
                  </a:extLst>
                </p:cNvPr>
                <p:cNvSpPr/>
                <p:nvPr/>
              </p:nvSpPr>
              <p:spPr>
                <a:xfrm>
                  <a:off x="14693100" y="-4856116"/>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14" name="Oval 113">
                  <a:extLst>
                    <a:ext uri="{FF2B5EF4-FFF2-40B4-BE49-F238E27FC236}">
                      <a16:creationId xmlns:a16="http://schemas.microsoft.com/office/drawing/2014/main" id="{A3264F9C-CBD3-75F3-20AB-A783E5258C99}"/>
                    </a:ext>
                  </a:extLst>
                </p:cNvPr>
                <p:cNvSpPr/>
                <p:nvPr/>
              </p:nvSpPr>
              <p:spPr>
                <a:xfrm>
                  <a:off x="13918279" y="-4245430"/>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sp>
            <p:nvSpPr>
              <p:cNvPr id="108" name="Oval 107">
                <a:extLst>
                  <a:ext uri="{FF2B5EF4-FFF2-40B4-BE49-F238E27FC236}">
                    <a16:creationId xmlns:a16="http://schemas.microsoft.com/office/drawing/2014/main" id="{3A6F009B-BDE5-54EE-1E4E-3C4787C38142}"/>
                  </a:ext>
                </a:extLst>
              </p:cNvPr>
              <p:cNvSpPr/>
              <p:nvPr/>
            </p:nvSpPr>
            <p:spPr>
              <a:xfrm>
                <a:off x="12616087" y="-5058367"/>
                <a:ext cx="2318471" cy="12518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grpSp>
          <p:nvGrpSpPr>
            <p:cNvPr id="89" name="Group 88">
              <a:extLst>
                <a:ext uri="{FF2B5EF4-FFF2-40B4-BE49-F238E27FC236}">
                  <a16:creationId xmlns:a16="http://schemas.microsoft.com/office/drawing/2014/main" id="{F14A1FEB-4CEA-7C35-8878-BFB0476BE1E1}"/>
                </a:ext>
              </a:extLst>
            </p:cNvPr>
            <p:cNvGrpSpPr/>
            <p:nvPr/>
          </p:nvGrpSpPr>
          <p:grpSpPr>
            <a:xfrm>
              <a:off x="2194382" y="125807"/>
              <a:ext cx="1384468" cy="696593"/>
              <a:chOff x="10769791" y="-6153003"/>
              <a:chExt cx="6123464" cy="3537857"/>
            </a:xfrm>
          </p:grpSpPr>
          <p:grpSp>
            <p:nvGrpSpPr>
              <p:cNvPr id="99" name="Group 98">
                <a:extLst>
                  <a:ext uri="{FF2B5EF4-FFF2-40B4-BE49-F238E27FC236}">
                    <a16:creationId xmlns:a16="http://schemas.microsoft.com/office/drawing/2014/main" id="{F483F1FB-C02D-508C-BD31-7D8F7E0035EB}"/>
                  </a:ext>
                </a:extLst>
              </p:cNvPr>
              <p:cNvGrpSpPr/>
              <p:nvPr/>
            </p:nvGrpSpPr>
            <p:grpSpPr>
              <a:xfrm>
                <a:off x="10769791" y="-6153003"/>
                <a:ext cx="6123464" cy="3537857"/>
                <a:chOff x="11038114" y="-5693229"/>
                <a:chExt cx="6123464" cy="3537857"/>
              </a:xfrm>
            </p:grpSpPr>
            <p:sp>
              <p:nvSpPr>
                <p:cNvPr id="101" name="Oval 100">
                  <a:extLst>
                    <a:ext uri="{FF2B5EF4-FFF2-40B4-BE49-F238E27FC236}">
                      <a16:creationId xmlns:a16="http://schemas.microsoft.com/office/drawing/2014/main" id="{3F1BF6B0-C8F4-7D11-1CBB-4222343DEF7D}"/>
                    </a:ext>
                  </a:extLst>
                </p:cNvPr>
                <p:cNvSpPr/>
                <p:nvPr/>
              </p:nvSpPr>
              <p:spPr>
                <a:xfrm>
                  <a:off x="11038114" y="-5225143"/>
                  <a:ext cx="1992086"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02" name="Oval 101">
                  <a:extLst>
                    <a:ext uri="{FF2B5EF4-FFF2-40B4-BE49-F238E27FC236}">
                      <a16:creationId xmlns:a16="http://schemas.microsoft.com/office/drawing/2014/main" id="{1AD0A1D1-9906-F12C-2EFD-EC599D712CE9}"/>
                    </a:ext>
                  </a:extLst>
                </p:cNvPr>
                <p:cNvSpPr/>
                <p:nvPr/>
              </p:nvSpPr>
              <p:spPr>
                <a:xfrm>
                  <a:off x="12034157" y="-569322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03" name="Oval 102">
                  <a:extLst>
                    <a:ext uri="{FF2B5EF4-FFF2-40B4-BE49-F238E27FC236}">
                      <a16:creationId xmlns:a16="http://schemas.microsoft.com/office/drawing/2014/main" id="{CFB821A9-9D83-46FD-C30E-AD1A81C2D062}"/>
                    </a:ext>
                  </a:extLst>
                </p:cNvPr>
                <p:cNvSpPr/>
                <p:nvPr/>
              </p:nvSpPr>
              <p:spPr>
                <a:xfrm>
                  <a:off x="11336109" y="-4114801"/>
                  <a:ext cx="3133869"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04" name="Oval 103">
                  <a:extLst>
                    <a:ext uri="{FF2B5EF4-FFF2-40B4-BE49-F238E27FC236}">
                      <a16:creationId xmlns:a16="http://schemas.microsoft.com/office/drawing/2014/main" id="{9D32AC96-6B82-4D89-2A78-12FBDF966668}"/>
                    </a:ext>
                  </a:extLst>
                </p:cNvPr>
                <p:cNvSpPr/>
                <p:nvPr/>
              </p:nvSpPr>
              <p:spPr>
                <a:xfrm>
                  <a:off x="13768948" y="-559930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05" name="Oval 104">
                  <a:extLst>
                    <a:ext uri="{FF2B5EF4-FFF2-40B4-BE49-F238E27FC236}">
                      <a16:creationId xmlns:a16="http://schemas.microsoft.com/office/drawing/2014/main" id="{B70047C6-B610-8BDE-8DB0-25C33956CA49}"/>
                    </a:ext>
                  </a:extLst>
                </p:cNvPr>
                <p:cNvSpPr/>
                <p:nvPr/>
              </p:nvSpPr>
              <p:spPr>
                <a:xfrm>
                  <a:off x="14693100" y="-4856116"/>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06" name="Oval 105">
                  <a:extLst>
                    <a:ext uri="{FF2B5EF4-FFF2-40B4-BE49-F238E27FC236}">
                      <a16:creationId xmlns:a16="http://schemas.microsoft.com/office/drawing/2014/main" id="{B03B3DA2-57DB-446F-283A-8FBCC089667E}"/>
                    </a:ext>
                  </a:extLst>
                </p:cNvPr>
                <p:cNvSpPr/>
                <p:nvPr/>
              </p:nvSpPr>
              <p:spPr>
                <a:xfrm>
                  <a:off x="13918279" y="-4245430"/>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sp>
            <p:nvSpPr>
              <p:cNvPr id="100" name="Oval 99">
                <a:extLst>
                  <a:ext uri="{FF2B5EF4-FFF2-40B4-BE49-F238E27FC236}">
                    <a16:creationId xmlns:a16="http://schemas.microsoft.com/office/drawing/2014/main" id="{E6FDF097-FEF8-5064-6BB7-FE665677A9C0}"/>
                  </a:ext>
                </a:extLst>
              </p:cNvPr>
              <p:cNvSpPr/>
              <p:nvPr/>
            </p:nvSpPr>
            <p:spPr>
              <a:xfrm>
                <a:off x="12616087" y="-5058367"/>
                <a:ext cx="2318471" cy="12518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grpSp>
          <p:nvGrpSpPr>
            <p:cNvPr id="90" name="Group 89">
              <a:extLst>
                <a:ext uri="{FF2B5EF4-FFF2-40B4-BE49-F238E27FC236}">
                  <a16:creationId xmlns:a16="http://schemas.microsoft.com/office/drawing/2014/main" id="{06DDB11B-8F85-3AE4-0350-DDAE8D12971C}"/>
                </a:ext>
              </a:extLst>
            </p:cNvPr>
            <p:cNvGrpSpPr/>
            <p:nvPr/>
          </p:nvGrpSpPr>
          <p:grpSpPr>
            <a:xfrm>
              <a:off x="7198794" y="-884837"/>
              <a:ext cx="3045298" cy="1467815"/>
              <a:chOff x="10769791" y="-6153003"/>
              <a:chExt cx="6123464" cy="3537857"/>
            </a:xfrm>
          </p:grpSpPr>
          <p:grpSp>
            <p:nvGrpSpPr>
              <p:cNvPr id="91" name="Group 90">
                <a:extLst>
                  <a:ext uri="{FF2B5EF4-FFF2-40B4-BE49-F238E27FC236}">
                    <a16:creationId xmlns:a16="http://schemas.microsoft.com/office/drawing/2014/main" id="{6277FEA7-1F6B-5991-3BF9-58218DF0DB42}"/>
                  </a:ext>
                </a:extLst>
              </p:cNvPr>
              <p:cNvGrpSpPr/>
              <p:nvPr/>
            </p:nvGrpSpPr>
            <p:grpSpPr>
              <a:xfrm>
                <a:off x="10769791" y="-6153003"/>
                <a:ext cx="6123464" cy="3537857"/>
                <a:chOff x="11038114" y="-5693229"/>
                <a:chExt cx="6123464" cy="3537857"/>
              </a:xfrm>
            </p:grpSpPr>
            <p:sp>
              <p:nvSpPr>
                <p:cNvPr id="93" name="Oval 92">
                  <a:extLst>
                    <a:ext uri="{FF2B5EF4-FFF2-40B4-BE49-F238E27FC236}">
                      <a16:creationId xmlns:a16="http://schemas.microsoft.com/office/drawing/2014/main" id="{DFF28A85-ECE2-655D-6FFF-043E379BFAB0}"/>
                    </a:ext>
                  </a:extLst>
                </p:cNvPr>
                <p:cNvSpPr/>
                <p:nvPr/>
              </p:nvSpPr>
              <p:spPr>
                <a:xfrm>
                  <a:off x="11038114" y="-5225143"/>
                  <a:ext cx="1992086"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94" name="Oval 93">
                  <a:extLst>
                    <a:ext uri="{FF2B5EF4-FFF2-40B4-BE49-F238E27FC236}">
                      <a16:creationId xmlns:a16="http://schemas.microsoft.com/office/drawing/2014/main" id="{95613792-7C8C-5217-6BCC-C394456F4560}"/>
                    </a:ext>
                  </a:extLst>
                </p:cNvPr>
                <p:cNvSpPr/>
                <p:nvPr/>
              </p:nvSpPr>
              <p:spPr>
                <a:xfrm>
                  <a:off x="12034157" y="-569322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95" name="Oval 94">
                  <a:extLst>
                    <a:ext uri="{FF2B5EF4-FFF2-40B4-BE49-F238E27FC236}">
                      <a16:creationId xmlns:a16="http://schemas.microsoft.com/office/drawing/2014/main" id="{4E094A65-0DAA-98BF-108F-272717E3C0D5}"/>
                    </a:ext>
                  </a:extLst>
                </p:cNvPr>
                <p:cNvSpPr/>
                <p:nvPr/>
              </p:nvSpPr>
              <p:spPr>
                <a:xfrm>
                  <a:off x="11336109" y="-4114801"/>
                  <a:ext cx="3133869"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96" name="Oval 95">
                  <a:extLst>
                    <a:ext uri="{FF2B5EF4-FFF2-40B4-BE49-F238E27FC236}">
                      <a16:creationId xmlns:a16="http://schemas.microsoft.com/office/drawing/2014/main" id="{DA02CD53-B6AA-46EF-DBE8-15D5B25647EB}"/>
                    </a:ext>
                  </a:extLst>
                </p:cNvPr>
                <p:cNvSpPr/>
                <p:nvPr/>
              </p:nvSpPr>
              <p:spPr>
                <a:xfrm>
                  <a:off x="13768948" y="-559930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97" name="Oval 96">
                  <a:extLst>
                    <a:ext uri="{FF2B5EF4-FFF2-40B4-BE49-F238E27FC236}">
                      <a16:creationId xmlns:a16="http://schemas.microsoft.com/office/drawing/2014/main" id="{3072CE0C-83A7-34D1-C7E1-5A482B1F4A14}"/>
                    </a:ext>
                  </a:extLst>
                </p:cNvPr>
                <p:cNvSpPr/>
                <p:nvPr/>
              </p:nvSpPr>
              <p:spPr>
                <a:xfrm>
                  <a:off x="14693100" y="-4856116"/>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98" name="Oval 97">
                  <a:extLst>
                    <a:ext uri="{FF2B5EF4-FFF2-40B4-BE49-F238E27FC236}">
                      <a16:creationId xmlns:a16="http://schemas.microsoft.com/office/drawing/2014/main" id="{74CA6557-38CC-8188-080E-A7626901C577}"/>
                    </a:ext>
                  </a:extLst>
                </p:cNvPr>
                <p:cNvSpPr/>
                <p:nvPr/>
              </p:nvSpPr>
              <p:spPr>
                <a:xfrm>
                  <a:off x="13918279" y="-4245430"/>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sp>
            <p:nvSpPr>
              <p:cNvPr id="92" name="Oval 91">
                <a:extLst>
                  <a:ext uri="{FF2B5EF4-FFF2-40B4-BE49-F238E27FC236}">
                    <a16:creationId xmlns:a16="http://schemas.microsoft.com/office/drawing/2014/main" id="{BCDDC500-30E1-01D7-C64D-D286A9FABA48}"/>
                  </a:ext>
                </a:extLst>
              </p:cNvPr>
              <p:cNvSpPr/>
              <p:nvPr/>
            </p:nvSpPr>
            <p:spPr>
              <a:xfrm>
                <a:off x="12616087" y="-5058367"/>
                <a:ext cx="2318471" cy="12518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grpSp>
      <p:pic>
        <p:nvPicPr>
          <p:cNvPr id="131" name="Picture 130" descr="A picture containing accessory&#10;&#10;Description automatically generated">
            <a:extLst>
              <a:ext uri="{FF2B5EF4-FFF2-40B4-BE49-F238E27FC236}">
                <a16:creationId xmlns:a16="http://schemas.microsoft.com/office/drawing/2014/main" id="{7D53A2DD-7108-BCDF-750E-18174A07473A}"/>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l="4858" t="23820" r="14144" b="11131"/>
          <a:stretch/>
        </p:blipFill>
        <p:spPr>
          <a:xfrm rot="20918277">
            <a:off x="14167" y="-27210"/>
            <a:ext cx="8965412" cy="7200000"/>
          </a:xfrm>
          <a:prstGeom prst="rect">
            <a:avLst/>
          </a:prstGeom>
        </p:spPr>
      </p:pic>
      <p:pic>
        <p:nvPicPr>
          <p:cNvPr id="132" name="Picture 131" descr="A picture containing background pattern&#10;&#10;Description automatically generated">
            <a:extLst>
              <a:ext uri="{FF2B5EF4-FFF2-40B4-BE49-F238E27FC236}">
                <a16:creationId xmlns:a16="http://schemas.microsoft.com/office/drawing/2014/main" id="{6AC7F555-EC34-73A8-B6A2-DA304A038726}"/>
              </a:ext>
            </a:extLst>
          </p:cNvPr>
          <p:cNvPicPr>
            <a:picLocks noChangeAspect="1"/>
          </p:cNvPicPr>
          <p:nvPr userDrawn="1"/>
        </p:nvPicPr>
        <p:blipFill rotWithShape="1">
          <a:blip r:embed="rId6" cstate="hqprint">
            <a:extLst>
              <a:ext uri="{28A0092B-C50C-407E-A947-70E740481C1C}">
                <a14:useLocalDpi xmlns:a14="http://schemas.microsoft.com/office/drawing/2010/main" val="0"/>
              </a:ext>
            </a:extLst>
          </a:blip>
          <a:srcRect l="49272" t="3961" r="24026" b="71711"/>
          <a:stretch/>
        </p:blipFill>
        <p:spPr>
          <a:xfrm flipH="1">
            <a:off x="-18325" y="1201"/>
            <a:ext cx="1778224" cy="1620000"/>
          </a:xfrm>
          <a:prstGeom prst="rect">
            <a:avLst/>
          </a:prstGeom>
          <a:effectLst>
            <a:innerShdw blurRad="38100" dist="12700" dir="13500000">
              <a:prstClr val="black">
                <a:alpha val="30000"/>
              </a:prstClr>
            </a:innerShdw>
          </a:effectLst>
        </p:spPr>
      </p:pic>
      <p:grpSp>
        <p:nvGrpSpPr>
          <p:cNvPr id="133" name="Group 132">
            <a:extLst>
              <a:ext uri="{FF2B5EF4-FFF2-40B4-BE49-F238E27FC236}">
                <a16:creationId xmlns:a16="http://schemas.microsoft.com/office/drawing/2014/main" id="{A4025010-BD12-99A1-3EBD-0F7936E7DAB3}"/>
              </a:ext>
            </a:extLst>
          </p:cNvPr>
          <p:cNvGrpSpPr/>
          <p:nvPr userDrawn="1"/>
        </p:nvGrpSpPr>
        <p:grpSpPr>
          <a:xfrm>
            <a:off x="8054424" y="2573579"/>
            <a:ext cx="3483962" cy="4294995"/>
            <a:chOff x="8054424" y="2573579"/>
            <a:chExt cx="3483962" cy="4294995"/>
          </a:xfrm>
        </p:grpSpPr>
        <p:pic>
          <p:nvPicPr>
            <p:cNvPr id="134" name="Picture 133" descr="A picture containing background pattern&#10;&#10;Description automatically generated">
              <a:extLst>
                <a:ext uri="{FF2B5EF4-FFF2-40B4-BE49-F238E27FC236}">
                  <a16:creationId xmlns:a16="http://schemas.microsoft.com/office/drawing/2014/main" id="{B6FED8D5-033F-2501-680D-4E50FA3C3C0A}"/>
                </a:ext>
              </a:extLst>
            </p:cNvPr>
            <p:cNvPicPr>
              <a:picLocks noChangeAspect="1"/>
            </p:cNvPicPr>
            <p:nvPr/>
          </p:nvPicPr>
          <p:blipFill rotWithShape="1">
            <a:blip r:embed="rId6" cstate="hqprint">
              <a:extLst>
                <a:ext uri="{28A0092B-C50C-407E-A947-70E740481C1C}">
                  <a14:useLocalDpi xmlns:a14="http://schemas.microsoft.com/office/drawing/2010/main" val="0"/>
                </a:ext>
              </a:extLst>
            </a:blip>
            <a:srcRect l="4709" t="4599" r="50682" b="50397"/>
            <a:stretch/>
          </p:blipFill>
          <p:spPr>
            <a:xfrm flipH="1">
              <a:off x="8054424" y="3808574"/>
              <a:ext cx="3033180" cy="3060000"/>
            </a:xfrm>
            <a:prstGeom prst="rect">
              <a:avLst/>
            </a:prstGeom>
            <a:effectLst>
              <a:innerShdw blurRad="38100" dist="12700">
                <a:prstClr val="black">
                  <a:alpha val="50000"/>
                </a:prstClr>
              </a:innerShdw>
            </a:effectLst>
          </p:spPr>
        </p:pic>
        <p:pic>
          <p:nvPicPr>
            <p:cNvPr id="135" name="Picture 134" descr="A picture containing background pattern&#10;&#10;Description automatically generated">
              <a:extLst>
                <a:ext uri="{FF2B5EF4-FFF2-40B4-BE49-F238E27FC236}">
                  <a16:creationId xmlns:a16="http://schemas.microsoft.com/office/drawing/2014/main" id="{8182765D-041F-2DF8-A172-E7B96DFFD313}"/>
                </a:ext>
              </a:extLst>
            </p:cNvPr>
            <p:cNvPicPr>
              <a:picLocks noChangeAspect="1"/>
            </p:cNvPicPr>
            <p:nvPr/>
          </p:nvPicPr>
          <p:blipFill rotWithShape="1">
            <a:blip r:embed="rId6" cstate="hqprint">
              <a:extLst>
                <a:ext uri="{28A0092B-C50C-407E-A947-70E740481C1C}">
                  <a14:useLocalDpi xmlns:a14="http://schemas.microsoft.com/office/drawing/2010/main" val="0"/>
                </a:ext>
              </a:extLst>
            </a:blip>
            <a:srcRect l="35693" t="52250" r="45787" b="14676"/>
            <a:stretch/>
          </p:blipFill>
          <p:spPr>
            <a:xfrm flipH="1">
              <a:off x="10279112" y="2573579"/>
              <a:ext cx="1259274" cy="2248776"/>
            </a:xfrm>
            <a:prstGeom prst="rect">
              <a:avLst/>
            </a:prstGeom>
            <a:effectLst>
              <a:innerShdw blurRad="38100" dist="12700" dir="13500000">
                <a:prstClr val="black">
                  <a:alpha val="50000"/>
                </a:prstClr>
              </a:innerShdw>
            </a:effectLst>
          </p:spPr>
        </p:pic>
      </p:grpSp>
    </p:spTree>
    <p:extLst>
      <p:ext uri="{BB962C8B-B14F-4D97-AF65-F5344CB8AC3E}">
        <p14:creationId xmlns:p14="http://schemas.microsoft.com/office/powerpoint/2010/main" val="1217207846"/>
      </p:ext>
    </p:extLst>
  </p:cSld>
  <p:clrMapOvr>
    <a:masterClrMapping/>
  </p:clrMapOvr>
  <p:transition>
    <p:random/>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85"/>
                                            </p:tgtEl>
                                            <p:attrNameLst>
                                              <p:attrName>style.visibility</p:attrName>
                                            </p:attrNameLst>
                                          </p:cBhvr>
                                          <p:to>
                                            <p:strVal val="visible"/>
                                          </p:to>
                                        </p:set>
                                        <p:animEffect transition="in" filter="fade">
                                          <p:cBhvr>
                                            <p:cTn id="7" dur="500"/>
                                            <p:tgtEl>
                                              <p:spTgt spid="85"/>
                                            </p:tgtEl>
                                          </p:cBhvr>
                                        </p:animEffect>
                                        <p:anim calcmode="lin" valueType="num">
                                          <p:cBhvr>
                                            <p:cTn id="8" dur="500" fill="hold"/>
                                            <p:tgtEl>
                                              <p:spTgt spid="85"/>
                                            </p:tgtEl>
                                            <p:attrNameLst>
                                              <p:attrName>ppt_x</p:attrName>
                                            </p:attrNameLst>
                                          </p:cBhvr>
                                          <p:tavLst>
                                            <p:tav tm="0">
                                              <p:val>
                                                <p:strVal val="#ppt_x"/>
                                              </p:val>
                                            </p:tav>
                                            <p:tav tm="100000">
                                              <p:val>
                                                <p:strVal val="#ppt_x"/>
                                              </p:val>
                                            </p:tav>
                                          </p:tavLst>
                                        </p:anim>
                                        <p:anim calcmode="lin" valueType="num">
                                          <p:cBhvr>
                                            <p:cTn id="9" dur="500" fill="hold"/>
                                            <p:tgtEl>
                                              <p:spTgt spid="8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4"/>
                                            </p:tgtEl>
                                            <p:attrNameLst>
                                              <p:attrName>style.visibility</p:attrName>
                                            </p:attrNameLst>
                                          </p:cBhvr>
                                          <p:to>
                                            <p:strVal val="visible"/>
                                          </p:to>
                                        </p:set>
                                        <p:animEffect transition="in" filter="fade">
                                          <p:cBhvr>
                                            <p:cTn id="12" dur="500"/>
                                            <p:tgtEl>
                                              <p:spTgt spid="84"/>
                                            </p:tgtEl>
                                          </p:cBhvr>
                                        </p:animEffect>
                                        <p:anim calcmode="lin" valueType="num">
                                          <p:cBhvr>
                                            <p:cTn id="13" dur="500" fill="hold"/>
                                            <p:tgtEl>
                                              <p:spTgt spid="84"/>
                                            </p:tgtEl>
                                            <p:attrNameLst>
                                              <p:attrName>ppt_x</p:attrName>
                                            </p:attrNameLst>
                                          </p:cBhvr>
                                          <p:tavLst>
                                            <p:tav tm="0">
                                              <p:val>
                                                <p:strVal val="#ppt_x"/>
                                              </p:val>
                                            </p:tav>
                                            <p:tav tm="100000">
                                              <p:val>
                                                <p:strVal val="#ppt_x"/>
                                              </p:val>
                                            </p:tav>
                                          </p:tavLst>
                                        </p:anim>
                                        <p:anim calcmode="lin" valueType="num">
                                          <p:cBhvr>
                                            <p:cTn id="14" dur="500" fill="hold"/>
                                            <p:tgtEl>
                                              <p:spTgt spid="84"/>
                                            </p:tgtEl>
                                            <p:attrNameLst>
                                              <p:attrName>ppt_y</p:attrName>
                                            </p:attrNameLst>
                                          </p:cBhvr>
                                          <p:tavLst>
                                            <p:tav tm="0">
                                              <p:val>
                                                <p:strVal val="#ppt_y+.1"/>
                                              </p:val>
                                            </p:tav>
                                            <p:tav tm="100000">
                                              <p:val>
                                                <p:strVal val="#ppt_y"/>
                                              </p:val>
                                            </p:tav>
                                          </p:tavLst>
                                        </p:anim>
                                      </p:childTnLst>
                                    </p:cTn>
                                  </p:par>
                                </p:childTnLst>
                              </p:cTn>
                            </p:par>
                            <p:par>
                              <p:cTn id="15" fill="hold">
                                <p:stCondLst>
                                  <p:cond delay="500"/>
                                </p:stCondLst>
                                <p:childTnLst>
                                  <p:par>
                                    <p:cTn id="16" presetID="31" presetClass="entr" presetSubtype="0" fill="hold" nodeType="afterEffect">
                                      <p:stCondLst>
                                        <p:cond delay="0"/>
                                      </p:stCondLst>
                                      <p:childTnLst>
                                        <p:set>
                                          <p:cBhvr>
                                            <p:cTn id="17" dur="1" fill="hold">
                                              <p:stCondLst>
                                                <p:cond delay="0"/>
                                              </p:stCondLst>
                                            </p:cTn>
                                            <p:tgtEl>
                                              <p:spTgt spid="132"/>
                                            </p:tgtEl>
                                            <p:attrNameLst>
                                              <p:attrName>style.visibility</p:attrName>
                                            </p:attrNameLst>
                                          </p:cBhvr>
                                          <p:to>
                                            <p:strVal val="visible"/>
                                          </p:to>
                                        </p:set>
                                        <p:anim calcmode="lin" valueType="num">
                                          <p:cBhvr>
                                            <p:cTn id="18" dur="500" fill="hold"/>
                                            <p:tgtEl>
                                              <p:spTgt spid="132"/>
                                            </p:tgtEl>
                                            <p:attrNameLst>
                                              <p:attrName>ppt_w</p:attrName>
                                            </p:attrNameLst>
                                          </p:cBhvr>
                                          <p:tavLst>
                                            <p:tav tm="0">
                                              <p:val>
                                                <p:fltVal val="0"/>
                                              </p:val>
                                            </p:tav>
                                            <p:tav tm="100000">
                                              <p:val>
                                                <p:strVal val="#ppt_w"/>
                                              </p:val>
                                            </p:tav>
                                          </p:tavLst>
                                        </p:anim>
                                        <p:anim calcmode="lin" valueType="num">
                                          <p:cBhvr>
                                            <p:cTn id="19" dur="500" fill="hold"/>
                                            <p:tgtEl>
                                              <p:spTgt spid="132"/>
                                            </p:tgtEl>
                                            <p:attrNameLst>
                                              <p:attrName>ppt_h</p:attrName>
                                            </p:attrNameLst>
                                          </p:cBhvr>
                                          <p:tavLst>
                                            <p:tav tm="0">
                                              <p:val>
                                                <p:fltVal val="0"/>
                                              </p:val>
                                            </p:tav>
                                            <p:tav tm="100000">
                                              <p:val>
                                                <p:strVal val="#ppt_h"/>
                                              </p:val>
                                            </p:tav>
                                          </p:tavLst>
                                        </p:anim>
                                        <p:anim calcmode="lin" valueType="num">
                                          <p:cBhvr>
                                            <p:cTn id="20" dur="500" fill="hold"/>
                                            <p:tgtEl>
                                              <p:spTgt spid="132"/>
                                            </p:tgtEl>
                                            <p:attrNameLst>
                                              <p:attrName>style.rotation</p:attrName>
                                            </p:attrNameLst>
                                          </p:cBhvr>
                                          <p:tavLst>
                                            <p:tav tm="0">
                                              <p:val>
                                                <p:fltVal val="90"/>
                                              </p:val>
                                            </p:tav>
                                            <p:tav tm="100000">
                                              <p:val>
                                                <p:fltVal val="0"/>
                                              </p:val>
                                            </p:tav>
                                          </p:tavLst>
                                        </p:anim>
                                        <p:animEffect transition="in" filter="fade">
                                          <p:cBhvr>
                                            <p:cTn id="21" dur="500"/>
                                            <p:tgtEl>
                                              <p:spTgt spid="132"/>
                                            </p:tgtEl>
                                          </p:cBhvr>
                                        </p:animEffect>
                                      </p:childTnLst>
                                    </p:cTn>
                                  </p:par>
                                </p:childTnLst>
                              </p:cTn>
                            </p:par>
                            <p:par>
                              <p:cTn id="22" fill="hold">
                                <p:stCondLst>
                                  <p:cond delay="1000"/>
                                </p:stCondLst>
                                <p:childTnLst>
                                  <p:par>
                                    <p:cTn id="23" presetID="2" presetClass="entr" presetSubtype="4" fill="hold" nodeType="afterEffect" p14:presetBounceEnd="60000">
                                      <p:stCondLst>
                                        <p:cond delay="0"/>
                                      </p:stCondLst>
                                      <p:childTnLst>
                                        <p:set>
                                          <p:cBhvr>
                                            <p:cTn id="24" dur="1" fill="hold">
                                              <p:stCondLst>
                                                <p:cond delay="0"/>
                                              </p:stCondLst>
                                            </p:cTn>
                                            <p:tgtEl>
                                              <p:spTgt spid="133"/>
                                            </p:tgtEl>
                                            <p:attrNameLst>
                                              <p:attrName>style.visibility</p:attrName>
                                            </p:attrNameLst>
                                          </p:cBhvr>
                                          <p:to>
                                            <p:strVal val="visible"/>
                                          </p:to>
                                        </p:set>
                                        <p:anim calcmode="lin" valueType="num" p14:bounceEnd="60000">
                                          <p:cBhvr additive="base">
                                            <p:cTn id="25" dur="750" fill="hold"/>
                                            <p:tgtEl>
                                              <p:spTgt spid="133"/>
                                            </p:tgtEl>
                                            <p:attrNameLst>
                                              <p:attrName>ppt_x</p:attrName>
                                            </p:attrNameLst>
                                          </p:cBhvr>
                                          <p:tavLst>
                                            <p:tav tm="0">
                                              <p:val>
                                                <p:strVal val="#ppt_x"/>
                                              </p:val>
                                            </p:tav>
                                            <p:tav tm="100000">
                                              <p:val>
                                                <p:strVal val="#ppt_x"/>
                                              </p:val>
                                            </p:tav>
                                          </p:tavLst>
                                        </p:anim>
                                        <p:anim calcmode="lin" valueType="num" p14:bounceEnd="60000">
                                          <p:cBhvr additive="base">
                                            <p:cTn id="26" dur="750" fill="hold"/>
                                            <p:tgtEl>
                                              <p:spTgt spid="133"/>
                                            </p:tgtEl>
                                            <p:attrNameLst>
                                              <p:attrName>ppt_y</p:attrName>
                                            </p:attrNameLst>
                                          </p:cBhvr>
                                          <p:tavLst>
                                            <p:tav tm="0">
                                              <p:val>
                                                <p:strVal val="1+#ppt_h/2"/>
                                              </p:val>
                                            </p:tav>
                                            <p:tav tm="100000">
                                              <p:val>
                                                <p:strVal val="#ppt_y"/>
                                              </p:val>
                                            </p:tav>
                                          </p:tavLst>
                                        </p:anim>
                                      </p:childTnLst>
                                    </p:cTn>
                                  </p:par>
                                </p:childTnLst>
                              </p:cTn>
                            </p:par>
                            <p:par>
                              <p:cTn id="27" fill="hold">
                                <p:stCondLst>
                                  <p:cond delay="1750"/>
                                </p:stCondLst>
                                <p:childTnLst>
                                  <p:par>
                                    <p:cTn id="28" presetID="22" presetClass="entr" presetSubtype="2" fill="hold" nodeType="afterEffect">
                                      <p:stCondLst>
                                        <p:cond delay="0"/>
                                      </p:stCondLst>
                                      <p:childTnLst>
                                        <p:set>
                                          <p:cBhvr>
                                            <p:cTn id="29" dur="1" fill="hold">
                                              <p:stCondLst>
                                                <p:cond delay="0"/>
                                              </p:stCondLst>
                                            </p:cTn>
                                            <p:tgtEl>
                                              <p:spTgt spid="131"/>
                                            </p:tgtEl>
                                            <p:attrNameLst>
                                              <p:attrName>style.visibility</p:attrName>
                                            </p:attrNameLst>
                                          </p:cBhvr>
                                          <p:to>
                                            <p:strVal val="visible"/>
                                          </p:to>
                                        </p:set>
                                        <p:animEffect transition="in" filter="wipe(right)">
                                          <p:cBhvr>
                                            <p:cTn id="30" dur="750"/>
                                            <p:tgtEl>
                                              <p:spTgt spid="131"/>
                                            </p:tgtEl>
                                          </p:cBhvr>
                                        </p:animEffect>
                                      </p:childTnLst>
                                      <p:subTnLst>
                                        <p:audio>
                                          <p:cMediaNode>
                                            <p:cTn display="0" masterRel="sameClick">
                                              <p:stCondLst>
                                                <p:cond evt="begin" delay="0">
                                                  <p:tn val="28"/>
                                                </p:cond>
                                              </p:stCondLst>
                                              <p:endCondLst>
                                                <p:cond evt="onStopAudio" delay="0">
                                                  <p:tgtEl>
                                                    <p:sldTgt/>
                                                  </p:tgtEl>
                                                </p:cond>
                                              </p:endCondLst>
                                            </p:cTn>
                                            <p:tgtEl>
                                              <p:sndTgt r:embed="rId1"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85"/>
                                            </p:tgtEl>
                                            <p:attrNameLst>
                                              <p:attrName>style.visibility</p:attrName>
                                            </p:attrNameLst>
                                          </p:cBhvr>
                                          <p:to>
                                            <p:strVal val="visible"/>
                                          </p:to>
                                        </p:set>
                                        <p:animEffect transition="in" filter="fade">
                                          <p:cBhvr>
                                            <p:cTn id="7" dur="500"/>
                                            <p:tgtEl>
                                              <p:spTgt spid="85"/>
                                            </p:tgtEl>
                                          </p:cBhvr>
                                        </p:animEffect>
                                        <p:anim calcmode="lin" valueType="num">
                                          <p:cBhvr>
                                            <p:cTn id="8" dur="500" fill="hold"/>
                                            <p:tgtEl>
                                              <p:spTgt spid="85"/>
                                            </p:tgtEl>
                                            <p:attrNameLst>
                                              <p:attrName>ppt_x</p:attrName>
                                            </p:attrNameLst>
                                          </p:cBhvr>
                                          <p:tavLst>
                                            <p:tav tm="0">
                                              <p:val>
                                                <p:strVal val="#ppt_x"/>
                                              </p:val>
                                            </p:tav>
                                            <p:tav tm="100000">
                                              <p:val>
                                                <p:strVal val="#ppt_x"/>
                                              </p:val>
                                            </p:tav>
                                          </p:tavLst>
                                        </p:anim>
                                        <p:anim calcmode="lin" valueType="num">
                                          <p:cBhvr>
                                            <p:cTn id="9" dur="500" fill="hold"/>
                                            <p:tgtEl>
                                              <p:spTgt spid="8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4"/>
                                            </p:tgtEl>
                                            <p:attrNameLst>
                                              <p:attrName>style.visibility</p:attrName>
                                            </p:attrNameLst>
                                          </p:cBhvr>
                                          <p:to>
                                            <p:strVal val="visible"/>
                                          </p:to>
                                        </p:set>
                                        <p:animEffect transition="in" filter="fade">
                                          <p:cBhvr>
                                            <p:cTn id="12" dur="500"/>
                                            <p:tgtEl>
                                              <p:spTgt spid="84"/>
                                            </p:tgtEl>
                                          </p:cBhvr>
                                        </p:animEffect>
                                        <p:anim calcmode="lin" valueType="num">
                                          <p:cBhvr>
                                            <p:cTn id="13" dur="500" fill="hold"/>
                                            <p:tgtEl>
                                              <p:spTgt spid="84"/>
                                            </p:tgtEl>
                                            <p:attrNameLst>
                                              <p:attrName>ppt_x</p:attrName>
                                            </p:attrNameLst>
                                          </p:cBhvr>
                                          <p:tavLst>
                                            <p:tav tm="0">
                                              <p:val>
                                                <p:strVal val="#ppt_x"/>
                                              </p:val>
                                            </p:tav>
                                            <p:tav tm="100000">
                                              <p:val>
                                                <p:strVal val="#ppt_x"/>
                                              </p:val>
                                            </p:tav>
                                          </p:tavLst>
                                        </p:anim>
                                        <p:anim calcmode="lin" valueType="num">
                                          <p:cBhvr>
                                            <p:cTn id="14" dur="500" fill="hold"/>
                                            <p:tgtEl>
                                              <p:spTgt spid="84"/>
                                            </p:tgtEl>
                                            <p:attrNameLst>
                                              <p:attrName>ppt_y</p:attrName>
                                            </p:attrNameLst>
                                          </p:cBhvr>
                                          <p:tavLst>
                                            <p:tav tm="0">
                                              <p:val>
                                                <p:strVal val="#ppt_y+.1"/>
                                              </p:val>
                                            </p:tav>
                                            <p:tav tm="100000">
                                              <p:val>
                                                <p:strVal val="#ppt_y"/>
                                              </p:val>
                                            </p:tav>
                                          </p:tavLst>
                                        </p:anim>
                                      </p:childTnLst>
                                    </p:cTn>
                                  </p:par>
                                </p:childTnLst>
                              </p:cTn>
                            </p:par>
                            <p:par>
                              <p:cTn id="15" fill="hold">
                                <p:stCondLst>
                                  <p:cond delay="500"/>
                                </p:stCondLst>
                                <p:childTnLst>
                                  <p:par>
                                    <p:cTn id="16" presetID="31" presetClass="entr" presetSubtype="0" fill="hold" nodeType="afterEffect">
                                      <p:stCondLst>
                                        <p:cond delay="0"/>
                                      </p:stCondLst>
                                      <p:childTnLst>
                                        <p:set>
                                          <p:cBhvr>
                                            <p:cTn id="17" dur="1" fill="hold">
                                              <p:stCondLst>
                                                <p:cond delay="0"/>
                                              </p:stCondLst>
                                            </p:cTn>
                                            <p:tgtEl>
                                              <p:spTgt spid="132"/>
                                            </p:tgtEl>
                                            <p:attrNameLst>
                                              <p:attrName>style.visibility</p:attrName>
                                            </p:attrNameLst>
                                          </p:cBhvr>
                                          <p:to>
                                            <p:strVal val="visible"/>
                                          </p:to>
                                        </p:set>
                                        <p:anim calcmode="lin" valueType="num">
                                          <p:cBhvr>
                                            <p:cTn id="18" dur="500" fill="hold"/>
                                            <p:tgtEl>
                                              <p:spTgt spid="132"/>
                                            </p:tgtEl>
                                            <p:attrNameLst>
                                              <p:attrName>ppt_w</p:attrName>
                                            </p:attrNameLst>
                                          </p:cBhvr>
                                          <p:tavLst>
                                            <p:tav tm="0">
                                              <p:val>
                                                <p:fltVal val="0"/>
                                              </p:val>
                                            </p:tav>
                                            <p:tav tm="100000">
                                              <p:val>
                                                <p:strVal val="#ppt_w"/>
                                              </p:val>
                                            </p:tav>
                                          </p:tavLst>
                                        </p:anim>
                                        <p:anim calcmode="lin" valueType="num">
                                          <p:cBhvr>
                                            <p:cTn id="19" dur="500" fill="hold"/>
                                            <p:tgtEl>
                                              <p:spTgt spid="132"/>
                                            </p:tgtEl>
                                            <p:attrNameLst>
                                              <p:attrName>ppt_h</p:attrName>
                                            </p:attrNameLst>
                                          </p:cBhvr>
                                          <p:tavLst>
                                            <p:tav tm="0">
                                              <p:val>
                                                <p:fltVal val="0"/>
                                              </p:val>
                                            </p:tav>
                                            <p:tav tm="100000">
                                              <p:val>
                                                <p:strVal val="#ppt_h"/>
                                              </p:val>
                                            </p:tav>
                                          </p:tavLst>
                                        </p:anim>
                                        <p:anim calcmode="lin" valueType="num">
                                          <p:cBhvr>
                                            <p:cTn id="20" dur="500" fill="hold"/>
                                            <p:tgtEl>
                                              <p:spTgt spid="132"/>
                                            </p:tgtEl>
                                            <p:attrNameLst>
                                              <p:attrName>style.rotation</p:attrName>
                                            </p:attrNameLst>
                                          </p:cBhvr>
                                          <p:tavLst>
                                            <p:tav tm="0">
                                              <p:val>
                                                <p:fltVal val="90"/>
                                              </p:val>
                                            </p:tav>
                                            <p:tav tm="100000">
                                              <p:val>
                                                <p:fltVal val="0"/>
                                              </p:val>
                                            </p:tav>
                                          </p:tavLst>
                                        </p:anim>
                                        <p:animEffect transition="in" filter="fade">
                                          <p:cBhvr>
                                            <p:cTn id="21" dur="500"/>
                                            <p:tgtEl>
                                              <p:spTgt spid="132"/>
                                            </p:tgtEl>
                                          </p:cBhvr>
                                        </p:animEffect>
                                      </p:childTnLst>
                                    </p:cTn>
                                  </p:par>
                                </p:childTnLst>
                              </p:cTn>
                            </p:par>
                            <p:par>
                              <p:cTn id="22" fill="hold">
                                <p:stCondLst>
                                  <p:cond delay="1000"/>
                                </p:stCondLst>
                                <p:childTnLst>
                                  <p:par>
                                    <p:cTn id="23" presetID="2" presetClass="entr" presetSubtype="4" fill="hold" nodeType="afterEffect">
                                      <p:stCondLst>
                                        <p:cond delay="0"/>
                                      </p:stCondLst>
                                      <p:childTnLst>
                                        <p:set>
                                          <p:cBhvr>
                                            <p:cTn id="24" dur="1" fill="hold">
                                              <p:stCondLst>
                                                <p:cond delay="0"/>
                                              </p:stCondLst>
                                            </p:cTn>
                                            <p:tgtEl>
                                              <p:spTgt spid="133"/>
                                            </p:tgtEl>
                                            <p:attrNameLst>
                                              <p:attrName>style.visibility</p:attrName>
                                            </p:attrNameLst>
                                          </p:cBhvr>
                                          <p:to>
                                            <p:strVal val="visible"/>
                                          </p:to>
                                        </p:set>
                                        <p:anim calcmode="lin" valueType="num">
                                          <p:cBhvr additive="base">
                                            <p:cTn id="25" dur="750" fill="hold"/>
                                            <p:tgtEl>
                                              <p:spTgt spid="133"/>
                                            </p:tgtEl>
                                            <p:attrNameLst>
                                              <p:attrName>ppt_x</p:attrName>
                                            </p:attrNameLst>
                                          </p:cBhvr>
                                          <p:tavLst>
                                            <p:tav tm="0">
                                              <p:val>
                                                <p:strVal val="#ppt_x"/>
                                              </p:val>
                                            </p:tav>
                                            <p:tav tm="100000">
                                              <p:val>
                                                <p:strVal val="#ppt_x"/>
                                              </p:val>
                                            </p:tav>
                                          </p:tavLst>
                                        </p:anim>
                                        <p:anim calcmode="lin" valueType="num">
                                          <p:cBhvr additive="base">
                                            <p:cTn id="26" dur="750" fill="hold"/>
                                            <p:tgtEl>
                                              <p:spTgt spid="133"/>
                                            </p:tgtEl>
                                            <p:attrNameLst>
                                              <p:attrName>ppt_y</p:attrName>
                                            </p:attrNameLst>
                                          </p:cBhvr>
                                          <p:tavLst>
                                            <p:tav tm="0">
                                              <p:val>
                                                <p:strVal val="1+#ppt_h/2"/>
                                              </p:val>
                                            </p:tav>
                                            <p:tav tm="100000">
                                              <p:val>
                                                <p:strVal val="#ppt_y"/>
                                              </p:val>
                                            </p:tav>
                                          </p:tavLst>
                                        </p:anim>
                                      </p:childTnLst>
                                    </p:cTn>
                                  </p:par>
                                </p:childTnLst>
                              </p:cTn>
                            </p:par>
                            <p:par>
                              <p:cTn id="27" fill="hold">
                                <p:stCondLst>
                                  <p:cond delay="1750"/>
                                </p:stCondLst>
                                <p:childTnLst>
                                  <p:par>
                                    <p:cTn id="28" presetID="22" presetClass="entr" presetSubtype="2" fill="hold" nodeType="afterEffect">
                                      <p:stCondLst>
                                        <p:cond delay="0"/>
                                      </p:stCondLst>
                                      <p:childTnLst>
                                        <p:set>
                                          <p:cBhvr>
                                            <p:cTn id="29" dur="1" fill="hold">
                                              <p:stCondLst>
                                                <p:cond delay="0"/>
                                              </p:stCondLst>
                                            </p:cTn>
                                            <p:tgtEl>
                                              <p:spTgt spid="131"/>
                                            </p:tgtEl>
                                            <p:attrNameLst>
                                              <p:attrName>style.visibility</p:attrName>
                                            </p:attrNameLst>
                                          </p:cBhvr>
                                          <p:to>
                                            <p:strVal val="visible"/>
                                          </p:to>
                                        </p:set>
                                        <p:animEffect transition="in" filter="wipe(right)">
                                          <p:cBhvr>
                                            <p:cTn id="30" dur="750"/>
                                            <p:tgtEl>
                                              <p:spTgt spid="131"/>
                                            </p:tgtEl>
                                          </p:cBhvr>
                                        </p:animEffect>
                                      </p:childTnLst>
                                      <p:subTnLst>
                                        <p:audio>
                                          <p:cMediaNode>
                                            <p:cTn display="0" masterRel="sameClick">
                                              <p:stCondLst>
                                                <p:cond evt="begin" delay="0">
                                                  <p:tn val="28"/>
                                                </p:cond>
                                              </p:stCondLst>
                                              <p:endCondLst>
                                                <p:cond evt="onStopAudio" delay="0">
                                                  <p:tgtEl>
                                                    <p:sldTgt/>
                                                  </p:tgtEl>
                                                </p:cond>
                                              </p:endCondLst>
                                            </p:cTn>
                                            <p:tgtEl>
                                              <p:sndTgt r:embed="rId7"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4"/>
            <a:ext cx="10058400" cy="1450757"/>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3"/>
          </a:xfrm>
          <a:prstGeom prst="rect">
            <a:avLst/>
          </a:prstGeom>
        </p:spPr>
        <p:txBody>
          <a:bodyPr lIns="91440" rIns="91440" anchor="ctr">
            <a:normAutofit/>
          </a:bodyPr>
          <a:lstStyle>
            <a:lvl1pPr marL="0" indent="0">
              <a:buNone/>
              <a:defRPr sz="2000" b="0" cap="all" baseline="0">
                <a:solidFill>
                  <a:schemeClr val="tx2"/>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p:cNvSpPr>
            <a:spLocks noGrp="1"/>
          </p:cNvSpPr>
          <p:nvPr>
            <p:ph sz="half" idx="2"/>
          </p:nvPr>
        </p:nvSpPr>
        <p:spPr>
          <a:xfrm>
            <a:off x="1097280" y="2582335"/>
            <a:ext cx="4937760" cy="3378200"/>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3"/>
          </a:xfrm>
          <a:prstGeom prst="rect">
            <a:avLst/>
          </a:prstGeom>
        </p:spPr>
        <p:txBody>
          <a:bodyPr lIns="91440" rIns="91440" anchor="ctr">
            <a:normAutofit/>
          </a:bodyPr>
          <a:lstStyle>
            <a:lvl1pPr marL="0" indent="0">
              <a:buNone/>
              <a:defRPr sz="2000" b="0" cap="all" baseline="0">
                <a:solidFill>
                  <a:schemeClr val="tx2"/>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p:cNvSpPr>
            <a:spLocks noGrp="1"/>
          </p:cNvSpPr>
          <p:nvPr>
            <p:ph sz="quarter" idx="4"/>
          </p:nvPr>
        </p:nvSpPr>
        <p:spPr>
          <a:xfrm>
            <a:off x="6217920" y="2582335"/>
            <a:ext cx="4937760" cy="3378200"/>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1097282" y="6459786"/>
            <a:ext cx="2472271" cy="365125"/>
          </a:xfrm>
          <a:prstGeom prst="rect">
            <a:avLst/>
          </a:prstGeom>
        </p:spPr>
        <p:txBody>
          <a:bodyPr/>
          <a:lstStyle/>
          <a:p>
            <a:fld id="{E6426E2C-56C1-4E0D-A793-0088A7FDD37E}" type="datetimeFigureOut">
              <a:rPr lang="en-US" dirty="0"/>
              <a:t>5/9/2023</a:t>
            </a:fld>
            <a:endParaRPr lang="en-US" dirty="0"/>
          </a:p>
        </p:txBody>
      </p:sp>
      <p:sp>
        <p:nvSpPr>
          <p:cNvPr id="8" name="Footer Placeholder 7"/>
          <p:cNvSpPr>
            <a:spLocks noGrp="1"/>
          </p:cNvSpPr>
          <p:nvPr>
            <p:ph type="ftr" sz="quarter" idx="11"/>
          </p:nvPr>
        </p:nvSpPr>
        <p:spPr>
          <a:xfrm>
            <a:off x="3686186" y="6459786"/>
            <a:ext cx="4822804" cy="365125"/>
          </a:xfrm>
          <a:prstGeom prst="rect">
            <a:avLst/>
          </a:prstGeom>
        </p:spPr>
        <p:txBody>
          <a:bodyPr/>
          <a:lstStyle/>
          <a:p>
            <a:endParaRPr lang="en-US" dirty="0"/>
          </a:p>
        </p:txBody>
      </p:sp>
      <p:sp>
        <p:nvSpPr>
          <p:cNvPr id="9" name="Slide Number Placeholder 8"/>
          <p:cNvSpPr>
            <a:spLocks noGrp="1"/>
          </p:cNvSpPr>
          <p:nvPr>
            <p:ph type="sldNum" sz="quarter" idx="12"/>
          </p:nvPr>
        </p:nvSpPr>
        <p:spPr>
          <a:xfrm>
            <a:off x="9900460" y="6459786"/>
            <a:ext cx="1312025" cy="365125"/>
          </a:xfrm>
          <a:prstGeom prst="rect">
            <a:avLst/>
          </a:prstGeom>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1333631173"/>
      </p:ext>
    </p:extLst>
  </p:cSld>
  <p:clrMapOvr>
    <a:masterClrMapping/>
  </p:clrMapOvr>
  <p:transition>
    <p:random/>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83" name="Picture 82">
            <a:extLst>
              <a:ext uri="{FF2B5EF4-FFF2-40B4-BE49-F238E27FC236}">
                <a16:creationId xmlns:a16="http://schemas.microsoft.com/office/drawing/2014/main" id="{7CFA29A5-BE6F-BB14-011A-ABC343D86C4E}"/>
              </a:ext>
            </a:extLst>
          </p:cNvPr>
          <p:cNvPicPr>
            <a:picLocks noChangeAspect="1"/>
          </p:cNvPicPr>
          <p:nvPr userDrawn="1"/>
        </p:nvPicPr>
        <p:blipFill rotWithShape="1">
          <a:blip r:embed="rId2"/>
          <a:srcRect l="5556" r="5556"/>
          <a:stretch/>
        </p:blipFill>
        <p:spPr>
          <a:xfrm>
            <a:off x="0" y="0"/>
            <a:ext cx="12192000" cy="6858000"/>
          </a:xfrm>
          <a:prstGeom prst="rect">
            <a:avLst/>
          </a:prstGeom>
        </p:spPr>
      </p:pic>
      <p:pic>
        <p:nvPicPr>
          <p:cNvPr id="84" name="Picture 83" descr="A picture containing flower, plant&#10;&#10;Description automatically generated">
            <a:extLst>
              <a:ext uri="{FF2B5EF4-FFF2-40B4-BE49-F238E27FC236}">
                <a16:creationId xmlns:a16="http://schemas.microsoft.com/office/drawing/2014/main" id="{4C561D46-97E3-7E59-D50A-B3CB1F547432}"/>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66126"/>
          <a:stretch/>
        </p:blipFill>
        <p:spPr>
          <a:xfrm>
            <a:off x="0" y="4534916"/>
            <a:ext cx="12192000" cy="2323084"/>
          </a:xfrm>
          <a:prstGeom prst="rect">
            <a:avLst/>
          </a:prstGeom>
        </p:spPr>
      </p:pic>
      <p:grpSp>
        <p:nvGrpSpPr>
          <p:cNvPr id="85" name="Group 84">
            <a:extLst>
              <a:ext uri="{FF2B5EF4-FFF2-40B4-BE49-F238E27FC236}">
                <a16:creationId xmlns:a16="http://schemas.microsoft.com/office/drawing/2014/main" id="{9E9BD2DF-35DC-40E0-6DBD-3785366469DE}"/>
              </a:ext>
            </a:extLst>
          </p:cNvPr>
          <p:cNvGrpSpPr/>
          <p:nvPr userDrawn="1"/>
        </p:nvGrpSpPr>
        <p:grpSpPr>
          <a:xfrm>
            <a:off x="-694461" y="114478"/>
            <a:ext cx="13580921" cy="2003920"/>
            <a:chOff x="-676522" y="-884837"/>
            <a:chExt cx="13580921" cy="2003920"/>
          </a:xfrm>
          <a:effectLst>
            <a:outerShdw blurRad="50800" dist="38100" dir="18900000" algn="bl" rotWithShape="0">
              <a:prstClr val="black">
                <a:alpha val="40000"/>
              </a:prstClr>
            </a:outerShdw>
          </a:effectLst>
        </p:grpSpPr>
        <p:grpSp>
          <p:nvGrpSpPr>
            <p:cNvPr id="86" name="Group 85">
              <a:extLst>
                <a:ext uri="{FF2B5EF4-FFF2-40B4-BE49-F238E27FC236}">
                  <a16:creationId xmlns:a16="http://schemas.microsoft.com/office/drawing/2014/main" id="{FDE51C2C-38EC-2EBB-36A9-5346853E19F1}"/>
                </a:ext>
              </a:extLst>
            </p:cNvPr>
            <p:cNvGrpSpPr/>
            <p:nvPr/>
          </p:nvGrpSpPr>
          <p:grpSpPr>
            <a:xfrm>
              <a:off x="-676522" y="-381616"/>
              <a:ext cx="2235986" cy="1076984"/>
              <a:chOff x="10769791" y="-6153003"/>
              <a:chExt cx="6123464" cy="3537857"/>
            </a:xfrm>
          </p:grpSpPr>
          <p:grpSp>
            <p:nvGrpSpPr>
              <p:cNvPr id="123" name="Group 122">
                <a:extLst>
                  <a:ext uri="{FF2B5EF4-FFF2-40B4-BE49-F238E27FC236}">
                    <a16:creationId xmlns:a16="http://schemas.microsoft.com/office/drawing/2014/main" id="{04DCD670-D9DB-6906-6034-841F48FDEA1D}"/>
                  </a:ext>
                </a:extLst>
              </p:cNvPr>
              <p:cNvGrpSpPr/>
              <p:nvPr/>
            </p:nvGrpSpPr>
            <p:grpSpPr>
              <a:xfrm>
                <a:off x="10769791" y="-6153003"/>
                <a:ext cx="6123464" cy="3537857"/>
                <a:chOff x="11038114" y="-5693229"/>
                <a:chExt cx="6123464" cy="3537857"/>
              </a:xfrm>
            </p:grpSpPr>
            <p:sp>
              <p:nvSpPr>
                <p:cNvPr id="125" name="Oval 124">
                  <a:extLst>
                    <a:ext uri="{FF2B5EF4-FFF2-40B4-BE49-F238E27FC236}">
                      <a16:creationId xmlns:a16="http://schemas.microsoft.com/office/drawing/2014/main" id="{92C7E34D-D732-DF16-16ED-E21FED5B9F52}"/>
                    </a:ext>
                  </a:extLst>
                </p:cNvPr>
                <p:cNvSpPr/>
                <p:nvPr/>
              </p:nvSpPr>
              <p:spPr>
                <a:xfrm>
                  <a:off x="11038114" y="-5225143"/>
                  <a:ext cx="1992086"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26" name="Oval 125">
                  <a:extLst>
                    <a:ext uri="{FF2B5EF4-FFF2-40B4-BE49-F238E27FC236}">
                      <a16:creationId xmlns:a16="http://schemas.microsoft.com/office/drawing/2014/main" id="{EB2700CE-BB51-A10C-C0B8-4ED1A30769AC}"/>
                    </a:ext>
                  </a:extLst>
                </p:cNvPr>
                <p:cNvSpPr/>
                <p:nvPr/>
              </p:nvSpPr>
              <p:spPr>
                <a:xfrm>
                  <a:off x="12034157" y="-569322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27" name="Oval 126">
                  <a:extLst>
                    <a:ext uri="{FF2B5EF4-FFF2-40B4-BE49-F238E27FC236}">
                      <a16:creationId xmlns:a16="http://schemas.microsoft.com/office/drawing/2014/main" id="{06F48E0D-5484-6667-3CD9-B53551F7A1D6}"/>
                    </a:ext>
                  </a:extLst>
                </p:cNvPr>
                <p:cNvSpPr/>
                <p:nvPr/>
              </p:nvSpPr>
              <p:spPr>
                <a:xfrm>
                  <a:off x="11336109" y="-4114801"/>
                  <a:ext cx="3133869"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28" name="Oval 127">
                  <a:extLst>
                    <a:ext uri="{FF2B5EF4-FFF2-40B4-BE49-F238E27FC236}">
                      <a16:creationId xmlns:a16="http://schemas.microsoft.com/office/drawing/2014/main" id="{307D1FE4-5CF7-88DE-5B0A-CD9B9F084FD8}"/>
                    </a:ext>
                  </a:extLst>
                </p:cNvPr>
                <p:cNvSpPr/>
                <p:nvPr/>
              </p:nvSpPr>
              <p:spPr>
                <a:xfrm>
                  <a:off x="13768948" y="-559930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29" name="Oval 128">
                  <a:extLst>
                    <a:ext uri="{FF2B5EF4-FFF2-40B4-BE49-F238E27FC236}">
                      <a16:creationId xmlns:a16="http://schemas.microsoft.com/office/drawing/2014/main" id="{00126DDA-B67F-B75B-B8B0-EA576E48D15D}"/>
                    </a:ext>
                  </a:extLst>
                </p:cNvPr>
                <p:cNvSpPr/>
                <p:nvPr/>
              </p:nvSpPr>
              <p:spPr>
                <a:xfrm>
                  <a:off x="14693100" y="-4856116"/>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30" name="Oval 129">
                  <a:extLst>
                    <a:ext uri="{FF2B5EF4-FFF2-40B4-BE49-F238E27FC236}">
                      <a16:creationId xmlns:a16="http://schemas.microsoft.com/office/drawing/2014/main" id="{F936E4B1-B0A3-8815-B581-16655580CFBD}"/>
                    </a:ext>
                  </a:extLst>
                </p:cNvPr>
                <p:cNvSpPr/>
                <p:nvPr/>
              </p:nvSpPr>
              <p:spPr>
                <a:xfrm>
                  <a:off x="13918279" y="-4245430"/>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sp>
            <p:nvSpPr>
              <p:cNvPr id="124" name="Oval 123">
                <a:extLst>
                  <a:ext uri="{FF2B5EF4-FFF2-40B4-BE49-F238E27FC236}">
                    <a16:creationId xmlns:a16="http://schemas.microsoft.com/office/drawing/2014/main" id="{8274A6F0-204F-5DC2-4509-D9DB09729778}"/>
                  </a:ext>
                </a:extLst>
              </p:cNvPr>
              <p:cNvSpPr/>
              <p:nvPr/>
            </p:nvSpPr>
            <p:spPr>
              <a:xfrm>
                <a:off x="12616087" y="-5058367"/>
                <a:ext cx="2318471" cy="12518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grpSp>
          <p:nvGrpSpPr>
            <p:cNvPr id="87" name="Group 86">
              <a:extLst>
                <a:ext uri="{FF2B5EF4-FFF2-40B4-BE49-F238E27FC236}">
                  <a16:creationId xmlns:a16="http://schemas.microsoft.com/office/drawing/2014/main" id="{06B8EE0A-9E66-AE97-0497-290C41B7BC01}"/>
                </a:ext>
              </a:extLst>
            </p:cNvPr>
            <p:cNvGrpSpPr/>
            <p:nvPr/>
          </p:nvGrpSpPr>
          <p:grpSpPr>
            <a:xfrm>
              <a:off x="4930725" y="-163011"/>
              <a:ext cx="1187273" cy="677247"/>
              <a:chOff x="10769791" y="-6153003"/>
              <a:chExt cx="6123464" cy="3537857"/>
            </a:xfrm>
          </p:grpSpPr>
          <p:grpSp>
            <p:nvGrpSpPr>
              <p:cNvPr id="115" name="Group 114">
                <a:extLst>
                  <a:ext uri="{FF2B5EF4-FFF2-40B4-BE49-F238E27FC236}">
                    <a16:creationId xmlns:a16="http://schemas.microsoft.com/office/drawing/2014/main" id="{F693F4B0-6C86-225C-869A-EA4FD35E6496}"/>
                  </a:ext>
                </a:extLst>
              </p:cNvPr>
              <p:cNvGrpSpPr/>
              <p:nvPr/>
            </p:nvGrpSpPr>
            <p:grpSpPr>
              <a:xfrm>
                <a:off x="10769791" y="-6153003"/>
                <a:ext cx="6123464" cy="3537857"/>
                <a:chOff x="11038114" y="-5693229"/>
                <a:chExt cx="6123464" cy="3537857"/>
              </a:xfrm>
            </p:grpSpPr>
            <p:sp>
              <p:nvSpPr>
                <p:cNvPr id="117" name="Oval 116">
                  <a:extLst>
                    <a:ext uri="{FF2B5EF4-FFF2-40B4-BE49-F238E27FC236}">
                      <a16:creationId xmlns:a16="http://schemas.microsoft.com/office/drawing/2014/main" id="{FE5390A8-CAD2-AF6C-E170-F81FEAC7402A}"/>
                    </a:ext>
                  </a:extLst>
                </p:cNvPr>
                <p:cNvSpPr/>
                <p:nvPr/>
              </p:nvSpPr>
              <p:spPr>
                <a:xfrm>
                  <a:off x="11038114" y="-5225143"/>
                  <a:ext cx="1992086"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18" name="Oval 117">
                  <a:extLst>
                    <a:ext uri="{FF2B5EF4-FFF2-40B4-BE49-F238E27FC236}">
                      <a16:creationId xmlns:a16="http://schemas.microsoft.com/office/drawing/2014/main" id="{6E4A170B-2C4C-6D74-121A-56BF3C2ECC62}"/>
                    </a:ext>
                  </a:extLst>
                </p:cNvPr>
                <p:cNvSpPr/>
                <p:nvPr/>
              </p:nvSpPr>
              <p:spPr>
                <a:xfrm>
                  <a:off x="12034157" y="-569322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19" name="Oval 118">
                  <a:extLst>
                    <a:ext uri="{FF2B5EF4-FFF2-40B4-BE49-F238E27FC236}">
                      <a16:creationId xmlns:a16="http://schemas.microsoft.com/office/drawing/2014/main" id="{ACBD9EF5-C536-3BF9-227C-FF9B372FF110}"/>
                    </a:ext>
                  </a:extLst>
                </p:cNvPr>
                <p:cNvSpPr/>
                <p:nvPr/>
              </p:nvSpPr>
              <p:spPr>
                <a:xfrm>
                  <a:off x="11336109" y="-4114801"/>
                  <a:ext cx="3133869"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20" name="Oval 119">
                  <a:extLst>
                    <a:ext uri="{FF2B5EF4-FFF2-40B4-BE49-F238E27FC236}">
                      <a16:creationId xmlns:a16="http://schemas.microsoft.com/office/drawing/2014/main" id="{2D633EA4-2036-5442-9A74-0549792AB4E0}"/>
                    </a:ext>
                  </a:extLst>
                </p:cNvPr>
                <p:cNvSpPr/>
                <p:nvPr/>
              </p:nvSpPr>
              <p:spPr>
                <a:xfrm>
                  <a:off x="13768948" y="-559930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21" name="Oval 120">
                  <a:extLst>
                    <a:ext uri="{FF2B5EF4-FFF2-40B4-BE49-F238E27FC236}">
                      <a16:creationId xmlns:a16="http://schemas.microsoft.com/office/drawing/2014/main" id="{3C159725-6D7C-A17F-FFA9-586131B0CF5C}"/>
                    </a:ext>
                  </a:extLst>
                </p:cNvPr>
                <p:cNvSpPr/>
                <p:nvPr/>
              </p:nvSpPr>
              <p:spPr>
                <a:xfrm>
                  <a:off x="14693100" y="-4856116"/>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22" name="Oval 121">
                  <a:extLst>
                    <a:ext uri="{FF2B5EF4-FFF2-40B4-BE49-F238E27FC236}">
                      <a16:creationId xmlns:a16="http://schemas.microsoft.com/office/drawing/2014/main" id="{1B68458D-F455-FC09-9DFA-AFD69B9C43E8}"/>
                    </a:ext>
                  </a:extLst>
                </p:cNvPr>
                <p:cNvSpPr/>
                <p:nvPr/>
              </p:nvSpPr>
              <p:spPr>
                <a:xfrm>
                  <a:off x="13918279" y="-4245430"/>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sp>
            <p:nvSpPr>
              <p:cNvPr id="116" name="Oval 115">
                <a:extLst>
                  <a:ext uri="{FF2B5EF4-FFF2-40B4-BE49-F238E27FC236}">
                    <a16:creationId xmlns:a16="http://schemas.microsoft.com/office/drawing/2014/main" id="{3ADB4DD9-A26B-D1D9-DCC8-424453F592DD}"/>
                  </a:ext>
                </a:extLst>
              </p:cNvPr>
              <p:cNvSpPr/>
              <p:nvPr/>
            </p:nvSpPr>
            <p:spPr>
              <a:xfrm>
                <a:off x="12616087" y="-5058367"/>
                <a:ext cx="2318471" cy="12518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grpSp>
          <p:nvGrpSpPr>
            <p:cNvPr id="88" name="Group 87">
              <a:extLst>
                <a:ext uri="{FF2B5EF4-FFF2-40B4-BE49-F238E27FC236}">
                  <a16:creationId xmlns:a16="http://schemas.microsoft.com/office/drawing/2014/main" id="{95307CF3-0A8B-FF87-875D-956217EC25B0}"/>
                </a:ext>
              </a:extLst>
            </p:cNvPr>
            <p:cNvGrpSpPr/>
            <p:nvPr/>
          </p:nvGrpSpPr>
          <p:grpSpPr>
            <a:xfrm>
              <a:off x="10987107" y="195601"/>
              <a:ext cx="1917292" cy="923482"/>
              <a:chOff x="10769791" y="-6153003"/>
              <a:chExt cx="6123464" cy="3537857"/>
            </a:xfrm>
          </p:grpSpPr>
          <p:grpSp>
            <p:nvGrpSpPr>
              <p:cNvPr id="107" name="Group 106">
                <a:extLst>
                  <a:ext uri="{FF2B5EF4-FFF2-40B4-BE49-F238E27FC236}">
                    <a16:creationId xmlns:a16="http://schemas.microsoft.com/office/drawing/2014/main" id="{B88CA235-8B9C-3E15-2C15-2EDBC2A146F7}"/>
                  </a:ext>
                </a:extLst>
              </p:cNvPr>
              <p:cNvGrpSpPr/>
              <p:nvPr/>
            </p:nvGrpSpPr>
            <p:grpSpPr>
              <a:xfrm>
                <a:off x="10769791" y="-6153003"/>
                <a:ext cx="6123464" cy="3537857"/>
                <a:chOff x="11038114" y="-5693229"/>
                <a:chExt cx="6123464" cy="3537857"/>
              </a:xfrm>
            </p:grpSpPr>
            <p:sp>
              <p:nvSpPr>
                <p:cNvPr id="109" name="Oval 108">
                  <a:extLst>
                    <a:ext uri="{FF2B5EF4-FFF2-40B4-BE49-F238E27FC236}">
                      <a16:creationId xmlns:a16="http://schemas.microsoft.com/office/drawing/2014/main" id="{3C27FFA0-D879-AC47-FBDC-BFED8AC50B65}"/>
                    </a:ext>
                  </a:extLst>
                </p:cNvPr>
                <p:cNvSpPr/>
                <p:nvPr/>
              </p:nvSpPr>
              <p:spPr>
                <a:xfrm>
                  <a:off x="11038114" y="-5225143"/>
                  <a:ext cx="1992086"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10" name="Oval 109">
                  <a:extLst>
                    <a:ext uri="{FF2B5EF4-FFF2-40B4-BE49-F238E27FC236}">
                      <a16:creationId xmlns:a16="http://schemas.microsoft.com/office/drawing/2014/main" id="{572A36BC-E93E-2FEF-A8FE-54F0F5AE0A50}"/>
                    </a:ext>
                  </a:extLst>
                </p:cNvPr>
                <p:cNvSpPr/>
                <p:nvPr/>
              </p:nvSpPr>
              <p:spPr>
                <a:xfrm>
                  <a:off x="12034157" y="-569322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11" name="Oval 110">
                  <a:extLst>
                    <a:ext uri="{FF2B5EF4-FFF2-40B4-BE49-F238E27FC236}">
                      <a16:creationId xmlns:a16="http://schemas.microsoft.com/office/drawing/2014/main" id="{8E454E6C-FBE5-1D57-4199-F3FE2BAE21D7}"/>
                    </a:ext>
                  </a:extLst>
                </p:cNvPr>
                <p:cNvSpPr/>
                <p:nvPr/>
              </p:nvSpPr>
              <p:spPr>
                <a:xfrm>
                  <a:off x="11336109" y="-4114801"/>
                  <a:ext cx="3133869"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12" name="Oval 111">
                  <a:extLst>
                    <a:ext uri="{FF2B5EF4-FFF2-40B4-BE49-F238E27FC236}">
                      <a16:creationId xmlns:a16="http://schemas.microsoft.com/office/drawing/2014/main" id="{87F81405-B54A-8E3F-CF37-303795BB55A9}"/>
                    </a:ext>
                  </a:extLst>
                </p:cNvPr>
                <p:cNvSpPr/>
                <p:nvPr/>
              </p:nvSpPr>
              <p:spPr>
                <a:xfrm>
                  <a:off x="13768948" y="-559930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13" name="Oval 112">
                  <a:extLst>
                    <a:ext uri="{FF2B5EF4-FFF2-40B4-BE49-F238E27FC236}">
                      <a16:creationId xmlns:a16="http://schemas.microsoft.com/office/drawing/2014/main" id="{AB611A59-A18C-4930-8819-3649C9533C1E}"/>
                    </a:ext>
                  </a:extLst>
                </p:cNvPr>
                <p:cNvSpPr/>
                <p:nvPr/>
              </p:nvSpPr>
              <p:spPr>
                <a:xfrm>
                  <a:off x="14693100" y="-4856116"/>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14" name="Oval 113">
                  <a:extLst>
                    <a:ext uri="{FF2B5EF4-FFF2-40B4-BE49-F238E27FC236}">
                      <a16:creationId xmlns:a16="http://schemas.microsoft.com/office/drawing/2014/main" id="{A3264F9C-CBD3-75F3-20AB-A783E5258C99}"/>
                    </a:ext>
                  </a:extLst>
                </p:cNvPr>
                <p:cNvSpPr/>
                <p:nvPr/>
              </p:nvSpPr>
              <p:spPr>
                <a:xfrm>
                  <a:off x="13918279" y="-4245430"/>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sp>
            <p:nvSpPr>
              <p:cNvPr id="108" name="Oval 107">
                <a:extLst>
                  <a:ext uri="{FF2B5EF4-FFF2-40B4-BE49-F238E27FC236}">
                    <a16:creationId xmlns:a16="http://schemas.microsoft.com/office/drawing/2014/main" id="{3A6F009B-BDE5-54EE-1E4E-3C4787C38142}"/>
                  </a:ext>
                </a:extLst>
              </p:cNvPr>
              <p:cNvSpPr/>
              <p:nvPr/>
            </p:nvSpPr>
            <p:spPr>
              <a:xfrm>
                <a:off x="12616087" y="-5058367"/>
                <a:ext cx="2318471" cy="12518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grpSp>
          <p:nvGrpSpPr>
            <p:cNvPr id="89" name="Group 88">
              <a:extLst>
                <a:ext uri="{FF2B5EF4-FFF2-40B4-BE49-F238E27FC236}">
                  <a16:creationId xmlns:a16="http://schemas.microsoft.com/office/drawing/2014/main" id="{F14A1FEB-4CEA-7C35-8878-BFB0476BE1E1}"/>
                </a:ext>
              </a:extLst>
            </p:cNvPr>
            <p:cNvGrpSpPr/>
            <p:nvPr/>
          </p:nvGrpSpPr>
          <p:grpSpPr>
            <a:xfrm>
              <a:off x="2194382" y="125807"/>
              <a:ext cx="1384468" cy="696593"/>
              <a:chOff x="10769791" y="-6153003"/>
              <a:chExt cx="6123464" cy="3537857"/>
            </a:xfrm>
          </p:grpSpPr>
          <p:grpSp>
            <p:nvGrpSpPr>
              <p:cNvPr id="99" name="Group 98">
                <a:extLst>
                  <a:ext uri="{FF2B5EF4-FFF2-40B4-BE49-F238E27FC236}">
                    <a16:creationId xmlns:a16="http://schemas.microsoft.com/office/drawing/2014/main" id="{F483F1FB-C02D-508C-BD31-7D8F7E0035EB}"/>
                  </a:ext>
                </a:extLst>
              </p:cNvPr>
              <p:cNvGrpSpPr/>
              <p:nvPr/>
            </p:nvGrpSpPr>
            <p:grpSpPr>
              <a:xfrm>
                <a:off x="10769791" y="-6153003"/>
                <a:ext cx="6123464" cy="3537857"/>
                <a:chOff x="11038114" y="-5693229"/>
                <a:chExt cx="6123464" cy="3537857"/>
              </a:xfrm>
            </p:grpSpPr>
            <p:sp>
              <p:nvSpPr>
                <p:cNvPr id="101" name="Oval 100">
                  <a:extLst>
                    <a:ext uri="{FF2B5EF4-FFF2-40B4-BE49-F238E27FC236}">
                      <a16:creationId xmlns:a16="http://schemas.microsoft.com/office/drawing/2014/main" id="{3F1BF6B0-C8F4-7D11-1CBB-4222343DEF7D}"/>
                    </a:ext>
                  </a:extLst>
                </p:cNvPr>
                <p:cNvSpPr/>
                <p:nvPr/>
              </p:nvSpPr>
              <p:spPr>
                <a:xfrm>
                  <a:off x="11038114" y="-5225143"/>
                  <a:ext cx="1992086"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02" name="Oval 101">
                  <a:extLst>
                    <a:ext uri="{FF2B5EF4-FFF2-40B4-BE49-F238E27FC236}">
                      <a16:creationId xmlns:a16="http://schemas.microsoft.com/office/drawing/2014/main" id="{1AD0A1D1-9906-F12C-2EFD-EC599D712CE9}"/>
                    </a:ext>
                  </a:extLst>
                </p:cNvPr>
                <p:cNvSpPr/>
                <p:nvPr/>
              </p:nvSpPr>
              <p:spPr>
                <a:xfrm>
                  <a:off x="12034157" y="-569322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03" name="Oval 102">
                  <a:extLst>
                    <a:ext uri="{FF2B5EF4-FFF2-40B4-BE49-F238E27FC236}">
                      <a16:creationId xmlns:a16="http://schemas.microsoft.com/office/drawing/2014/main" id="{CFB821A9-9D83-46FD-C30E-AD1A81C2D062}"/>
                    </a:ext>
                  </a:extLst>
                </p:cNvPr>
                <p:cNvSpPr/>
                <p:nvPr/>
              </p:nvSpPr>
              <p:spPr>
                <a:xfrm>
                  <a:off x="11336109" y="-4114801"/>
                  <a:ext cx="3133869"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04" name="Oval 103">
                  <a:extLst>
                    <a:ext uri="{FF2B5EF4-FFF2-40B4-BE49-F238E27FC236}">
                      <a16:creationId xmlns:a16="http://schemas.microsoft.com/office/drawing/2014/main" id="{9D32AC96-6B82-4D89-2A78-12FBDF966668}"/>
                    </a:ext>
                  </a:extLst>
                </p:cNvPr>
                <p:cNvSpPr/>
                <p:nvPr/>
              </p:nvSpPr>
              <p:spPr>
                <a:xfrm>
                  <a:off x="13768948" y="-559930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05" name="Oval 104">
                  <a:extLst>
                    <a:ext uri="{FF2B5EF4-FFF2-40B4-BE49-F238E27FC236}">
                      <a16:creationId xmlns:a16="http://schemas.microsoft.com/office/drawing/2014/main" id="{B70047C6-B610-8BDE-8DB0-25C33956CA49}"/>
                    </a:ext>
                  </a:extLst>
                </p:cNvPr>
                <p:cNvSpPr/>
                <p:nvPr/>
              </p:nvSpPr>
              <p:spPr>
                <a:xfrm>
                  <a:off x="14693100" y="-4856116"/>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06" name="Oval 105">
                  <a:extLst>
                    <a:ext uri="{FF2B5EF4-FFF2-40B4-BE49-F238E27FC236}">
                      <a16:creationId xmlns:a16="http://schemas.microsoft.com/office/drawing/2014/main" id="{B03B3DA2-57DB-446F-283A-8FBCC089667E}"/>
                    </a:ext>
                  </a:extLst>
                </p:cNvPr>
                <p:cNvSpPr/>
                <p:nvPr/>
              </p:nvSpPr>
              <p:spPr>
                <a:xfrm>
                  <a:off x="13918279" y="-4245430"/>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sp>
            <p:nvSpPr>
              <p:cNvPr id="100" name="Oval 99">
                <a:extLst>
                  <a:ext uri="{FF2B5EF4-FFF2-40B4-BE49-F238E27FC236}">
                    <a16:creationId xmlns:a16="http://schemas.microsoft.com/office/drawing/2014/main" id="{E6FDF097-FEF8-5064-6BB7-FE665677A9C0}"/>
                  </a:ext>
                </a:extLst>
              </p:cNvPr>
              <p:cNvSpPr/>
              <p:nvPr/>
            </p:nvSpPr>
            <p:spPr>
              <a:xfrm>
                <a:off x="12616087" y="-5058367"/>
                <a:ext cx="2318471" cy="12518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grpSp>
          <p:nvGrpSpPr>
            <p:cNvPr id="90" name="Group 89">
              <a:extLst>
                <a:ext uri="{FF2B5EF4-FFF2-40B4-BE49-F238E27FC236}">
                  <a16:creationId xmlns:a16="http://schemas.microsoft.com/office/drawing/2014/main" id="{06DDB11B-8F85-3AE4-0350-DDAE8D12971C}"/>
                </a:ext>
              </a:extLst>
            </p:cNvPr>
            <p:cNvGrpSpPr/>
            <p:nvPr/>
          </p:nvGrpSpPr>
          <p:grpSpPr>
            <a:xfrm>
              <a:off x="7198794" y="-884837"/>
              <a:ext cx="3045298" cy="1467815"/>
              <a:chOff x="10769791" y="-6153003"/>
              <a:chExt cx="6123464" cy="3537857"/>
            </a:xfrm>
          </p:grpSpPr>
          <p:grpSp>
            <p:nvGrpSpPr>
              <p:cNvPr id="91" name="Group 90">
                <a:extLst>
                  <a:ext uri="{FF2B5EF4-FFF2-40B4-BE49-F238E27FC236}">
                    <a16:creationId xmlns:a16="http://schemas.microsoft.com/office/drawing/2014/main" id="{6277FEA7-1F6B-5991-3BF9-58218DF0DB42}"/>
                  </a:ext>
                </a:extLst>
              </p:cNvPr>
              <p:cNvGrpSpPr/>
              <p:nvPr/>
            </p:nvGrpSpPr>
            <p:grpSpPr>
              <a:xfrm>
                <a:off x="10769791" y="-6153003"/>
                <a:ext cx="6123464" cy="3537857"/>
                <a:chOff x="11038114" y="-5693229"/>
                <a:chExt cx="6123464" cy="3537857"/>
              </a:xfrm>
            </p:grpSpPr>
            <p:sp>
              <p:nvSpPr>
                <p:cNvPr id="93" name="Oval 92">
                  <a:extLst>
                    <a:ext uri="{FF2B5EF4-FFF2-40B4-BE49-F238E27FC236}">
                      <a16:creationId xmlns:a16="http://schemas.microsoft.com/office/drawing/2014/main" id="{DFF28A85-ECE2-655D-6FFF-043E379BFAB0}"/>
                    </a:ext>
                  </a:extLst>
                </p:cNvPr>
                <p:cNvSpPr/>
                <p:nvPr/>
              </p:nvSpPr>
              <p:spPr>
                <a:xfrm>
                  <a:off x="11038114" y="-5225143"/>
                  <a:ext cx="1992086"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94" name="Oval 93">
                  <a:extLst>
                    <a:ext uri="{FF2B5EF4-FFF2-40B4-BE49-F238E27FC236}">
                      <a16:creationId xmlns:a16="http://schemas.microsoft.com/office/drawing/2014/main" id="{95613792-7C8C-5217-6BCC-C394456F4560}"/>
                    </a:ext>
                  </a:extLst>
                </p:cNvPr>
                <p:cNvSpPr/>
                <p:nvPr/>
              </p:nvSpPr>
              <p:spPr>
                <a:xfrm>
                  <a:off x="12034157" y="-569322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95" name="Oval 94">
                  <a:extLst>
                    <a:ext uri="{FF2B5EF4-FFF2-40B4-BE49-F238E27FC236}">
                      <a16:creationId xmlns:a16="http://schemas.microsoft.com/office/drawing/2014/main" id="{4E094A65-0DAA-98BF-108F-272717E3C0D5}"/>
                    </a:ext>
                  </a:extLst>
                </p:cNvPr>
                <p:cNvSpPr/>
                <p:nvPr/>
              </p:nvSpPr>
              <p:spPr>
                <a:xfrm>
                  <a:off x="11336109" y="-4114801"/>
                  <a:ext cx="3133869"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96" name="Oval 95">
                  <a:extLst>
                    <a:ext uri="{FF2B5EF4-FFF2-40B4-BE49-F238E27FC236}">
                      <a16:creationId xmlns:a16="http://schemas.microsoft.com/office/drawing/2014/main" id="{DA02CD53-B6AA-46EF-DBE8-15D5B25647EB}"/>
                    </a:ext>
                  </a:extLst>
                </p:cNvPr>
                <p:cNvSpPr/>
                <p:nvPr/>
              </p:nvSpPr>
              <p:spPr>
                <a:xfrm>
                  <a:off x="13768948" y="-559930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97" name="Oval 96">
                  <a:extLst>
                    <a:ext uri="{FF2B5EF4-FFF2-40B4-BE49-F238E27FC236}">
                      <a16:creationId xmlns:a16="http://schemas.microsoft.com/office/drawing/2014/main" id="{3072CE0C-83A7-34D1-C7E1-5A482B1F4A14}"/>
                    </a:ext>
                  </a:extLst>
                </p:cNvPr>
                <p:cNvSpPr/>
                <p:nvPr/>
              </p:nvSpPr>
              <p:spPr>
                <a:xfrm>
                  <a:off x="14693100" y="-4856116"/>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98" name="Oval 97">
                  <a:extLst>
                    <a:ext uri="{FF2B5EF4-FFF2-40B4-BE49-F238E27FC236}">
                      <a16:creationId xmlns:a16="http://schemas.microsoft.com/office/drawing/2014/main" id="{74CA6557-38CC-8188-080E-A7626901C577}"/>
                    </a:ext>
                  </a:extLst>
                </p:cNvPr>
                <p:cNvSpPr/>
                <p:nvPr/>
              </p:nvSpPr>
              <p:spPr>
                <a:xfrm>
                  <a:off x="13918279" y="-4245430"/>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sp>
            <p:nvSpPr>
              <p:cNvPr id="92" name="Oval 91">
                <a:extLst>
                  <a:ext uri="{FF2B5EF4-FFF2-40B4-BE49-F238E27FC236}">
                    <a16:creationId xmlns:a16="http://schemas.microsoft.com/office/drawing/2014/main" id="{BCDDC500-30E1-01D7-C64D-D286A9FABA48}"/>
                  </a:ext>
                </a:extLst>
              </p:cNvPr>
              <p:cNvSpPr/>
              <p:nvPr/>
            </p:nvSpPr>
            <p:spPr>
              <a:xfrm>
                <a:off x="12616087" y="-5058367"/>
                <a:ext cx="2318471" cy="12518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grpSp>
      <p:pic>
        <p:nvPicPr>
          <p:cNvPr id="132" name="Picture 131" descr="A picture containing background pattern&#10;&#10;Description automatically generated">
            <a:extLst>
              <a:ext uri="{FF2B5EF4-FFF2-40B4-BE49-F238E27FC236}">
                <a16:creationId xmlns:a16="http://schemas.microsoft.com/office/drawing/2014/main" id="{6AC7F555-EC34-73A8-B6A2-DA304A038726}"/>
              </a:ext>
            </a:extLst>
          </p:cNvPr>
          <p:cNvPicPr>
            <a:picLocks noChangeAspect="1"/>
          </p:cNvPicPr>
          <p:nvPr userDrawn="1"/>
        </p:nvPicPr>
        <p:blipFill rotWithShape="1">
          <a:blip r:embed="rId4" cstate="hqprint">
            <a:extLst>
              <a:ext uri="{28A0092B-C50C-407E-A947-70E740481C1C}">
                <a14:useLocalDpi xmlns:a14="http://schemas.microsoft.com/office/drawing/2010/main" val="0"/>
              </a:ext>
            </a:extLst>
          </a:blip>
          <a:srcRect l="49272" t="3961" r="24026" b="71711"/>
          <a:stretch/>
        </p:blipFill>
        <p:spPr>
          <a:xfrm flipH="1">
            <a:off x="-18325" y="1201"/>
            <a:ext cx="1778224" cy="1620000"/>
          </a:xfrm>
          <a:prstGeom prst="rect">
            <a:avLst/>
          </a:prstGeom>
          <a:effectLst>
            <a:innerShdw blurRad="38100" dist="12700" dir="13500000">
              <a:prstClr val="black">
                <a:alpha val="30000"/>
              </a:prstClr>
            </a:innerShdw>
          </a:effectLst>
        </p:spPr>
      </p:pic>
      <p:pic>
        <p:nvPicPr>
          <p:cNvPr id="3" name="Picture 2" descr="Icon&#10;&#10;Description automatically generated with medium confidence">
            <a:extLst>
              <a:ext uri="{FF2B5EF4-FFF2-40B4-BE49-F238E27FC236}">
                <a16:creationId xmlns:a16="http://schemas.microsoft.com/office/drawing/2014/main" id="{D5B982FE-696F-1CD0-81BC-B5B3CB23F255}"/>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l="5373" t="24369" r="5373" b="24369"/>
          <a:stretch/>
        </p:blipFill>
        <p:spPr>
          <a:xfrm>
            <a:off x="1237929" y="0"/>
            <a:ext cx="9715261" cy="5580000"/>
          </a:xfrm>
          <a:prstGeom prst="rect">
            <a:avLst/>
          </a:prstGeom>
        </p:spPr>
      </p:pic>
      <p:grpSp>
        <p:nvGrpSpPr>
          <p:cNvPr id="133" name="Group 132">
            <a:extLst>
              <a:ext uri="{FF2B5EF4-FFF2-40B4-BE49-F238E27FC236}">
                <a16:creationId xmlns:a16="http://schemas.microsoft.com/office/drawing/2014/main" id="{A4025010-BD12-99A1-3EBD-0F7936E7DAB3}"/>
              </a:ext>
            </a:extLst>
          </p:cNvPr>
          <p:cNvGrpSpPr/>
          <p:nvPr userDrawn="1"/>
        </p:nvGrpSpPr>
        <p:grpSpPr>
          <a:xfrm>
            <a:off x="8054424" y="2573579"/>
            <a:ext cx="3483962" cy="4294995"/>
            <a:chOff x="8054424" y="2573579"/>
            <a:chExt cx="3483962" cy="4294995"/>
          </a:xfrm>
        </p:grpSpPr>
        <p:pic>
          <p:nvPicPr>
            <p:cNvPr id="134" name="Picture 133" descr="A picture containing background pattern&#10;&#10;Description automatically generated">
              <a:extLst>
                <a:ext uri="{FF2B5EF4-FFF2-40B4-BE49-F238E27FC236}">
                  <a16:creationId xmlns:a16="http://schemas.microsoft.com/office/drawing/2014/main" id="{B6FED8D5-033F-2501-680D-4E50FA3C3C0A}"/>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4709" t="4599" r="50682" b="50397"/>
            <a:stretch/>
          </p:blipFill>
          <p:spPr>
            <a:xfrm flipH="1">
              <a:off x="8054424" y="3808574"/>
              <a:ext cx="3033180" cy="3060000"/>
            </a:xfrm>
            <a:prstGeom prst="rect">
              <a:avLst/>
            </a:prstGeom>
            <a:effectLst>
              <a:innerShdw blurRad="38100" dist="12700">
                <a:prstClr val="black">
                  <a:alpha val="50000"/>
                </a:prstClr>
              </a:innerShdw>
            </a:effectLst>
          </p:spPr>
        </p:pic>
        <p:pic>
          <p:nvPicPr>
            <p:cNvPr id="135" name="Picture 134" descr="A picture containing background pattern&#10;&#10;Description automatically generated">
              <a:extLst>
                <a:ext uri="{FF2B5EF4-FFF2-40B4-BE49-F238E27FC236}">
                  <a16:creationId xmlns:a16="http://schemas.microsoft.com/office/drawing/2014/main" id="{8182765D-041F-2DF8-A172-E7B96DFFD313}"/>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35693" t="52250" r="45787" b="14676"/>
            <a:stretch/>
          </p:blipFill>
          <p:spPr>
            <a:xfrm flipH="1">
              <a:off x="10279112" y="2573579"/>
              <a:ext cx="1259274" cy="2248776"/>
            </a:xfrm>
            <a:prstGeom prst="rect">
              <a:avLst/>
            </a:prstGeom>
            <a:effectLst>
              <a:innerShdw blurRad="38100" dist="12700" dir="13500000">
                <a:prstClr val="black">
                  <a:alpha val="50000"/>
                </a:prstClr>
              </a:innerShdw>
            </a:effectLst>
          </p:spPr>
        </p:pic>
      </p:grpSp>
      <p:pic>
        <p:nvPicPr>
          <p:cNvPr id="58" name="Picture 57" descr="A picture containing calendar&#10;&#10;Description automatically generated">
            <a:extLst>
              <a:ext uri="{FF2B5EF4-FFF2-40B4-BE49-F238E27FC236}">
                <a16:creationId xmlns:a16="http://schemas.microsoft.com/office/drawing/2014/main" id="{5834FC7C-F4F3-FDF6-15CC-08ED5A62D5B2}"/>
              </a:ext>
            </a:extLst>
          </p:cNvPr>
          <p:cNvPicPr>
            <a:picLocks noChangeAspect="1"/>
          </p:cNvPicPr>
          <p:nvPr userDrawn="1"/>
        </p:nvPicPr>
        <p:blipFill rotWithShape="1">
          <a:blip r:embed="rId6" cstate="hqprint">
            <a:extLst>
              <a:ext uri="{28A0092B-C50C-407E-A947-70E740481C1C}">
                <a14:useLocalDpi xmlns:a14="http://schemas.microsoft.com/office/drawing/2010/main" val="0"/>
              </a:ext>
            </a:extLst>
          </a:blip>
          <a:srcRect t="11887" r="73788" b="61878"/>
          <a:stretch/>
        </p:blipFill>
        <p:spPr>
          <a:xfrm rot="20777508">
            <a:off x="727584" y="2654039"/>
            <a:ext cx="1618594" cy="1620000"/>
          </a:xfrm>
          <a:prstGeom prst="rect">
            <a:avLst/>
          </a:prstGeom>
        </p:spPr>
      </p:pic>
    </p:spTree>
    <p:extLst>
      <p:ext uri="{BB962C8B-B14F-4D97-AF65-F5344CB8AC3E}">
        <p14:creationId xmlns:p14="http://schemas.microsoft.com/office/powerpoint/2010/main" val="3689800305"/>
      </p:ext>
    </p:extLst>
  </p:cSld>
  <p:clrMapOvr>
    <a:masterClrMapping/>
  </p:clrMapOvr>
  <p:transition>
    <p:random/>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85"/>
                                            </p:tgtEl>
                                            <p:attrNameLst>
                                              <p:attrName>style.visibility</p:attrName>
                                            </p:attrNameLst>
                                          </p:cBhvr>
                                          <p:to>
                                            <p:strVal val="visible"/>
                                          </p:to>
                                        </p:set>
                                        <p:animEffect transition="in" filter="fade">
                                          <p:cBhvr>
                                            <p:cTn id="7" dur="500"/>
                                            <p:tgtEl>
                                              <p:spTgt spid="85"/>
                                            </p:tgtEl>
                                          </p:cBhvr>
                                        </p:animEffect>
                                        <p:anim calcmode="lin" valueType="num">
                                          <p:cBhvr>
                                            <p:cTn id="8" dur="500" fill="hold"/>
                                            <p:tgtEl>
                                              <p:spTgt spid="85"/>
                                            </p:tgtEl>
                                            <p:attrNameLst>
                                              <p:attrName>ppt_x</p:attrName>
                                            </p:attrNameLst>
                                          </p:cBhvr>
                                          <p:tavLst>
                                            <p:tav tm="0">
                                              <p:val>
                                                <p:strVal val="#ppt_x"/>
                                              </p:val>
                                            </p:tav>
                                            <p:tav tm="100000">
                                              <p:val>
                                                <p:strVal val="#ppt_x"/>
                                              </p:val>
                                            </p:tav>
                                          </p:tavLst>
                                        </p:anim>
                                        <p:anim calcmode="lin" valueType="num">
                                          <p:cBhvr>
                                            <p:cTn id="9" dur="500" fill="hold"/>
                                            <p:tgtEl>
                                              <p:spTgt spid="8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4"/>
                                            </p:tgtEl>
                                            <p:attrNameLst>
                                              <p:attrName>style.visibility</p:attrName>
                                            </p:attrNameLst>
                                          </p:cBhvr>
                                          <p:to>
                                            <p:strVal val="visible"/>
                                          </p:to>
                                        </p:set>
                                        <p:animEffect transition="in" filter="fade">
                                          <p:cBhvr>
                                            <p:cTn id="12" dur="500"/>
                                            <p:tgtEl>
                                              <p:spTgt spid="84"/>
                                            </p:tgtEl>
                                          </p:cBhvr>
                                        </p:animEffect>
                                        <p:anim calcmode="lin" valueType="num">
                                          <p:cBhvr>
                                            <p:cTn id="13" dur="500" fill="hold"/>
                                            <p:tgtEl>
                                              <p:spTgt spid="84"/>
                                            </p:tgtEl>
                                            <p:attrNameLst>
                                              <p:attrName>ppt_x</p:attrName>
                                            </p:attrNameLst>
                                          </p:cBhvr>
                                          <p:tavLst>
                                            <p:tav tm="0">
                                              <p:val>
                                                <p:strVal val="#ppt_x"/>
                                              </p:val>
                                            </p:tav>
                                            <p:tav tm="100000">
                                              <p:val>
                                                <p:strVal val="#ppt_x"/>
                                              </p:val>
                                            </p:tav>
                                          </p:tavLst>
                                        </p:anim>
                                        <p:anim calcmode="lin" valueType="num">
                                          <p:cBhvr>
                                            <p:cTn id="14" dur="500" fill="hold"/>
                                            <p:tgtEl>
                                              <p:spTgt spid="84"/>
                                            </p:tgtEl>
                                            <p:attrNameLst>
                                              <p:attrName>ppt_y</p:attrName>
                                            </p:attrNameLst>
                                          </p:cBhvr>
                                          <p:tavLst>
                                            <p:tav tm="0">
                                              <p:val>
                                                <p:strVal val="#ppt_y+.1"/>
                                              </p:val>
                                            </p:tav>
                                            <p:tav tm="100000">
                                              <p:val>
                                                <p:strVal val="#ppt_y"/>
                                              </p:val>
                                            </p:tav>
                                          </p:tavLst>
                                        </p:anim>
                                      </p:childTnLst>
                                    </p:cTn>
                                  </p:par>
                                </p:childTnLst>
                              </p:cTn>
                            </p:par>
                            <p:par>
                              <p:cTn id="15" fill="hold">
                                <p:stCondLst>
                                  <p:cond delay="500"/>
                                </p:stCondLst>
                                <p:childTnLst>
                                  <p:par>
                                    <p:cTn id="16" presetID="31" presetClass="entr" presetSubtype="0" fill="hold" nodeType="afterEffect">
                                      <p:stCondLst>
                                        <p:cond delay="0"/>
                                      </p:stCondLst>
                                      <p:childTnLst>
                                        <p:set>
                                          <p:cBhvr>
                                            <p:cTn id="17" dur="1" fill="hold">
                                              <p:stCondLst>
                                                <p:cond delay="0"/>
                                              </p:stCondLst>
                                            </p:cTn>
                                            <p:tgtEl>
                                              <p:spTgt spid="132"/>
                                            </p:tgtEl>
                                            <p:attrNameLst>
                                              <p:attrName>style.visibility</p:attrName>
                                            </p:attrNameLst>
                                          </p:cBhvr>
                                          <p:to>
                                            <p:strVal val="visible"/>
                                          </p:to>
                                        </p:set>
                                        <p:anim calcmode="lin" valueType="num">
                                          <p:cBhvr>
                                            <p:cTn id="18" dur="500" fill="hold"/>
                                            <p:tgtEl>
                                              <p:spTgt spid="132"/>
                                            </p:tgtEl>
                                            <p:attrNameLst>
                                              <p:attrName>ppt_w</p:attrName>
                                            </p:attrNameLst>
                                          </p:cBhvr>
                                          <p:tavLst>
                                            <p:tav tm="0">
                                              <p:val>
                                                <p:fltVal val="0"/>
                                              </p:val>
                                            </p:tav>
                                            <p:tav tm="100000">
                                              <p:val>
                                                <p:strVal val="#ppt_w"/>
                                              </p:val>
                                            </p:tav>
                                          </p:tavLst>
                                        </p:anim>
                                        <p:anim calcmode="lin" valueType="num">
                                          <p:cBhvr>
                                            <p:cTn id="19" dur="500" fill="hold"/>
                                            <p:tgtEl>
                                              <p:spTgt spid="132"/>
                                            </p:tgtEl>
                                            <p:attrNameLst>
                                              <p:attrName>ppt_h</p:attrName>
                                            </p:attrNameLst>
                                          </p:cBhvr>
                                          <p:tavLst>
                                            <p:tav tm="0">
                                              <p:val>
                                                <p:fltVal val="0"/>
                                              </p:val>
                                            </p:tav>
                                            <p:tav tm="100000">
                                              <p:val>
                                                <p:strVal val="#ppt_h"/>
                                              </p:val>
                                            </p:tav>
                                          </p:tavLst>
                                        </p:anim>
                                        <p:anim calcmode="lin" valueType="num">
                                          <p:cBhvr>
                                            <p:cTn id="20" dur="500" fill="hold"/>
                                            <p:tgtEl>
                                              <p:spTgt spid="132"/>
                                            </p:tgtEl>
                                            <p:attrNameLst>
                                              <p:attrName>style.rotation</p:attrName>
                                            </p:attrNameLst>
                                          </p:cBhvr>
                                          <p:tavLst>
                                            <p:tav tm="0">
                                              <p:val>
                                                <p:fltVal val="90"/>
                                              </p:val>
                                            </p:tav>
                                            <p:tav tm="100000">
                                              <p:val>
                                                <p:fltVal val="0"/>
                                              </p:val>
                                            </p:tav>
                                          </p:tavLst>
                                        </p:anim>
                                        <p:animEffect transition="in" filter="fade">
                                          <p:cBhvr>
                                            <p:cTn id="21" dur="500"/>
                                            <p:tgtEl>
                                              <p:spTgt spid="132"/>
                                            </p:tgtEl>
                                          </p:cBhvr>
                                        </p:animEffect>
                                      </p:childTnLst>
                                    </p:cTn>
                                  </p:par>
                                </p:childTnLst>
                              </p:cTn>
                            </p:par>
                            <p:par>
                              <p:cTn id="22" fill="hold">
                                <p:stCondLst>
                                  <p:cond delay="1000"/>
                                </p:stCondLst>
                                <p:childTnLst>
                                  <p:par>
                                    <p:cTn id="23" presetID="2" presetClass="entr" presetSubtype="4" fill="hold" nodeType="afterEffect" p14:presetBounceEnd="60000">
                                      <p:stCondLst>
                                        <p:cond delay="0"/>
                                      </p:stCondLst>
                                      <p:childTnLst>
                                        <p:set>
                                          <p:cBhvr>
                                            <p:cTn id="24" dur="1" fill="hold">
                                              <p:stCondLst>
                                                <p:cond delay="0"/>
                                              </p:stCondLst>
                                            </p:cTn>
                                            <p:tgtEl>
                                              <p:spTgt spid="133"/>
                                            </p:tgtEl>
                                            <p:attrNameLst>
                                              <p:attrName>style.visibility</p:attrName>
                                            </p:attrNameLst>
                                          </p:cBhvr>
                                          <p:to>
                                            <p:strVal val="visible"/>
                                          </p:to>
                                        </p:set>
                                        <p:anim calcmode="lin" valueType="num" p14:bounceEnd="60000">
                                          <p:cBhvr additive="base">
                                            <p:cTn id="25" dur="750" fill="hold"/>
                                            <p:tgtEl>
                                              <p:spTgt spid="133"/>
                                            </p:tgtEl>
                                            <p:attrNameLst>
                                              <p:attrName>ppt_x</p:attrName>
                                            </p:attrNameLst>
                                          </p:cBhvr>
                                          <p:tavLst>
                                            <p:tav tm="0">
                                              <p:val>
                                                <p:strVal val="#ppt_x"/>
                                              </p:val>
                                            </p:tav>
                                            <p:tav tm="100000">
                                              <p:val>
                                                <p:strVal val="#ppt_x"/>
                                              </p:val>
                                            </p:tav>
                                          </p:tavLst>
                                        </p:anim>
                                        <p:anim calcmode="lin" valueType="num" p14:bounceEnd="60000">
                                          <p:cBhvr additive="base">
                                            <p:cTn id="26" dur="750" fill="hold"/>
                                            <p:tgtEl>
                                              <p:spTgt spid="133"/>
                                            </p:tgtEl>
                                            <p:attrNameLst>
                                              <p:attrName>ppt_y</p:attrName>
                                            </p:attrNameLst>
                                          </p:cBhvr>
                                          <p:tavLst>
                                            <p:tav tm="0">
                                              <p:val>
                                                <p:strVal val="1+#ppt_h/2"/>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58"/>
                                            </p:tgtEl>
                                            <p:attrNameLst>
                                              <p:attrName>style.visibility</p:attrName>
                                            </p:attrNameLst>
                                          </p:cBhvr>
                                          <p:to>
                                            <p:strVal val="visible"/>
                                          </p:to>
                                        </p:set>
                                        <p:animEffect transition="in" filter="fade">
                                          <p:cBhvr>
                                            <p:cTn id="29" dur="500"/>
                                            <p:tgtEl>
                                              <p:spTgt spid="58"/>
                                            </p:tgtEl>
                                          </p:cBhvr>
                                        </p:animEffect>
                                        <p:anim calcmode="lin" valueType="num">
                                          <p:cBhvr>
                                            <p:cTn id="30" dur="500" fill="hold"/>
                                            <p:tgtEl>
                                              <p:spTgt spid="58"/>
                                            </p:tgtEl>
                                            <p:attrNameLst>
                                              <p:attrName>ppt_x</p:attrName>
                                            </p:attrNameLst>
                                          </p:cBhvr>
                                          <p:tavLst>
                                            <p:tav tm="0">
                                              <p:val>
                                                <p:strVal val="#ppt_x"/>
                                              </p:val>
                                            </p:tav>
                                            <p:tav tm="100000">
                                              <p:val>
                                                <p:strVal val="#ppt_x"/>
                                              </p:val>
                                            </p:tav>
                                          </p:tavLst>
                                        </p:anim>
                                        <p:anim calcmode="lin" valueType="num">
                                          <p:cBhvr>
                                            <p:cTn id="31" dur="500" fill="hold"/>
                                            <p:tgtEl>
                                              <p:spTgt spid="58"/>
                                            </p:tgtEl>
                                            <p:attrNameLst>
                                              <p:attrName>ppt_y</p:attrName>
                                            </p:attrNameLst>
                                          </p:cBhvr>
                                          <p:tavLst>
                                            <p:tav tm="0">
                                              <p:val>
                                                <p:strVal val="#ppt_y+.1"/>
                                              </p:val>
                                            </p:tav>
                                            <p:tav tm="100000">
                                              <p:val>
                                                <p:strVal val="#ppt_y"/>
                                              </p:val>
                                            </p:tav>
                                          </p:tavLst>
                                        </p:anim>
                                      </p:childTnLst>
                                    </p:cTn>
                                  </p:par>
                                </p:childTnLst>
                              </p:cTn>
                            </p:par>
                            <p:par>
                              <p:cTn id="32" fill="hold">
                                <p:stCondLst>
                                  <p:cond delay="1750"/>
                                </p:stCondLst>
                                <p:childTnLst>
                                  <p:par>
                                    <p:cTn id="33" presetID="21" presetClass="entr" presetSubtype="2" fill="hold" nodeType="afterEffect">
                                      <p:stCondLst>
                                        <p:cond delay="0"/>
                                      </p:stCondLst>
                                      <p:childTnLst>
                                        <p:set>
                                          <p:cBhvr>
                                            <p:cTn id="34" dur="1" fill="hold">
                                              <p:stCondLst>
                                                <p:cond delay="0"/>
                                              </p:stCondLst>
                                            </p:cTn>
                                            <p:tgtEl>
                                              <p:spTgt spid="3"/>
                                            </p:tgtEl>
                                            <p:attrNameLst>
                                              <p:attrName>style.visibility</p:attrName>
                                            </p:attrNameLst>
                                          </p:cBhvr>
                                          <p:to>
                                            <p:strVal val="visible"/>
                                          </p:to>
                                        </p:set>
                                        <p:animEffect transition="in" filter="wheel(2)">
                                          <p:cBhvr>
                                            <p:cTn id="35" dur="7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85"/>
                                            </p:tgtEl>
                                            <p:attrNameLst>
                                              <p:attrName>style.visibility</p:attrName>
                                            </p:attrNameLst>
                                          </p:cBhvr>
                                          <p:to>
                                            <p:strVal val="visible"/>
                                          </p:to>
                                        </p:set>
                                        <p:animEffect transition="in" filter="fade">
                                          <p:cBhvr>
                                            <p:cTn id="7" dur="500"/>
                                            <p:tgtEl>
                                              <p:spTgt spid="85"/>
                                            </p:tgtEl>
                                          </p:cBhvr>
                                        </p:animEffect>
                                        <p:anim calcmode="lin" valueType="num">
                                          <p:cBhvr>
                                            <p:cTn id="8" dur="500" fill="hold"/>
                                            <p:tgtEl>
                                              <p:spTgt spid="85"/>
                                            </p:tgtEl>
                                            <p:attrNameLst>
                                              <p:attrName>ppt_x</p:attrName>
                                            </p:attrNameLst>
                                          </p:cBhvr>
                                          <p:tavLst>
                                            <p:tav tm="0">
                                              <p:val>
                                                <p:strVal val="#ppt_x"/>
                                              </p:val>
                                            </p:tav>
                                            <p:tav tm="100000">
                                              <p:val>
                                                <p:strVal val="#ppt_x"/>
                                              </p:val>
                                            </p:tav>
                                          </p:tavLst>
                                        </p:anim>
                                        <p:anim calcmode="lin" valueType="num">
                                          <p:cBhvr>
                                            <p:cTn id="9" dur="500" fill="hold"/>
                                            <p:tgtEl>
                                              <p:spTgt spid="8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4"/>
                                            </p:tgtEl>
                                            <p:attrNameLst>
                                              <p:attrName>style.visibility</p:attrName>
                                            </p:attrNameLst>
                                          </p:cBhvr>
                                          <p:to>
                                            <p:strVal val="visible"/>
                                          </p:to>
                                        </p:set>
                                        <p:animEffect transition="in" filter="fade">
                                          <p:cBhvr>
                                            <p:cTn id="12" dur="500"/>
                                            <p:tgtEl>
                                              <p:spTgt spid="84"/>
                                            </p:tgtEl>
                                          </p:cBhvr>
                                        </p:animEffect>
                                        <p:anim calcmode="lin" valueType="num">
                                          <p:cBhvr>
                                            <p:cTn id="13" dur="500" fill="hold"/>
                                            <p:tgtEl>
                                              <p:spTgt spid="84"/>
                                            </p:tgtEl>
                                            <p:attrNameLst>
                                              <p:attrName>ppt_x</p:attrName>
                                            </p:attrNameLst>
                                          </p:cBhvr>
                                          <p:tavLst>
                                            <p:tav tm="0">
                                              <p:val>
                                                <p:strVal val="#ppt_x"/>
                                              </p:val>
                                            </p:tav>
                                            <p:tav tm="100000">
                                              <p:val>
                                                <p:strVal val="#ppt_x"/>
                                              </p:val>
                                            </p:tav>
                                          </p:tavLst>
                                        </p:anim>
                                        <p:anim calcmode="lin" valueType="num">
                                          <p:cBhvr>
                                            <p:cTn id="14" dur="500" fill="hold"/>
                                            <p:tgtEl>
                                              <p:spTgt spid="84"/>
                                            </p:tgtEl>
                                            <p:attrNameLst>
                                              <p:attrName>ppt_y</p:attrName>
                                            </p:attrNameLst>
                                          </p:cBhvr>
                                          <p:tavLst>
                                            <p:tav tm="0">
                                              <p:val>
                                                <p:strVal val="#ppt_y+.1"/>
                                              </p:val>
                                            </p:tav>
                                            <p:tav tm="100000">
                                              <p:val>
                                                <p:strVal val="#ppt_y"/>
                                              </p:val>
                                            </p:tav>
                                          </p:tavLst>
                                        </p:anim>
                                      </p:childTnLst>
                                    </p:cTn>
                                  </p:par>
                                </p:childTnLst>
                              </p:cTn>
                            </p:par>
                            <p:par>
                              <p:cTn id="15" fill="hold">
                                <p:stCondLst>
                                  <p:cond delay="500"/>
                                </p:stCondLst>
                                <p:childTnLst>
                                  <p:par>
                                    <p:cTn id="16" presetID="31" presetClass="entr" presetSubtype="0" fill="hold" nodeType="afterEffect">
                                      <p:stCondLst>
                                        <p:cond delay="0"/>
                                      </p:stCondLst>
                                      <p:childTnLst>
                                        <p:set>
                                          <p:cBhvr>
                                            <p:cTn id="17" dur="1" fill="hold">
                                              <p:stCondLst>
                                                <p:cond delay="0"/>
                                              </p:stCondLst>
                                            </p:cTn>
                                            <p:tgtEl>
                                              <p:spTgt spid="132"/>
                                            </p:tgtEl>
                                            <p:attrNameLst>
                                              <p:attrName>style.visibility</p:attrName>
                                            </p:attrNameLst>
                                          </p:cBhvr>
                                          <p:to>
                                            <p:strVal val="visible"/>
                                          </p:to>
                                        </p:set>
                                        <p:anim calcmode="lin" valueType="num">
                                          <p:cBhvr>
                                            <p:cTn id="18" dur="500" fill="hold"/>
                                            <p:tgtEl>
                                              <p:spTgt spid="132"/>
                                            </p:tgtEl>
                                            <p:attrNameLst>
                                              <p:attrName>ppt_w</p:attrName>
                                            </p:attrNameLst>
                                          </p:cBhvr>
                                          <p:tavLst>
                                            <p:tav tm="0">
                                              <p:val>
                                                <p:fltVal val="0"/>
                                              </p:val>
                                            </p:tav>
                                            <p:tav tm="100000">
                                              <p:val>
                                                <p:strVal val="#ppt_w"/>
                                              </p:val>
                                            </p:tav>
                                          </p:tavLst>
                                        </p:anim>
                                        <p:anim calcmode="lin" valueType="num">
                                          <p:cBhvr>
                                            <p:cTn id="19" dur="500" fill="hold"/>
                                            <p:tgtEl>
                                              <p:spTgt spid="132"/>
                                            </p:tgtEl>
                                            <p:attrNameLst>
                                              <p:attrName>ppt_h</p:attrName>
                                            </p:attrNameLst>
                                          </p:cBhvr>
                                          <p:tavLst>
                                            <p:tav tm="0">
                                              <p:val>
                                                <p:fltVal val="0"/>
                                              </p:val>
                                            </p:tav>
                                            <p:tav tm="100000">
                                              <p:val>
                                                <p:strVal val="#ppt_h"/>
                                              </p:val>
                                            </p:tav>
                                          </p:tavLst>
                                        </p:anim>
                                        <p:anim calcmode="lin" valueType="num">
                                          <p:cBhvr>
                                            <p:cTn id="20" dur="500" fill="hold"/>
                                            <p:tgtEl>
                                              <p:spTgt spid="132"/>
                                            </p:tgtEl>
                                            <p:attrNameLst>
                                              <p:attrName>style.rotation</p:attrName>
                                            </p:attrNameLst>
                                          </p:cBhvr>
                                          <p:tavLst>
                                            <p:tav tm="0">
                                              <p:val>
                                                <p:fltVal val="90"/>
                                              </p:val>
                                            </p:tav>
                                            <p:tav tm="100000">
                                              <p:val>
                                                <p:fltVal val="0"/>
                                              </p:val>
                                            </p:tav>
                                          </p:tavLst>
                                        </p:anim>
                                        <p:animEffect transition="in" filter="fade">
                                          <p:cBhvr>
                                            <p:cTn id="21" dur="500"/>
                                            <p:tgtEl>
                                              <p:spTgt spid="132"/>
                                            </p:tgtEl>
                                          </p:cBhvr>
                                        </p:animEffect>
                                      </p:childTnLst>
                                    </p:cTn>
                                  </p:par>
                                </p:childTnLst>
                              </p:cTn>
                            </p:par>
                            <p:par>
                              <p:cTn id="22" fill="hold">
                                <p:stCondLst>
                                  <p:cond delay="1000"/>
                                </p:stCondLst>
                                <p:childTnLst>
                                  <p:par>
                                    <p:cTn id="23" presetID="2" presetClass="entr" presetSubtype="4" fill="hold" nodeType="afterEffect">
                                      <p:stCondLst>
                                        <p:cond delay="0"/>
                                      </p:stCondLst>
                                      <p:childTnLst>
                                        <p:set>
                                          <p:cBhvr>
                                            <p:cTn id="24" dur="1" fill="hold">
                                              <p:stCondLst>
                                                <p:cond delay="0"/>
                                              </p:stCondLst>
                                            </p:cTn>
                                            <p:tgtEl>
                                              <p:spTgt spid="133"/>
                                            </p:tgtEl>
                                            <p:attrNameLst>
                                              <p:attrName>style.visibility</p:attrName>
                                            </p:attrNameLst>
                                          </p:cBhvr>
                                          <p:to>
                                            <p:strVal val="visible"/>
                                          </p:to>
                                        </p:set>
                                        <p:anim calcmode="lin" valueType="num">
                                          <p:cBhvr additive="base">
                                            <p:cTn id="25" dur="750" fill="hold"/>
                                            <p:tgtEl>
                                              <p:spTgt spid="133"/>
                                            </p:tgtEl>
                                            <p:attrNameLst>
                                              <p:attrName>ppt_x</p:attrName>
                                            </p:attrNameLst>
                                          </p:cBhvr>
                                          <p:tavLst>
                                            <p:tav tm="0">
                                              <p:val>
                                                <p:strVal val="#ppt_x"/>
                                              </p:val>
                                            </p:tav>
                                            <p:tav tm="100000">
                                              <p:val>
                                                <p:strVal val="#ppt_x"/>
                                              </p:val>
                                            </p:tav>
                                          </p:tavLst>
                                        </p:anim>
                                        <p:anim calcmode="lin" valueType="num">
                                          <p:cBhvr additive="base">
                                            <p:cTn id="26" dur="750" fill="hold"/>
                                            <p:tgtEl>
                                              <p:spTgt spid="133"/>
                                            </p:tgtEl>
                                            <p:attrNameLst>
                                              <p:attrName>ppt_y</p:attrName>
                                            </p:attrNameLst>
                                          </p:cBhvr>
                                          <p:tavLst>
                                            <p:tav tm="0">
                                              <p:val>
                                                <p:strVal val="1+#ppt_h/2"/>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58"/>
                                            </p:tgtEl>
                                            <p:attrNameLst>
                                              <p:attrName>style.visibility</p:attrName>
                                            </p:attrNameLst>
                                          </p:cBhvr>
                                          <p:to>
                                            <p:strVal val="visible"/>
                                          </p:to>
                                        </p:set>
                                        <p:animEffect transition="in" filter="fade">
                                          <p:cBhvr>
                                            <p:cTn id="29" dur="500"/>
                                            <p:tgtEl>
                                              <p:spTgt spid="58"/>
                                            </p:tgtEl>
                                          </p:cBhvr>
                                        </p:animEffect>
                                        <p:anim calcmode="lin" valueType="num">
                                          <p:cBhvr>
                                            <p:cTn id="30" dur="500" fill="hold"/>
                                            <p:tgtEl>
                                              <p:spTgt spid="58"/>
                                            </p:tgtEl>
                                            <p:attrNameLst>
                                              <p:attrName>ppt_x</p:attrName>
                                            </p:attrNameLst>
                                          </p:cBhvr>
                                          <p:tavLst>
                                            <p:tav tm="0">
                                              <p:val>
                                                <p:strVal val="#ppt_x"/>
                                              </p:val>
                                            </p:tav>
                                            <p:tav tm="100000">
                                              <p:val>
                                                <p:strVal val="#ppt_x"/>
                                              </p:val>
                                            </p:tav>
                                          </p:tavLst>
                                        </p:anim>
                                        <p:anim calcmode="lin" valueType="num">
                                          <p:cBhvr>
                                            <p:cTn id="31" dur="500" fill="hold"/>
                                            <p:tgtEl>
                                              <p:spTgt spid="58"/>
                                            </p:tgtEl>
                                            <p:attrNameLst>
                                              <p:attrName>ppt_y</p:attrName>
                                            </p:attrNameLst>
                                          </p:cBhvr>
                                          <p:tavLst>
                                            <p:tav tm="0">
                                              <p:val>
                                                <p:strVal val="#ppt_y+.1"/>
                                              </p:val>
                                            </p:tav>
                                            <p:tav tm="100000">
                                              <p:val>
                                                <p:strVal val="#ppt_y"/>
                                              </p:val>
                                            </p:tav>
                                          </p:tavLst>
                                        </p:anim>
                                      </p:childTnLst>
                                    </p:cTn>
                                  </p:par>
                                </p:childTnLst>
                              </p:cTn>
                            </p:par>
                            <p:par>
                              <p:cTn id="32" fill="hold">
                                <p:stCondLst>
                                  <p:cond delay="1750"/>
                                </p:stCondLst>
                                <p:childTnLst>
                                  <p:par>
                                    <p:cTn id="33" presetID="21" presetClass="entr" presetSubtype="2" fill="hold" nodeType="afterEffect">
                                      <p:stCondLst>
                                        <p:cond delay="0"/>
                                      </p:stCondLst>
                                      <p:childTnLst>
                                        <p:set>
                                          <p:cBhvr>
                                            <p:cTn id="34" dur="1" fill="hold">
                                              <p:stCondLst>
                                                <p:cond delay="0"/>
                                              </p:stCondLst>
                                            </p:cTn>
                                            <p:tgtEl>
                                              <p:spTgt spid="3"/>
                                            </p:tgtEl>
                                            <p:attrNameLst>
                                              <p:attrName>style.visibility</p:attrName>
                                            </p:attrNameLst>
                                          </p:cBhvr>
                                          <p:to>
                                            <p:strVal val="visible"/>
                                          </p:to>
                                        </p:set>
                                        <p:animEffect transition="in" filter="wheel(2)">
                                          <p:cBhvr>
                                            <p:cTn id="35" dur="7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BC1FD4D-13EF-76B5-DC5A-A1149E01EE9A}"/>
              </a:ext>
            </a:extLst>
          </p:cNvPr>
          <p:cNvSpPr/>
          <p:nvPr/>
        </p:nvSpPr>
        <p:spPr>
          <a:xfrm>
            <a:off x="845408" y="-404535"/>
            <a:ext cx="692704" cy="7241359"/>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AE23F6BC-D368-305B-CC17-1E95AD624671}"/>
              </a:ext>
            </a:extLst>
          </p:cNvPr>
          <p:cNvSpPr/>
          <p:nvPr/>
        </p:nvSpPr>
        <p:spPr>
          <a:xfrm>
            <a:off x="2084352" y="-404535"/>
            <a:ext cx="692704" cy="7241360"/>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2BCEDDA5-F18A-A41F-BFB8-56A443A39822}"/>
              </a:ext>
            </a:extLst>
          </p:cNvPr>
          <p:cNvSpPr/>
          <p:nvPr/>
        </p:nvSpPr>
        <p:spPr>
          <a:xfrm>
            <a:off x="3323296" y="-404535"/>
            <a:ext cx="692704" cy="7241360"/>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9A7A8520-735B-B978-5375-85A4BB64CEF7}"/>
              </a:ext>
            </a:extLst>
          </p:cNvPr>
          <p:cNvSpPr/>
          <p:nvPr/>
        </p:nvSpPr>
        <p:spPr>
          <a:xfrm>
            <a:off x="4562240" y="-404535"/>
            <a:ext cx="692704" cy="7241360"/>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DD3BBF79-36E7-C26D-7FCA-8966569A4CEB}"/>
              </a:ext>
            </a:extLst>
          </p:cNvPr>
          <p:cNvSpPr/>
          <p:nvPr/>
        </p:nvSpPr>
        <p:spPr>
          <a:xfrm>
            <a:off x="5801184" y="-404535"/>
            <a:ext cx="692704" cy="7241360"/>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0CC27A3F-FDA1-16A1-2FC7-53909D58D267}"/>
              </a:ext>
            </a:extLst>
          </p:cNvPr>
          <p:cNvSpPr/>
          <p:nvPr/>
        </p:nvSpPr>
        <p:spPr>
          <a:xfrm>
            <a:off x="7040128" y="-404535"/>
            <a:ext cx="692704" cy="7241360"/>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30030C39-E999-4B47-0CF5-EA7A7ECB9944}"/>
              </a:ext>
            </a:extLst>
          </p:cNvPr>
          <p:cNvSpPr/>
          <p:nvPr/>
        </p:nvSpPr>
        <p:spPr>
          <a:xfrm>
            <a:off x="8279072" y="-404535"/>
            <a:ext cx="692704" cy="7241360"/>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50FC0BD8-C6BB-11B4-3554-6F4E60D7104F}"/>
              </a:ext>
            </a:extLst>
          </p:cNvPr>
          <p:cNvSpPr/>
          <p:nvPr/>
        </p:nvSpPr>
        <p:spPr>
          <a:xfrm>
            <a:off x="9518016" y="-404535"/>
            <a:ext cx="692704" cy="7241360"/>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F0981802-42B4-85F3-255B-6A472653098F}"/>
              </a:ext>
            </a:extLst>
          </p:cNvPr>
          <p:cNvSpPr/>
          <p:nvPr/>
        </p:nvSpPr>
        <p:spPr>
          <a:xfrm>
            <a:off x="10756961" y="-404535"/>
            <a:ext cx="692704" cy="7241360"/>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D1A35018-755F-4893-522A-355751328012}"/>
              </a:ext>
            </a:extLst>
          </p:cNvPr>
          <p:cNvSpPr/>
          <p:nvPr/>
        </p:nvSpPr>
        <p:spPr>
          <a:xfrm rot="5400000">
            <a:off x="5882998" y="-6674027"/>
            <a:ext cx="414777" cy="12953762"/>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8C86DE5B-C388-9AD3-CB9D-B43B7AB37A9A}"/>
              </a:ext>
            </a:extLst>
          </p:cNvPr>
          <p:cNvSpPr/>
          <p:nvPr/>
        </p:nvSpPr>
        <p:spPr>
          <a:xfrm rot="5400000">
            <a:off x="5882998" y="-5869084"/>
            <a:ext cx="414777" cy="12953762"/>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34315D80-74E4-5B19-1F1E-403185322DF8}"/>
              </a:ext>
            </a:extLst>
          </p:cNvPr>
          <p:cNvSpPr/>
          <p:nvPr/>
        </p:nvSpPr>
        <p:spPr>
          <a:xfrm rot="5400000">
            <a:off x="5882998" y="-5064142"/>
            <a:ext cx="414777" cy="12953762"/>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D5A062F8-F725-4B41-E929-1FB3788074EB}"/>
              </a:ext>
            </a:extLst>
          </p:cNvPr>
          <p:cNvSpPr/>
          <p:nvPr/>
        </p:nvSpPr>
        <p:spPr>
          <a:xfrm rot="5400000">
            <a:off x="5882996" y="-4259200"/>
            <a:ext cx="414777" cy="12953759"/>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31026DE8-4B84-9264-A0A1-FEF881ADA5CF}"/>
              </a:ext>
            </a:extLst>
          </p:cNvPr>
          <p:cNvSpPr/>
          <p:nvPr/>
        </p:nvSpPr>
        <p:spPr>
          <a:xfrm rot="5400000">
            <a:off x="5882998" y="-3454258"/>
            <a:ext cx="414777" cy="12953762"/>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D851A854-70C8-1BDF-74C8-C6E77B4DA55D}"/>
              </a:ext>
            </a:extLst>
          </p:cNvPr>
          <p:cNvSpPr/>
          <p:nvPr/>
        </p:nvSpPr>
        <p:spPr>
          <a:xfrm rot="5400000">
            <a:off x="5882998" y="-2649316"/>
            <a:ext cx="414777" cy="12953762"/>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0EDF4EC0-FBD1-2112-5217-47C09A072929}"/>
              </a:ext>
            </a:extLst>
          </p:cNvPr>
          <p:cNvSpPr/>
          <p:nvPr/>
        </p:nvSpPr>
        <p:spPr>
          <a:xfrm rot="5400000">
            <a:off x="5882998" y="-1844374"/>
            <a:ext cx="414777" cy="12953762"/>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3A9CBAEA-9C19-933D-E2DA-D07D5C88FF68}"/>
              </a:ext>
            </a:extLst>
          </p:cNvPr>
          <p:cNvSpPr/>
          <p:nvPr/>
        </p:nvSpPr>
        <p:spPr>
          <a:xfrm rot="5400000">
            <a:off x="5882998" y="-1039432"/>
            <a:ext cx="414777" cy="12953762"/>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149FD228-FF73-330B-69F7-8693B3ED2308}"/>
              </a:ext>
            </a:extLst>
          </p:cNvPr>
          <p:cNvSpPr/>
          <p:nvPr/>
        </p:nvSpPr>
        <p:spPr>
          <a:xfrm rot="5400000">
            <a:off x="5882997" y="-234488"/>
            <a:ext cx="414777" cy="12953760"/>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E700E5B2-2A29-82AE-0B2D-069F7ADEB945}"/>
              </a:ext>
            </a:extLst>
          </p:cNvPr>
          <p:cNvSpPr/>
          <p:nvPr userDrawn="1"/>
        </p:nvSpPr>
        <p:spPr>
          <a:xfrm rot="5400000">
            <a:off x="5882997" y="570454"/>
            <a:ext cx="414777" cy="12953760"/>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C5A37D86-6C1D-00F9-EBA8-9DFE0B3271DD}"/>
              </a:ext>
            </a:extLst>
          </p:cNvPr>
          <p:cNvSpPr/>
          <p:nvPr/>
        </p:nvSpPr>
        <p:spPr>
          <a:xfrm>
            <a:off x="-386492" y="-389560"/>
            <a:ext cx="692704" cy="7229505"/>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C709F24D-3D35-1D62-7438-256EA57D0082}"/>
              </a:ext>
            </a:extLst>
          </p:cNvPr>
          <p:cNvSpPr/>
          <p:nvPr/>
        </p:nvSpPr>
        <p:spPr>
          <a:xfrm>
            <a:off x="11874561" y="-392674"/>
            <a:ext cx="692704" cy="7241360"/>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3" name="Picture 42" descr="A picture containing flower, plant&#10;&#10;Description automatically generated">
            <a:extLst>
              <a:ext uri="{FF2B5EF4-FFF2-40B4-BE49-F238E27FC236}">
                <a16:creationId xmlns:a16="http://schemas.microsoft.com/office/drawing/2014/main" id="{583ED0DC-2480-F366-2968-AD5FE9A16CC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64525"/>
          <a:stretch/>
        </p:blipFill>
        <p:spPr>
          <a:xfrm>
            <a:off x="0" y="4425112"/>
            <a:ext cx="12192000" cy="2432888"/>
          </a:xfrm>
          <a:prstGeom prst="rect">
            <a:avLst/>
          </a:prstGeom>
        </p:spPr>
      </p:pic>
      <p:grpSp>
        <p:nvGrpSpPr>
          <p:cNvPr id="31" name="Group 30">
            <a:extLst>
              <a:ext uri="{FF2B5EF4-FFF2-40B4-BE49-F238E27FC236}">
                <a16:creationId xmlns:a16="http://schemas.microsoft.com/office/drawing/2014/main" id="{ACC958F5-24D5-89FA-804E-43D290B1BAE9}"/>
              </a:ext>
            </a:extLst>
          </p:cNvPr>
          <p:cNvGrpSpPr/>
          <p:nvPr userDrawn="1"/>
        </p:nvGrpSpPr>
        <p:grpSpPr>
          <a:xfrm>
            <a:off x="8043313" y="2377449"/>
            <a:ext cx="6120000" cy="6120000"/>
            <a:chOff x="8043313" y="2377449"/>
            <a:chExt cx="6120000" cy="6120000"/>
          </a:xfrm>
        </p:grpSpPr>
        <p:pic>
          <p:nvPicPr>
            <p:cNvPr id="32" name="Picture 31" descr="A picture containing background pattern&#10;&#10;Description automatically generated">
              <a:extLst>
                <a:ext uri="{FF2B5EF4-FFF2-40B4-BE49-F238E27FC236}">
                  <a16:creationId xmlns:a16="http://schemas.microsoft.com/office/drawing/2014/main" id="{F9404BF0-CF9C-4F89-82CF-3F78E749D118}"/>
                </a:ext>
              </a:extLst>
            </p:cNvPr>
            <p:cNvPicPr>
              <a:picLocks noChangeAspect="1"/>
            </p:cNvPicPr>
            <p:nvPr userDrawn="1"/>
          </p:nvPicPr>
          <p:blipFill rotWithShape="1">
            <a:blip r:embed="rId4" cstate="hqprint">
              <a:extLst>
                <a:ext uri="{28A0092B-C50C-407E-A947-70E740481C1C}">
                  <a14:useLocalDpi xmlns:a14="http://schemas.microsoft.com/office/drawing/2010/main" val="0"/>
                </a:ext>
              </a:extLst>
            </a:blip>
            <a:srcRect l="35693" t="52250" r="45787" b="14676"/>
            <a:stretch/>
          </p:blipFill>
          <p:spPr>
            <a:xfrm rot="9047205" flipH="1" flipV="1">
              <a:off x="9009721" y="4030156"/>
              <a:ext cx="1259274" cy="2248776"/>
            </a:xfrm>
            <a:prstGeom prst="rect">
              <a:avLst/>
            </a:prstGeom>
            <a:effectLst>
              <a:innerShdw blurRad="38100" dist="12700" dir="13500000">
                <a:prstClr val="black">
                  <a:alpha val="50000"/>
                </a:prstClr>
              </a:innerShdw>
            </a:effectLst>
          </p:spPr>
        </p:pic>
        <p:pic>
          <p:nvPicPr>
            <p:cNvPr id="44" name="Picture 43">
              <a:extLst>
                <a:ext uri="{FF2B5EF4-FFF2-40B4-BE49-F238E27FC236}">
                  <a16:creationId xmlns:a16="http://schemas.microsoft.com/office/drawing/2014/main" id="{06485309-DFD0-8CF1-33FA-CA86266AF245}"/>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8043313" y="2377449"/>
              <a:ext cx="6120000" cy="6120000"/>
            </a:xfrm>
            <a:prstGeom prst="rect">
              <a:avLst/>
            </a:prstGeom>
            <a:effectLst>
              <a:innerShdw blurRad="63500" dist="12700" dir="16200000">
                <a:prstClr val="black">
                  <a:alpha val="30000"/>
                </a:prstClr>
              </a:innerShdw>
            </a:effectLst>
          </p:spPr>
        </p:pic>
      </p:grpSp>
      <p:grpSp>
        <p:nvGrpSpPr>
          <p:cNvPr id="33" name="Group 32">
            <a:extLst>
              <a:ext uri="{FF2B5EF4-FFF2-40B4-BE49-F238E27FC236}">
                <a16:creationId xmlns:a16="http://schemas.microsoft.com/office/drawing/2014/main" id="{47B9C612-07BD-F6F0-65F0-7B8B3034D179}"/>
              </a:ext>
            </a:extLst>
          </p:cNvPr>
          <p:cNvGrpSpPr/>
          <p:nvPr userDrawn="1"/>
        </p:nvGrpSpPr>
        <p:grpSpPr>
          <a:xfrm>
            <a:off x="-694461" y="114478"/>
            <a:ext cx="13580921" cy="2003920"/>
            <a:chOff x="-676522" y="-884837"/>
            <a:chExt cx="13580921" cy="2003920"/>
          </a:xfrm>
          <a:effectLst>
            <a:outerShdw blurRad="50800" dist="38100" dir="18900000" algn="bl" rotWithShape="0">
              <a:prstClr val="black">
                <a:alpha val="40000"/>
              </a:prstClr>
            </a:outerShdw>
          </a:effectLst>
        </p:grpSpPr>
        <p:grpSp>
          <p:nvGrpSpPr>
            <p:cNvPr id="34" name="Group 33">
              <a:extLst>
                <a:ext uri="{FF2B5EF4-FFF2-40B4-BE49-F238E27FC236}">
                  <a16:creationId xmlns:a16="http://schemas.microsoft.com/office/drawing/2014/main" id="{0F8362BF-DAFB-048A-7E0F-5569435D04F8}"/>
                </a:ext>
              </a:extLst>
            </p:cNvPr>
            <p:cNvGrpSpPr/>
            <p:nvPr/>
          </p:nvGrpSpPr>
          <p:grpSpPr>
            <a:xfrm>
              <a:off x="-676522" y="-381616"/>
              <a:ext cx="2235986" cy="1076984"/>
              <a:chOff x="10769791" y="-6153003"/>
              <a:chExt cx="6123464" cy="3537857"/>
            </a:xfrm>
          </p:grpSpPr>
          <p:grpSp>
            <p:nvGrpSpPr>
              <p:cNvPr id="76" name="Group 75">
                <a:extLst>
                  <a:ext uri="{FF2B5EF4-FFF2-40B4-BE49-F238E27FC236}">
                    <a16:creationId xmlns:a16="http://schemas.microsoft.com/office/drawing/2014/main" id="{31EA46C6-C998-9622-94C0-BF710A86CE3D}"/>
                  </a:ext>
                </a:extLst>
              </p:cNvPr>
              <p:cNvGrpSpPr/>
              <p:nvPr/>
            </p:nvGrpSpPr>
            <p:grpSpPr>
              <a:xfrm>
                <a:off x="10769791" y="-6153003"/>
                <a:ext cx="6123464" cy="3537857"/>
                <a:chOff x="11038114" y="-5693229"/>
                <a:chExt cx="6123464" cy="3537857"/>
              </a:xfrm>
            </p:grpSpPr>
            <p:sp>
              <p:nvSpPr>
                <p:cNvPr id="78" name="Oval 77">
                  <a:extLst>
                    <a:ext uri="{FF2B5EF4-FFF2-40B4-BE49-F238E27FC236}">
                      <a16:creationId xmlns:a16="http://schemas.microsoft.com/office/drawing/2014/main" id="{CDCD4F50-A34D-2935-0ABF-BBCEED5C4A88}"/>
                    </a:ext>
                  </a:extLst>
                </p:cNvPr>
                <p:cNvSpPr/>
                <p:nvPr/>
              </p:nvSpPr>
              <p:spPr>
                <a:xfrm>
                  <a:off x="11038114" y="-5225143"/>
                  <a:ext cx="1992086"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79" name="Oval 78">
                  <a:extLst>
                    <a:ext uri="{FF2B5EF4-FFF2-40B4-BE49-F238E27FC236}">
                      <a16:creationId xmlns:a16="http://schemas.microsoft.com/office/drawing/2014/main" id="{4CF3D45E-8966-C09D-0E7E-EB7C75090188}"/>
                    </a:ext>
                  </a:extLst>
                </p:cNvPr>
                <p:cNvSpPr/>
                <p:nvPr/>
              </p:nvSpPr>
              <p:spPr>
                <a:xfrm>
                  <a:off x="12034157" y="-569322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80" name="Oval 79">
                  <a:extLst>
                    <a:ext uri="{FF2B5EF4-FFF2-40B4-BE49-F238E27FC236}">
                      <a16:creationId xmlns:a16="http://schemas.microsoft.com/office/drawing/2014/main" id="{69C9D852-C7FA-65F5-931A-61161AF5ED2B}"/>
                    </a:ext>
                  </a:extLst>
                </p:cNvPr>
                <p:cNvSpPr/>
                <p:nvPr/>
              </p:nvSpPr>
              <p:spPr>
                <a:xfrm>
                  <a:off x="11336109" y="-4114801"/>
                  <a:ext cx="3133869"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81" name="Oval 80">
                  <a:extLst>
                    <a:ext uri="{FF2B5EF4-FFF2-40B4-BE49-F238E27FC236}">
                      <a16:creationId xmlns:a16="http://schemas.microsoft.com/office/drawing/2014/main" id="{33F29197-2931-C60D-60BB-1CF681280573}"/>
                    </a:ext>
                  </a:extLst>
                </p:cNvPr>
                <p:cNvSpPr/>
                <p:nvPr/>
              </p:nvSpPr>
              <p:spPr>
                <a:xfrm>
                  <a:off x="13768948" y="-559930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82" name="Oval 81">
                  <a:extLst>
                    <a:ext uri="{FF2B5EF4-FFF2-40B4-BE49-F238E27FC236}">
                      <a16:creationId xmlns:a16="http://schemas.microsoft.com/office/drawing/2014/main" id="{229CB505-FD4D-4F02-6100-0FF26E6A60ED}"/>
                    </a:ext>
                  </a:extLst>
                </p:cNvPr>
                <p:cNvSpPr/>
                <p:nvPr/>
              </p:nvSpPr>
              <p:spPr>
                <a:xfrm>
                  <a:off x="14693100" y="-4856116"/>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83" name="Oval 82">
                  <a:extLst>
                    <a:ext uri="{FF2B5EF4-FFF2-40B4-BE49-F238E27FC236}">
                      <a16:creationId xmlns:a16="http://schemas.microsoft.com/office/drawing/2014/main" id="{1291C3CF-D830-3E5E-9EAF-85CA74BE9153}"/>
                    </a:ext>
                  </a:extLst>
                </p:cNvPr>
                <p:cNvSpPr/>
                <p:nvPr/>
              </p:nvSpPr>
              <p:spPr>
                <a:xfrm>
                  <a:off x="13918279" y="-4245430"/>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sp>
            <p:nvSpPr>
              <p:cNvPr id="77" name="Oval 76">
                <a:extLst>
                  <a:ext uri="{FF2B5EF4-FFF2-40B4-BE49-F238E27FC236}">
                    <a16:creationId xmlns:a16="http://schemas.microsoft.com/office/drawing/2014/main" id="{0B1FB80E-37C7-AECB-D99F-C862F3CD2922}"/>
                  </a:ext>
                </a:extLst>
              </p:cNvPr>
              <p:cNvSpPr/>
              <p:nvPr/>
            </p:nvSpPr>
            <p:spPr>
              <a:xfrm>
                <a:off x="12616087" y="-5058367"/>
                <a:ext cx="2318471" cy="12518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grpSp>
          <p:nvGrpSpPr>
            <p:cNvPr id="35" name="Group 34">
              <a:extLst>
                <a:ext uri="{FF2B5EF4-FFF2-40B4-BE49-F238E27FC236}">
                  <a16:creationId xmlns:a16="http://schemas.microsoft.com/office/drawing/2014/main" id="{808C0BC1-F23C-5F04-9699-97C02509BDAB}"/>
                </a:ext>
              </a:extLst>
            </p:cNvPr>
            <p:cNvGrpSpPr/>
            <p:nvPr/>
          </p:nvGrpSpPr>
          <p:grpSpPr>
            <a:xfrm>
              <a:off x="4930725" y="-163011"/>
              <a:ext cx="1187273" cy="677247"/>
              <a:chOff x="10769791" y="-6153003"/>
              <a:chExt cx="6123464" cy="3537857"/>
            </a:xfrm>
          </p:grpSpPr>
          <p:grpSp>
            <p:nvGrpSpPr>
              <p:cNvPr id="68" name="Group 67">
                <a:extLst>
                  <a:ext uri="{FF2B5EF4-FFF2-40B4-BE49-F238E27FC236}">
                    <a16:creationId xmlns:a16="http://schemas.microsoft.com/office/drawing/2014/main" id="{F172565F-4DA1-7A33-14B1-24EC1E6F9722}"/>
                  </a:ext>
                </a:extLst>
              </p:cNvPr>
              <p:cNvGrpSpPr/>
              <p:nvPr/>
            </p:nvGrpSpPr>
            <p:grpSpPr>
              <a:xfrm>
                <a:off x="10769791" y="-6153003"/>
                <a:ext cx="6123464" cy="3537857"/>
                <a:chOff x="11038114" y="-5693229"/>
                <a:chExt cx="6123464" cy="3537857"/>
              </a:xfrm>
            </p:grpSpPr>
            <p:sp>
              <p:nvSpPr>
                <p:cNvPr id="70" name="Oval 69">
                  <a:extLst>
                    <a:ext uri="{FF2B5EF4-FFF2-40B4-BE49-F238E27FC236}">
                      <a16:creationId xmlns:a16="http://schemas.microsoft.com/office/drawing/2014/main" id="{153116E1-46FA-3CF8-072A-14CBF2D58FA9}"/>
                    </a:ext>
                  </a:extLst>
                </p:cNvPr>
                <p:cNvSpPr/>
                <p:nvPr/>
              </p:nvSpPr>
              <p:spPr>
                <a:xfrm>
                  <a:off x="11038114" y="-5225143"/>
                  <a:ext cx="1992086"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71" name="Oval 70">
                  <a:extLst>
                    <a:ext uri="{FF2B5EF4-FFF2-40B4-BE49-F238E27FC236}">
                      <a16:creationId xmlns:a16="http://schemas.microsoft.com/office/drawing/2014/main" id="{121E4B65-6CED-7889-1E49-074A4B768C8C}"/>
                    </a:ext>
                  </a:extLst>
                </p:cNvPr>
                <p:cNvSpPr/>
                <p:nvPr/>
              </p:nvSpPr>
              <p:spPr>
                <a:xfrm>
                  <a:off x="12034157" y="-569322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72" name="Oval 71">
                  <a:extLst>
                    <a:ext uri="{FF2B5EF4-FFF2-40B4-BE49-F238E27FC236}">
                      <a16:creationId xmlns:a16="http://schemas.microsoft.com/office/drawing/2014/main" id="{843E07C7-5BA6-89D4-1E31-E43DE7FB3167}"/>
                    </a:ext>
                  </a:extLst>
                </p:cNvPr>
                <p:cNvSpPr/>
                <p:nvPr/>
              </p:nvSpPr>
              <p:spPr>
                <a:xfrm>
                  <a:off x="11336109" y="-4114801"/>
                  <a:ext cx="3133869"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73" name="Oval 72">
                  <a:extLst>
                    <a:ext uri="{FF2B5EF4-FFF2-40B4-BE49-F238E27FC236}">
                      <a16:creationId xmlns:a16="http://schemas.microsoft.com/office/drawing/2014/main" id="{84D35C49-E569-9182-20E9-A0BA801114FC}"/>
                    </a:ext>
                  </a:extLst>
                </p:cNvPr>
                <p:cNvSpPr/>
                <p:nvPr/>
              </p:nvSpPr>
              <p:spPr>
                <a:xfrm>
                  <a:off x="13768948" y="-559930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74" name="Oval 73">
                  <a:extLst>
                    <a:ext uri="{FF2B5EF4-FFF2-40B4-BE49-F238E27FC236}">
                      <a16:creationId xmlns:a16="http://schemas.microsoft.com/office/drawing/2014/main" id="{0DDC455E-3686-4A9B-27CB-A415E10F59AE}"/>
                    </a:ext>
                  </a:extLst>
                </p:cNvPr>
                <p:cNvSpPr/>
                <p:nvPr/>
              </p:nvSpPr>
              <p:spPr>
                <a:xfrm>
                  <a:off x="14693100" y="-4856116"/>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75" name="Oval 74">
                  <a:extLst>
                    <a:ext uri="{FF2B5EF4-FFF2-40B4-BE49-F238E27FC236}">
                      <a16:creationId xmlns:a16="http://schemas.microsoft.com/office/drawing/2014/main" id="{69509B6C-DB23-E0E0-F0DC-8AB4E63B6299}"/>
                    </a:ext>
                  </a:extLst>
                </p:cNvPr>
                <p:cNvSpPr/>
                <p:nvPr/>
              </p:nvSpPr>
              <p:spPr>
                <a:xfrm>
                  <a:off x="13918279" y="-4245430"/>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sp>
            <p:nvSpPr>
              <p:cNvPr id="69" name="Oval 68">
                <a:extLst>
                  <a:ext uri="{FF2B5EF4-FFF2-40B4-BE49-F238E27FC236}">
                    <a16:creationId xmlns:a16="http://schemas.microsoft.com/office/drawing/2014/main" id="{110D25DF-A470-75E1-F5D4-FBA689191DF2}"/>
                  </a:ext>
                </a:extLst>
              </p:cNvPr>
              <p:cNvSpPr/>
              <p:nvPr/>
            </p:nvSpPr>
            <p:spPr>
              <a:xfrm>
                <a:off x="12616087" y="-5058367"/>
                <a:ext cx="2318471" cy="12518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grpSp>
          <p:nvGrpSpPr>
            <p:cNvPr id="36" name="Group 35">
              <a:extLst>
                <a:ext uri="{FF2B5EF4-FFF2-40B4-BE49-F238E27FC236}">
                  <a16:creationId xmlns:a16="http://schemas.microsoft.com/office/drawing/2014/main" id="{E261E9D8-CCB3-40FC-1DFE-665BD20AEA4A}"/>
                </a:ext>
              </a:extLst>
            </p:cNvPr>
            <p:cNvGrpSpPr/>
            <p:nvPr/>
          </p:nvGrpSpPr>
          <p:grpSpPr>
            <a:xfrm>
              <a:off x="10987107" y="195601"/>
              <a:ext cx="1917292" cy="923482"/>
              <a:chOff x="10769791" y="-6153003"/>
              <a:chExt cx="6123464" cy="3537857"/>
            </a:xfrm>
          </p:grpSpPr>
          <p:grpSp>
            <p:nvGrpSpPr>
              <p:cNvPr id="60" name="Group 59">
                <a:extLst>
                  <a:ext uri="{FF2B5EF4-FFF2-40B4-BE49-F238E27FC236}">
                    <a16:creationId xmlns:a16="http://schemas.microsoft.com/office/drawing/2014/main" id="{86DB726E-E959-2024-6355-8CB060DD7FA0}"/>
                  </a:ext>
                </a:extLst>
              </p:cNvPr>
              <p:cNvGrpSpPr/>
              <p:nvPr/>
            </p:nvGrpSpPr>
            <p:grpSpPr>
              <a:xfrm>
                <a:off x="10769791" y="-6153003"/>
                <a:ext cx="6123464" cy="3537857"/>
                <a:chOff x="11038114" y="-5693229"/>
                <a:chExt cx="6123464" cy="3537857"/>
              </a:xfrm>
            </p:grpSpPr>
            <p:sp>
              <p:nvSpPr>
                <p:cNvPr id="62" name="Oval 61">
                  <a:extLst>
                    <a:ext uri="{FF2B5EF4-FFF2-40B4-BE49-F238E27FC236}">
                      <a16:creationId xmlns:a16="http://schemas.microsoft.com/office/drawing/2014/main" id="{F76DFD5A-1297-6902-7A7F-93444DF02D81}"/>
                    </a:ext>
                  </a:extLst>
                </p:cNvPr>
                <p:cNvSpPr/>
                <p:nvPr/>
              </p:nvSpPr>
              <p:spPr>
                <a:xfrm>
                  <a:off x="11038114" y="-5225143"/>
                  <a:ext cx="1992086"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63" name="Oval 62">
                  <a:extLst>
                    <a:ext uri="{FF2B5EF4-FFF2-40B4-BE49-F238E27FC236}">
                      <a16:creationId xmlns:a16="http://schemas.microsoft.com/office/drawing/2014/main" id="{2940D5D3-77A0-3D0E-686C-E107C5F344AB}"/>
                    </a:ext>
                  </a:extLst>
                </p:cNvPr>
                <p:cNvSpPr/>
                <p:nvPr/>
              </p:nvSpPr>
              <p:spPr>
                <a:xfrm>
                  <a:off x="12034157" y="-569322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64" name="Oval 63">
                  <a:extLst>
                    <a:ext uri="{FF2B5EF4-FFF2-40B4-BE49-F238E27FC236}">
                      <a16:creationId xmlns:a16="http://schemas.microsoft.com/office/drawing/2014/main" id="{6F0DED0A-BFEA-9D55-438A-68D8522EBE70}"/>
                    </a:ext>
                  </a:extLst>
                </p:cNvPr>
                <p:cNvSpPr/>
                <p:nvPr/>
              </p:nvSpPr>
              <p:spPr>
                <a:xfrm>
                  <a:off x="11336109" y="-4114801"/>
                  <a:ext cx="3133869"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65" name="Oval 64">
                  <a:extLst>
                    <a:ext uri="{FF2B5EF4-FFF2-40B4-BE49-F238E27FC236}">
                      <a16:creationId xmlns:a16="http://schemas.microsoft.com/office/drawing/2014/main" id="{41951DD8-C455-2FF2-89EF-66712E619A14}"/>
                    </a:ext>
                  </a:extLst>
                </p:cNvPr>
                <p:cNvSpPr/>
                <p:nvPr/>
              </p:nvSpPr>
              <p:spPr>
                <a:xfrm>
                  <a:off x="13768948" y="-559930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66" name="Oval 65">
                  <a:extLst>
                    <a:ext uri="{FF2B5EF4-FFF2-40B4-BE49-F238E27FC236}">
                      <a16:creationId xmlns:a16="http://schemas.microsoft.com/office/drawing/2014/main" id="{11ECA3BD-166D-581E-1C78-A93B62D7E975}"/>
                    </a:ext>
                  </a:extLst>
                </p:cNvPr>
                <p:cNvSpPr/>
                <p:nvPr/>
              </p:nvSpPr>
              <p:spPr>
                <a:xfrm>
                  <a:off x="14693100" y="-4856116"/>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67" name="Oval 66">
                  <a:extLst>
                    <a:ext uri="{FF2B5EF4-FFF2-40B4-BE49-F238E27FC236}">
                      <a16:creationId xmlns:a16="http://schemas.microsoft.com/office/drawing/2014/main" id="{58C21DE8-A47E-25D3-63B9-0157281083D5}"/>
                    </a:ext>
                  </a:extLst>
                </p:cNvPr>
                <p:cNvSpPr/>
                <p:nvPr/>
              </p:nvSpPr>
              <p:spPr>
                <a:xfrm>
                  <a:off x="13918279" y="-4245430"/>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sp>
            <p:nvSpPr>
              <p:cNvPr id="61" name="Oval 60">
                <a:extLst>
                  <a:ext uri="{FF2B5EF4-FFF2-40B4-BE49-F238E27FC236}">
                    <a16:creationId xmlns:a16="http://schemas.microsoft.com/office/drawing/2014/main" id="{CBBD734B-F022-A0CA-A33E-FA5A47B61DD1}"/>
                  </a:ext>
                </a:extLst>
              </p:cNvPr>
              <p:cNvSpPr/>
              <p:nvPr/>
            </p:nvSpPr>
            <p:spPr>
              <a:xfrm>
                <a:off x="12616087" y="-5058367"/>
                <a:ext cx="2318471" cy="12518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grpSp>
          <p:nvGrpSpPr>
            <p:cNvPr id="37" name="Group 36">
              <a:extLst>
                <a:ext uri="{FF2B5EF4-FFF2-40B4-BE49-F238E27FC236}">
                  <a16:creationId xmlns:a16="http://schemas.microsoft.com/office/drawing/2014/main" id="{615A3AB6-0A50-FD18-FE42-C14956AFCA61}"/>
                </a:ext>
              </a:extLst>
            </p:cNvPr>
            <p:cNvGrpSpPr/>
            <p:nvPr/>
          </p:nvGrpSpPr>
          <p:grpSpPr>
            <a:xfrm>
              <a:off x="2194382" y="125807"/>
              <a:ext cx="1384468" cy="696593"/>
              <a:chOff x="10769791" y="-6153003"/>
              <a:chExt cx="6123464" cy="3537857"/>
            </a:xfrm>
          </p:grpSpPr>
          <p:grpSp>
            <p:nvGrpSpPr>
              <p:cNvPr id="52" name="Group 51">
                <a:extLst>
                  <a:ext uri="{FF2B5EF4-FFF2-40B4-BE49-F238E27FC236}">
                    <a16:creationId xmlns:a16="http://schemas.microsoft.com/office/drawing/2014/main" id="{88991B72-2A03-F902-740A-BF80F29FF6BF}"/>
                  </a:ext>
                </a:extLst>
              </p:cNvPr>
              <p:cNvGrpSpPr/>
              <p:nvPr/>
            </p:nvGrpSpPr>
            <p:grpSpPr>
              <a:xfrm>
                <a:off x="10769791" y="-6153003"/>
                <a:ext cx="6123464" cy="3537857"/>
                <a:chOff x="11038114" y="-5693229"/>
                <a:chExt cx="6123464" cy="3537857"/>
              </a:xfrm>
            </p:grpSpPr>
            <p:sp>
              <p:nvSpPr>
                <p:cNvPr id="54" name="Oval 53">
                  <a:extLst>
                    <a:ext uri="{FF2B5EF4-FFF2-40B4-BE49-F238E27FC236}">
                      <a16:creationId xmlns:a16="http://schemas.microsoft.com/office/drawing/2014/main" id="{F2CCAD13-3393-A5DB-1C7D-AAB07AFA36EB}"/>
                    </a:ext>
                  </a:extLst>
                </p:cNvPr>
                <p:cNvSpPr/>
                <p:nvPr/>
              </p:nvSpPr>
              <p:spPr>
                <a:xfrm>
                  <a:off x="11038114" y="-5225143"/>
                  <a:ext cx="1992086"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55" name="Oval 54">
                  <a:extLst>
                    <a:ext uri="{FF2B5EF4-FFF2-40B4-BE49-F238E27FC236}">
                      <a16:creationId xmlns:a16="http://schemas.microsoft.com/office/drawing/2014/main" id="{1CADFCAA-606A-4DB4-C538-6634AE6A55BB}"/>
                    </a:ext>
                  </a:extLst>
                </p:cNvPr>
                <p:cNvSpPr/>
                <p:nvPr/>
              </p:nvSpPr>
              <p:spPr>
                <a:xfrm>
                  <a:off x="12034157" y="-569322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56" name="Oval 55">
                  <a:extLst>
                    <a:ext uri="{FF2B5EF4-FFF2-40B4-BE49-F238E27FC236}">
                      <a16:creationId xmlns:a16="http://schemas.microsoft.com/office/drawing/2014/main" id="{511E9CE1-B7CB-00E1-E20C-9E409D86CFD1}"/>
                    </a:ext>
                  </a:extLst>
                </p:cNvPr>
                <p:cNvSpPr/>
                <p:nvPr/>
              </p:nvSpPr>
              <p:spPr>
                <a:xfrm>
                  <a:off x="11336109" y="-4114801"/>
                  <a:ext cx="3133869"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57" name="Oval 56">
                  <a:extLst>
                    <a:ext uri="{FF2B5EF4-FFF2-40B4-BE49-F238E27FC236}">
                      <a16:creationId xmlns:a16="http://schemas.microsoft.com/office/drawing/2014/main" id="{C2264185-3452-20A7-1C87-ED968DAE6592}"/>
                    </a:ext>
                  </a:extLst>
                </p:cNvPr>
                <p:cNvSpPr/>
                <p:nvPr/>
              </p:nvSpPr>
              <p:spPr>
                <a:xfrm>
                  <a:off x="13768948" y="-559930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58" name="Oval 57">
                  <a:extLst>
                    <a:ext uri="{FF2B5EF4-FFF2-40B4-BE49-F238E27FC236}">
                      <a16:creationId xmlns:a16="http://schemas.microsoft.com/office/drawing/2014/main" id="{7219272D-566E-20D0-0B7F-AF4C6C4DFBB0}"/>
                    </a:ext>
                  </a:extLst>
                </p:cNvPr>
                <p:cNvSpPr/>
                <p:nvPr/>
              </p:nvSpPr>
              <p:spPr>
                <a:xfrm>
                  <a:off x="14693100" y="-4856116"/>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59" name="Oval 58">
                  <a:extLst>
                    <a:ext uri="{FF2B5EF4-FFF2-40B4-BE49-F238E27FC236}">
                      <a16:creationId xmlns:a16="http://schemas.microsoft.com/office/drawing/2014/main" id="{588A74F9-752E-1F0D-DEB2-8AA28EF1211B}"/>
                    </a:ext>
                  </a:extLst>
                </p:cNvPr>
                <p:cNvSpPr/>
                <p:nvPr/>
              </p:nvSpPr>
              <p:spPr>
                <a:xfrm>
                  <a:off x="13918279" y="-4245430"/>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sp>
            <p:nvSpPr>
              <p:cNvPr id="53" name="Oval 52">
                <a:extLst>
                  <a:ext uri="{FF2B5EF4-FFF2-40B4-BE49-F238E27FC236}">
                    <a16:creationId xmlns:a16="http://schemas.microsoft.com/office/drawing/2014/main" id="{6D9B7F25-BD9A-3539-A7F7-1136ACF9A015}"/>
                  </a:ext>
                </a:extLst>
              </p:cNvPr>
              <p:cNvSpPr/>
              <p:nvPr/>
            </p:nvSpPr>
            <p:spPr>
              <a:xfrm>
                <a:off x="12616087" y="-5058367"/>
                <a:ext cx="2318471" cy="12518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grpSp>
          <p:nvGrpSpPr>
            <p:cNvPr id="38" name="Group 37">
              <a:extLst>
                <a:ext uri="{FF2B5EF4-FFF2-40B4-BE49-F238E27FC236}">
                  <a16:creationId xmlns:a16="http://schemas.microsoft.com/office/drawing/2014/main" id="{BC961423-1F5C-17D6-9BCB-F9C0A87FF7D0}"/>
                </a:ext>
              </a:extLst>
            </p:cNvPr>
            <p:cNvGrpSpPr/>
            <p:nvPr/>
          </p:nvGrpSpPr>
          <p:grpSpPr>
            <a:xfrm>
              <a:off x="7198794" y="-884837"/>
              <a:ext cx="3045298" cy="1467815"/>
              <a:chOff x="10769791" y="-6153003"/>
              <a:chExt cx="6123464" cy="3537857"/>
            </a:xfrm>
          </p:grpSpPr>
          <p:grpSp>
            <p:nvGrpSpPr>
              <p:cNvPr id="39" name="Group 38">
                <a:extLst>
                  <a:ext uri="{FF2B5EF4-FFF2-40B4-BE49-F238E27FC236}">
                    <a16:creationId xmlns:a16="http://schemas.microsoft.com/office/drawing/2014/main" id="{5C5CEF35-6681-18B5-3255-31CCB3F1A245}"/>
                  </a:ext>
                </a:extLst>
              </p:cNvPr>
              <p:cNvGrpSpPr/>
              <p:nvPr/>
            </p:nvGrpSpPr>
            <p:grpSpPr>
              <a:xfrm>
                <a:off x="10769791" y="-6153003"/>
                <a:ext cx="6123464" cy="3537857"/>
                <a:chOff x="11038114" y="-5693229"/>
                <a:chExt cx="6123464" cy="3537857"/>
              </a:xfrm>
            </p:grpSpPr>
            <p:sp>
              <p:nvSpPr>
                <p:cNvPr id="46" name="Oval 45">
                  <a:extLst>
                    <a:ext uri="{FF2B5EF4-FFF2-40B4-BE49-F238E27FC236}">
                      <a16:creationId xmlns:a16="http://schemas.microsoft.com/office/drawing/2014/main" id="{C3A0D8DB-DDA8-8572-8A00-3E67618F1A77}"/>
                    </a:ext>
                  </a:extLst>
                </p:cNvPr>
                <p:cNvSpPr/>
                <p:nvPr/>
              </p:nvSpPr>
              <p:spPr>
                <a:xfrm>
                  <a:off x="11038114" y="-5225143"/>
                  <a:ext cx="1992086"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47" name="Oval 46">
                  <a:extLst>
                    <a:ext uri="{FF2B5EF4-FFF2-40B4-BE49-F238E27FC236}">
                      <a16:creationId xmlns:a16="http://schemas.microsoft.com/office/drawing/2014/main" id="{819F0875-353D-6F29-A79F-C3CC6AE79485}"/>
                    </a:ext>
                  </a:extLst>
                </p:cNvPr>
                <p:cNvSpPr/>
                <p:nvPr/>
              </p:nvSpPr>
              <p:spPr>
                <a:xfrm>
                  <a:off x="12034157" y="-569322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48" name="Oval 47">
                  <a:extLst>
                    <a:ext uri="{FF2B5EF4-FFF2-40B4-BE49-F238E27FC236}">
                      <a16:creationId xmlns:a16="http://schemas.microsoft.com/office/drawing/2014/main" id="{1EE24F58-C8DD-F51A-460A-EAF7CCFBC153}"/>
                    </a:ext>
                  </a:extLst>
                </p:cNvPr>
                <p:cNvSpPr/>
                <p:nvPr/>
              </p:nvSpPr>
              <p:spPr>
                <a:xfrm>
                  <a:off x="11336109" y="-4114801"/>
                  <a:ext cx="3133869"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49" name="Oval 48">
                  <a:extLst>
                    <a:ext uri="{FF2B5EF4-FFF2-40B4-BE49-F238E27FC236}">
                      <a16:creationId xmlns:a16="http://schemas.microsoft.com/office/drawing/2014/main" id="{4EC76054-A22B-0E5C-6D86-7DED0B9D40C7}"/>
                    </a:ext>
                  </a:extLst>
                </p:cNvPr>
                <p:cNvSpPr/>
                <p:nvPr/>
              </p:nvSpPr>
              <p:spPr>
                <a:xfrm>
                  <a:off x="13768948" y="-559930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50" name="Oval 49">
                  <a:extLst>
                    <a:ext uri="{FF2B5EF4-FFF2-40B4-BE49-F238E27FC236}">
                      <a16:creationId xmlns:a16="http://schemas.microsoft.com/office/drawing/2014/main" id="{0F0728DB-CE39-C4B3-56FB-4BE97357F995}"/>
                    </a:ext>
                  </a:extLst>
                </p:cNvPr>
                <p:cNvSpPr/>
                <p:nvPr/>
              </p:nvSpPr>
              <p:spPr>
                <a:xfrm>
                  <a:off x="14693100" y="-4856116"/>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51" name="Oval 50">
                  <a:extLst>
                    <a:ext uri="{FF2B5EF4-FFF2-40B4-BE49-F238E27FC236}">
                      <a16:creationId xmlns:a16="http://schemas.microsoft.com/office/drawing/2014/main" id="{7EC9A3E2-6E12-5E8D-AD57-9B966DCBBBB6}"/>
                    </a:ext>
                  </a:extLst>
                </p:cNvPr>
                <p:cNvSpPr/>
                <p:nvPr/>
              </p:nvSpPr>
              <p:spPr>
                <a:xfrm>
                  <a:off x="13918279" y="-4245430"/>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sp>
            <p:nvSpPr>
              <p:cNvPr id="40" name="Oval 39">
                <a:extLst>
                  <a:ext uri="{FF2B5EF4-FFF2-40B4-BE49-F238E27FC236}">
                    <a16:creationId xmlns:a16="http://schemas.microsoft.com/office/drawing/2014/main" id="{E86457D3-2859-D17D-A001-1CD7BCDAD18A}"/>
                  </a:ext>
                </a:extLst>
              </p:cNvPr>
              <p:cNvSpPr/>
              <p:nvPr/>
            </p:nvSpPr>
            <p:spPr>
              <a:xfrm>
                <a:off x="12616087" y="-5058367"/>
                <a:ext cx="2318471" cy="12518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grpSp>
      <p:pic>
        <p:nvPicPr>
          <p:cNvPr id="3" name="Picture 2" descr="A picture containing room, gambling house, vector graphics&#10;&#10;Description automatically generated">
            <a:extLst>
              <a:ext uri="{FF2B5EF4-FFF2-40B4-BE49-F238E27FC236}">
                <a16:creationId xmlns:a16="http://schemas.microsoft.com/office/drawing/2014/main" id="{C0CD4212-7FC2-F976-403A-F10D97C8D10A}"/>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2457536" y="-522000"/>
            <a:ext cx="7380000" cy="7380000"/>
          </a:xfrm>
          <a:prstGeom prst="rect">
            <a:avLst/>
          </a:prstGeom>
        </p:spPr>
      </p:pic>
      <p:pic>
        <p:nvPicPr>
          <p:cNvPr id="26" name="Picture 25" descr="A rainbow in the sky&#10;&#10;Description automatically generated with medium confidence">
            <a:extLst>
              <a:ext uri="{FF2B5EF4-FFF2-40B4-BE49-F238E27FC236}">
                <a16:creationId xmlns:a16="http://schemas.microsoft.com/office/drawing/2014/main" id="{5171DDF5-9C97-70E0-A8DD-3710F9BD6B74}"/>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rot="673471">
            <a:off x="246288" y="40258"/>
            <a:ext cx="2970522" cy="1656000"/>
          </a:xfrm>
          <a:prstGeom prst="rect">
            <a:avLst/>
          </a:prstGeom>
          <a:effectLst>
            <a:innerShdw blurRad="38100" dist="12700" dir="13500000">
              <a:prstClr val="black">
                <a:alpha val="30000"/>
              </a:prstClr>
            </a:innerShdw>
          </a:effectLst>
        </p:spPr>
      </p:pic>
      <p:pic>
        <p:nvPicPr>
          <p:cNvPr id="30" name="Picture 29" descr="A picture containing calendar&#10;&#10;Description automatically generated">
            <a:extLst>
              <a:ext uri="{FF2B5EF4-FFF2-40B4-BE49-F238E27FC236}">
                <a16:creationId xmlns:a16="http://schemas.microsoft.com/office/drawing/2014/main" id="{400093C6-E524-0F39-EDB8-BEE2B508A237}"/>
              </a:ext>
            </a:extLst>
          </p:cNvPr>
          <p:cNvPicPr>
            <a:picLocks noChangeAspect="1"/>
          </p:cNvPicPr>
          <p:nvPr userDrawn="1"/>
        </p:nvPicPr>
        <p:blipFill rotWithShape="1">
          <a:blip r:embed="rId8" cstate="hqprint">
            <a:extLst>
              <a:ext uri="{28A0092B-C50C-407E-A947-70E740481C1C}">
                <a14:useLocalDpi xmlns:a14="http://schemas.microsoft.com/office/drawing/2010/main" val="0"/>
              </a:ext>
            </a:extLst>
          </a:blip>
          <a:srcRect t="11887" r="73788" b="61878"/>
          <a:stretch/>
        </p:blipFill>
        <p:spPr>
          <a:xfrm rot="20777508">
            <a:off x="906419" y="2127231"/>
            <a:ext cx="1618594" cy="1620000"/>
          </a:xfrm>
          <a:prstGeom prst="rect">
            <a:avLst/>
          </a:prstGeom>
        </p:spPr>
      </p:pic>
      <p:pic>
        <p:nvPicPr>
          <p:cNvPr id="86" name="Picture 85">
            <a:extLst>
              <a:ext uri="{FF2B5EF4-FFF2-40B4-BE49-F238E27FC236}">
                <a16:creationId xmlns:a16="http://schemas.microsoft.com/office/drawing/2014/main" id="{C918E685-9A19-CF6A-EC05-9BBAC21C3AB2}"/>
              </a:ext>
            </a:extLst>
          </p:cNvPr>
          <p:cNvPicPr>
            <a:picLocks noChangeAspect="1"/>
          </p:cNvPicPr>
          <p:nvPr userDrawn="1"/>
        </p:nvPicPr>
        <p:blipFill>
          <a:blip r:embed="rId9" cstate="hqprint">
            <a:extLst>
              <a:ext uri="{28A0092B-C50C-407E-A947-70E740481C1C}">
                <a14:useLocalDpi xmlns:a14="http://schemas.microsoft.com/office/drawing/2010/main" val="0"/>
              </a:ext>
            </a:extLst>
          </a:blip>
          <a:stretch>
            <a:fillRect/>
          </a:stretch>
        </p:blipFill>
        <p:spPr>
          <a:xfrm rot="160302">
            <a:off x="-981912" y="3722228"/>
            <a:ext cx="4140000" cy="4140000"/>
          </a:xfrm>
          <a:prstGeom prst="rect">
            <a:avLst/>
          </a:prstGeom>
          <a:effectLst>
            <a:innerShdw blurRad="63500" dist="12700" dir="16200000">
              <a:prstClr val="black">
                <a:alpha val="30000"/>
              </a:prstClr>
            </a:innerShdw>
          </a:effectLst>
        </p:spPr>
      </p:pic>
    </p:spTree>
    <p:extLst>
      <p:ext uri="{BB962C8B-B14F-4D97-AF65-F5344CB8AC3E}">
        <p14:creationId xmlns:p14="http://schemas.microsoft.com/office/powerpoint/2010/main" val="3720196649"/>
      </p:ext>
    </p:extLst>
  </p:cSld>
  <p:clrMapOvr>
    <a:masterClrMapping/>
  </p:clrMapOvr>
  <p:transition>
    <p:random/>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anim calcmode="lin" valueType="num">
                                          <p:cBhvr>
                                            <p:cTn id="8" dur="500" fill="hold"/>
                                            <p:tgtEl>
                                              <p:spTgt spid="33"/>
                                            </p:tgtEl>
                                            <p:attrNameLst>
                                              <p:attrName>ppt_x</p:attrName>
                                            </p:attrNameLst>
                                          </p:cBhvr>
                                          <p:tavLst>
                                            <p:tav tm="0">
                                              <p:val>
                                                <p:strVal val="#ppt_x"/>
                                              </p:val>
                                            </p:tav>
                                            <p:tav tm="100000">
                                              <p:val>
                                                <p:strVal val="#ppt_x"/>
                                              </p:val>
                                            </p:tav>
                                          </p:tavLst>
                                        </p:anim>
                                        <p:anim calcmode="lin" valueType="num">
                                          <p:cBhvr>
                                            <p:cTn id="9" dur="500" fill="hold"/>
                                            <p:tgtEl>
                                              <p:spTgt spid="33"/>
                                            </p:tgtEl>
                                            <p:attrNameLst>
                                              <p:attrName>ppt_y</p:attrName>
                                            </p:attrNameLst>
                                          </p:cBhvr>
                                          <p:tavLst>
                                            <p:tav tm="0">
                                              <p:val>
                                                <p:strVal val="#ppt_y-.1"/>
                                              </p:val>
                                            </p:tav>
                                            <p:tav tm="100000">
                                              <p:val>
                                                <p:strVal val="#ppt_y"/>
                                              </p:val>
                                            </p:tav>
                                          </p:tavLst>
                                        </p:anim>
                                      </p:childTnLst>
                                    </p:cTn>
                                  </p:par>
                                  <p:par>
                                    <p:cTn id="10" presetID="22" presetClass="entr" presetSubtype="8" fill="hold" nodeType="withEffect">
                                      <p:stCondLst>
                                        <p:cond delay="250"/>
                                      </p:stCondLst>
                                      <p:childTnLst>
                                        <p:set>
                                          <p:cBhvr>
                                            <p:cTn id="11" dur="1" fill="hold">
                                              <p:stCondLst>
                                                <p:cond delay="0"/>
                                              </p:stCondLst>
                                            </p:cTn>
                                            <p:tgtEl>
                                              <p:spTgt spid="26"/>
                                            </p:tgtEl>
                                            <p:attrNameLst>
                                              <p:attrName>style.visibility</p:attrName>
                                            </p:attrNameLst>
                                          </p:cBhvr>
                                          <p:to>
                                            <p:strVal val="visible"/>
                                          </p:to>
                                        </p:set>
                                        <p:animEffect transition="in" filter="wipe(left)">
                                          <p:cBhvr>
                                            <p:cTn id="12" dur="500"/>
                                            <p:tgtEl>
                                              <p:spTgt spid="26"/>
                                            </p:tgtEl>
                                          </p:cBhvr>
                                        </p:animEffect>
                                      </p:childTnLst>
                                    </p:cTn>
                                  </p:par>
                                  <p:par>
                                    <p:cTn id="13" presetID="42" presetClass="entr" presetSubtype="0" fill="hold" nodeType="withEffect">
                                      <p:stCondLst>
                                        <p:cond delay="0"/>
                                      </p:stCondLst>
                                      <p:childTnLst>
                                        <p:set>
                                          <p:cBhvr>
                                            <p:cTn id="14" dur="1" fill="hold">
                                              <p:stCondLst>
                                                <p:cond delay="0"/>
                                              </p:stCondLst>
                                            </p:cTn>
                                            <p:tgtEl>
                                              <p:spTgt spid="43"/>
                                            </p:tgtEl>
                                            <p:attrNameLst>
                                              <p:attrName>style.visibility</p:attrName>
                                            </p:attrNameLst>
                                          </p:cBhvr>
                                          <p:to>
                                            <p:strVal val="visible"/>
                                          </p:to>
                                        </p:set>
                                        <p:animEffect transition="in" filter="fade">
                                          <p:cBhvr>
                                            <p:cTn id="15" dur="500"/>
                                            <p:tgtEl>
                                              <p:spTgt spid="43"/>
                                            </p:tgtEl>
                                          </p:cBhvr>
                                        </p:animEffect>
                                        <p:anim calcmode="lin" valueType="num">
                                          <p:cBhvr>
                                            <p:cTn id="16" dur="500" fill="hold"/>
                                            <p:tgtEl>
                                              <p:spTgt spid="43"/>
                                            </p:tgtEl>
                                            <p:attrNameLst>
                                              <p:attrName>ppt_x</p:attrName>
                                            </p:attrNameLst>
                                          </p:cBhvr>
                                          <p:tavLst>
                                            <p:tav tm="0">
                                              <p:val>
                                                <p:strVal val="#ppt_x"/>
                                              </p:val>
                                            </p:tav>
                                            <p:tav tm="100000">
                                              <p:val>
                                                <p:strVal val="#ppt_x"/>
                                              </p:val>
                                            </p:tav>
                                          </p:tavLst>
                                        </p:anim>
                                        <p:anim calcmode="lin" valueType="num">
                                          <p:cBhvr>
                                            <p:cTn id="17" dur="500" fill="hold"/>
                                            <p:tgtEl>
                                              <p:spTgt spid="43"/>
                                            </p:tgtEl>
                                            <p:attrNameLst>
                                              <p:attrName>ppt_y</p:attrName>
                                            </p:attrNameLst>
                                          </p:cBhvr>
                                          <p:tavLst>
                                            <p:tav tm="0">
                                              <p:val>
                                                <p:strVal val="#ppt_y+.1"/>
                                              </p:val>
                                            </p:tav>
                                            <p:tav tm="100000">
                                              <p:val>
                                                <p:strVal val="#ppt_y"/>
                                              </p:val>
                                            </p:tav>
                                          </p:tavLst>
                                        </p:anim>
                                      </p:childTnLst>
                                    </p:cTn>
                                  </p:par>
                                </p:childTnLst>
                              </p:cTn>
                            </p:par>
                            <p:par>
                              <p:cTn id="18" fill="hold">
                                <p:stCondLst>
                                  <p:cond delay="750"/>
                                </p:stCondLst>
                                <p:childTnLst>
                                  <p:par>
                                    <p:cTn id="19" presetID="2" presetClass="entr" presetSubtype="4" fill="hold" nodeType="afterEffect" p14:presetBounceEnd="60000">
                                      <p:stCondLst>
                                        <p:cond delay="0"/>
                                      </p:stCondLst>
                                      <p:childTnLst>
                                        <p:set>
                                          <p:cBhvr>
                                            <p:cTn id="20" dur="1" fill="hold">
                                              <p:stCondLst>
                                                <p:cond delay="0"/>
                                              </p:stCondLst>
                                            </p:cTn>
                                            <p:tgtEl>
                                              <p:spTgt spid="86"/>
                                            </p:tgtEl>
                                            <p:attrNameLst>
                                              <p:attrName>style.visibility</p:attrName>
                                            </p:attrNameLst>
                                          </p:cBhvr>
                                          <p:to>
                                            <p:strVal val="visible"/>
                                          </p:to>
                                        </p:set>
                                        <p:anim calcmode="lin" valueType="num" p14:bounceEnd="60000">
                                          <p:cBhvr additive="base">
                                            <p:cTn id="21" dur="750" fill="hold"/>
                                            <p:tgtEl>
                                              <p:spTgt spid="86"/>
                                            </p:tgtEl>
                                            <p:attrNameLst>
                                              <p:attrName>ppt_x</p:attrName>
                                            </p:attrNameLst>
                                          </p:cBhvr>
                                          <p:tavLst>
                                            <p:tav tm="0">
                                              <p:val>
                                                <p:strVal val="#ppt_x"/>
                                              </p:val>
                                            </p:tav>
                                            <p:tav tm="100000">
                                              <p:val>
                                                <p:strVal val="#ppt_x"/>
                                              </p:val>
                                            </p:tav>
                                          </p:tavLst>
                                        </p:anim>
                                        <p:anim calcmode="lin" valueType="num" p14:bounceEnd="60000">
                                          <p:cBhvr additive="base">
                                            <p:cTn id="22" dur="750" fill="hold"/>
                                            <p:tgtEl>
                                              <p:spTgt spid="86"/>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14:presetBounceEnd="60000">
                                      <p:stCondLst>
                                        <p:cond delay="0"/>
                                      </p:stCondLst>
                                      <p:childTnLst>
                                        <p:set>
                                          <p:cBhvr>
                                            <p:cTn id="24" dur="1" fill="hold">
                                              <p:stCondLst>
                                                <p:cond delay="0"/>
                                              </p:stCondLst>
                                            </p:cTn>
                                            <p:tgtEl>
                                              <p:spTgt spid="31"/>
                                            </p:tgtEl>
                                            <p:attrNameLst>
                                              <p:attrName>style.visibility</p:attrName>
                                            </p:attrNameLst>
                                          </p:cBhvr>
                                          <p:to>
                                            <p:strVal val="visible"/>
                                          </p:to>
                                        </p:set>
                                        <p:anim calcmode="lin" valueType="num" p14:bounceEnd="60000">
                                          <p:cBhvr additive="base">
                                            <p:cTn id="25" dur="750" fill="hold"/>
                                            <p:tgtEl>
                                              <p:spTgt spid="31"/>
                                            </p:tgtEl>
                                            <p:attrNameLst>
                                              <p:attrName>ppt_x</p:attrName>
                                            </p:attrNameLst>
                                          </p:cBhvr>
                                          <p:tavLst>
                                            <p:tav tm="0">
                                              <p:val>
                                                <p:strVal val="#ppt_x"/>
                                              </p:val>
                                            </p:tav>
                                            <p:tav tm="100000">
                                              <p:val>
                                                <p:strVal val="#ppt_x"/>
                                              </p:val>
                                            </p:tav>
                                          </p:tavLst>
                                        </p:anim>
                                        <p:anim calcmode="lin" valueType="num" p14:bounceEnd="60000">
                                          <p:cBhvr additive="base">
                                            <p:cTn id="26" dur="750" fill="hold"/>
                                            <p:tgtEl>
                                              <p:spTgt spid="31"/>
                                            </p:tgtEl>
                                            <p:attrNameLst>
                                              <p:attrName>ppt_y</p:attrName>
                                            </p:attrNameLst>
                                          </p:cBhvr>
                                          <p:tavLst>
                                            <p:tav tm="0">
                                              <p:val>
                                                <p:strVal val="1+#ppt_h/2"/>
                                              </p:val>
                                            </p:tav>
                                            <p:tav tm="100000">
                                              <p:val>
                                                <p:strVal val="#ppt_y"/>
                                              </p:val>
                                            </p:tav>
                                          </p:tavLst>
                                        </p:anim>
                                      </p:childTnLst>
                                    </p:cTn>
                                  </p:par>
                                </p:childTnLst>
                              </p:cTn>
                            </p:par>
                            <p:par>
                              <p:cTn id="27" fill="hold">
                                <p:stCondLst>
                                  <p:cond delay="1500"/>
                                </p:stCondLst>
                                <p:childTnLst>
                                  <p:par>
                                    <p:cTn id="28" presetID="30" presetClass="entr" presetSubtype="0" fill="hold" nodeType="after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fade">
                                          <p:cBhvr>
                                            <p:cTn id="30" dur="800" decel="100000"/>
                                            <p:tgtEl>
                                              <p:spTgt spid="3"/>
                                            </p:tgtEl>
                                          </p:cBhvr>
                                        </p:animEffect>
                                        <p:anim calcmode="lin" valueType="num">
                                          <p:cBhvr>
                                            <p:cTn id="31" dur="800" decel="100000" fill="hold"/>
                                            <p:tgtEl>
                                              <p:spTgt spid="3"/>
                                            </p:tgtEl>
                                            <p:attrNameLst>
                                              <p:attrName>style.rotation</p:attrName>
                                            </p:attrNameLst>
                                          </p:cBhvr>
                                          <p:tavLst>
                                            <p:tav tm="0">
                                              <p:val>
                                                <p:fltVal val="-90"/>
                                              </p:val>
                                            </p:tav>
                                            <p:tav tm="100000">
                                              <p:val>
                                                <p:fltVal val="0"/>
                                              </p:val>
                                            </p:tav>
                                          </p:tavLst>
                                        </p:anim>
                                        <p:anim calcmode="lin" valueType="num">
                                          <p:cBhvr>
                                            <p:cTn id="32" dur="800" decel="100000" fill="hold"/>
                                            <p:tgtEl>
                                              <p:spTgt spid="3"/>
                                            </p:tgtEl>
                                            <p:attrNameLst>
                                              <p:attrName>ppt_x</p:attrName>
                                            </p:attrNameLst>
                                          </p:cBhvr>
                                          <p:tavLst>
                                            <p:tav tm="0">
                                              <p:val>
                                                <p:strVal val="#ppt_x+0.4"/>
                                              </p:val>
                                            </p:tav>
                                            <p:tav tm="100000">
                                              <p:val>
                                                <p:strVal val="#ppt_x-0.05"/>
                                              </p:val>
                                            </p:tav>
                                          </p:tavLst>
                                        </p:anim>
                                        <p:anim calcmode="lin" valueType="num">
                                          <p:cBhvr>
                                            <p:cTn id="33" dur="800" decel="100000" fill="hold"/>
                                            <p:tgtEl>
                                              <p:spTgt spid="3"/>
                                            </p:tgtEl>
                                            <p:attrNameLst>
                                              <p:attrName>ppt_y</p:attrName>
                                            </p:attrNameLst>
                                          </p:cBhvr>
                                          <p:tavLst>
                                            <p:tav tm="0">
                                              <p:val>
                                                <p:strVal val="#ppt_y-0.4"/>
                                              </p:val>
                                            </p:tav>
                                            <p:tav tm="100000">
                                              <p:val>
                                                <p:strVal val="#ppt_y+0.1"/>
                                              </p:val>
                                            </p:tav>
                                          </p:tavLst>
                                        </p:anim>
                                        <p:anim calcmode="lin" valueType="num">
                                          <p:cBhvr>
                                            <p:cTn id="34"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35" dur="200" accel="100000" fill="hold">
                                              <p:stCondLst>
                                                <p:cond delay="800"/>
                                              </p:stCondLst>
                                            </p:cTn>
                                            <p:tgtEl>
                                              <p:spTgt spid="3"/>
                                            </p:tgtEl>
                                            <p:attrNameLst>
                                              <p:attrName>ppt_y</p:attrName>
                                            </p:attrNameLst>
                                          </p:cBhvr>
                                          <p:tavLst>
                                            <p:tav tm="0">
                                              <p:val>
                                                <p:strVal val="#ppt_y+0.1"/>
                                              </p:val>
                                            </p:tav>
                                            <p:tav tm="100000">
                                              <p:val>
                                                <p:strVal val="#ppt_y"/>
                                              </p:val>
                                            </p:tav>
                                          </p:tavLst>
                                        </p:anim>
                                      </p:childTnLst>
                                      <p:subTnLst>
                                        <p:audio>
                                          <p:cMediaNode>
                                            <p:cTn display="0" masterRel="sameClick">
                                              <p:stCondLst>
                                                <p:cond evt="begin" delay="0">
                                                  <p:tn val="28"/>
                                                </p:cond>
                                              </p:stCondLst>
                                              <p:endCondLst>
                                                <p:cond evt="onStopAudio" delay="0">
                                                  <p:tgtEl>
                                                    <p:sldTgt/>
                                                  </p:tgtEl>
                                                </p:cond>
                                              </p:endCondLst>
                                            </p:cTn>
                                            <p:tgtEl>
                                              <p:sndTgt r:embed="rId1" name="giai-điệu-thần-tiên.wav"/>
                                            </p:tgtEl>
                                          </p:cMediaNode>
                                        </p:audio>
                                      </p:subTnLst>
                                    </p:cTn>
                                  </p:par>
                                  <p:par>
                                    <p:cTn id="36" presetID="42" presetClass="entr" presetSubtype="0" fill="hold" nodeType="withEffect">
                                      <p:stCondLst>
                                        <p:cond delay="0"/>
                                      </p:stCondLst>
                                      <p:childTnLst>
                                        <p:set>
                                          <p:cBhvr>
                                            <p:cTn id="37" dur="1" fill="hold">
                                              <p:stCondLst>
                                                <p:cond delay="0"/>
                                              </p:stCondLst>
                                            </p:cTn>
                                            <p:tgtEl>
                                              <p:spTgt spid="30"/>
                                            </p:tgtEl>
                                            <p:attrNameLst>
                                              <p:attrName>style.visibility</p:attrName>
                                            </p:attrNameLst>
                                          </p:cBhvr>
                                          <p:to>
                                            <p:strVal val="visible"/>
                                          </p:to>
                                        </p:set>
                                        <p:animEffect transition="in" filter="fade">
                                          <p:cBhvr>
                                            <p:cTn id="38" dur="500"/>
                                            <p:tgtEl>
                                              <p:spTgt spid="30"/>
                                            </p:tgtEl>
                                          </p:cBhvr>
                                        </p:animEffect>
                                        <p:anim calcmode="lin" valueType="num">
                                          <p:cBhvr>
                                            <p:cTn id="39" dur="500" fill="hold"/>
                                            <p:tgtEl>
                                              <p:spTgt spid="30"/>
                                            </p:tgtEl>
                                            <p:attrNameLst>
                                              <p:attrName>ppt_x</p:attrName>
                                            </p:attrNameLst>
                                          </p:cBhvr>
                                          <p:tavLst>
                                            <p:tav tm="0">
                                              <p:val>
                                                <p:strVal val="#ppt_x"/>
                                              </p:val>
                                            </p:tav>
                                            <p:tav tm="100000">
                                              <p:val>
                                                <p:strVal val="#ppt_x"/>
                                              </p:val>
                                            </p:tav>
                                          </p:tavLst>
                                        </p:anim>
                                        <p:anim calcmode="lin" valueType="num">
                                          <p:cBhvr>
                                            <p:cTn id="40" dur="5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anim calcmode="lin" valueType="num">
                                          <p:cBhvr>
                                            <p:cTn id="8" dur="500" fill="hold"/>
                                            <p:tgtEl>
                                              <p:spTgt spid="33"/>
                                            </p:tgtEl>
                                            <p:attrNameLst>
                                              <p:attrName>ppt_x</p:attrName>
                                            </p:attrNameLst>
                                          </p:cBhvr>
                                          <p:tavLst>
                                            <p:tav tm="0">
                                              <p:val>
                                                <p:strVal val="#ppt_x"/>
                                              </p:val>
                                            </p:tav>
                                            <p:tav tm="100000">
                                              <p:val>
                                                <p:strVal val="#ppt_x"/>
                                              </p:val>
                                            </p:tav>
                                          </p:tavLst>
                                        </p:anim>
                                        <p:anim calcmode="lin" valueType="num">
                                          <p:cBhvr>
                                            <p:cTn id="9" dur="500" fill="hold"/>
                                            <p:tgtEl>
                                              <p:spTgt spid="33"/>
                                            </p:tgtEl>
                                            <p:attrNameLst>
                                              <p:attrName>ppt_y</p:attrName>
                                            </p:attrNameLst>
                                          </p:cBhvr>
                                          <p:tavLst>
                                            <p:tav tm="0">
                                              <p:val>
                                                <p:strVal val="#ppt_y-.1"/>
                                              </p:val>
                                            </p:tav>
                                            <p:tav tm="100000">
                                              <p:val>
                                                <p:strVal val="#ppt_y"/>
                                              </p:val>
                                            </p:tav>
                                          </p:tavLst>
                                        </p:anim>
                                      </p:childTnLst>
                                    </p:cTn>
                                  </p:par>
                                  <p:par>
                                    <p:cTn id="10" presetID="22" presetClass="entr" presetSubtype="8" fill="hold" nodeType="withEffect">
                                      <p:stCondLst>
                                        <p:cond delay="250"/>
                                      </p:stCondLst>
                                      <p:childTnLst>
                                        <p:set>
                                          <p:cBhvr>
                                            <p:cTn id="11" dur="1" fill="hold">
                                              <p:stCondLst>
                                                <p:cond delay="0"/>
                                              </p:stCondLst>
                                            </p:cTn>
                                            <p:tgtEl>
                                              <p:spTgt spid="26"/>
                                            </p:tgtEl>
                                            <p:attrNameLst>
                                              <p:attrName>style.visibility</p:attrName>
                                            </p:attrNameLst>
                                          </p:cBhvr>
                                          <p:to>
                                            <p:strVal val="visible"/>
                                          </p:to>
                                        </p:set>
                                        <p:animEffect transition="in" filter="wipe(left)">
                                          <p:cBhvr>
                                            <p:cTn id="12" dur="500"/>
                                            <p:tgtEl>
                                              <p:spTgt spid="26"/>
                                            </p:tgtEl>
                                          </p:cBhvr>
                                        </p:animEffect>
                                      </p:childTnLst>
                                    </p:cTn>
                                  </p:par>
                                  <p:par>
                                    <p:cTn id="13" presetID="42" presetClass="entr" presetSubtype="0" fill="hold" nodeType="withEffect">
                                      <p:stCondLst>
                                        <p:cond delay="0"/>
                                      </p:stCondLst>
                                      <p:childTnLst>
                                        <p:set>
                                          <p:cBhvr>
                                            <p:cTn id="14" dur="1" fill="hold">
                                              <p:stCondLst>
                                                <p:cond delay="0"/>
                                              </p:stCondLst>
                                            </p:cTn>
                                            <p:tgtEl>
                                              <p:spTgt spid="43"/>
                                            </p:tgtEl>
                                            <p:attrNameLst>
                                              <p:attrName>style.visibility</p:attrName>
                                            </p:attrNameLst>
                                          </p:cBhvr>
                                          <p:to>
                                            <p:strVal val="visible"/>
                                          </p:to>
                                        </p:set>
                                        <p:animEffect transition="in" filter="fade">
                                          <p:cBhvr>
                                            <p:cTn id="15" dur="500"/>
                                            <p:tgtEl>
                                              <p:spTgt spid="43"/>
                                            </p:tgtEl>
                                          </p:cBhvr>
                                        </p:animEffect>
                                        <p:anim calcmode="lin" valueType="num">
                                          <p:cBhvr>
                                            <p:cTn id="16" dur="500" fill="hold"/>
                                            <p:tgtEl>
                                              <p:spTgt spid="43"/>
                                            </p:tgtEl>
                                            <p:attrNameLst>
                                              <p:attrName>ppt_x</p:attrName>
                                            </p:attrNameLst>
                                          </p:cBhvr>
                                          <p:tavLst>
                                            <p:tav tm="0">
                                              <p:val>
                                                <p:strVal val="#ppt_x"/>
                                              </p:val>
                                            </p:tav>
                                            <p:tav tm="100000">
                                              <p:val>
                                                <p:strVal val="#ppt_x"/>
                                              </p:val>
                                            </p:tav>
                                          </p:tavLst>
                                        </p:anim>
                                        <p:anim calcmode="lin" valueType="num">
                                          <p:cBhvr>
                                            <p:cTn id="17" dur="500" fill="hold"/>
                                            <p:tgtEl>
                                              <p:spTgt spid="43"/>
                                            </p:tgtEl>
                                            <p:attrNameLst>
                                              <p:attrName>ppt_y</p:attrName>
                                            </p:attrNameLst>
                                          </p:cBhvr>
                                          <p:tavLst>
                                            <p:tav tm="0">
                                              <p:val>
                                                <p:strVal val="#ppt_y+.1"/>
                                              </p:val>
                                            </p:tav>
                                            <p:tav tm="100000">
                                              <p:val>
                                                <p:strVal val="#ppt_y"/>
                                              </p:val>
                                            </p:tav>
                                          </p:tavLst>
                                        </p:anim>
                                      </p:childTnLst>
                                    </p:cTn>
                                  </p:par>
                                </p:childTnLst>
                              </p:cTn>
                            </p:par>
                            <p:par>
                              <p:cTn id="18" fill="hold">
                                <p:stCondLst>
                                  <p:cond delay="750"/>
                                </p:stCondLst>
                                <p:childTnLst>
                                  <p:par>
                                    <p:cTn id="19" presetID="2" presetClass="entr" presetSubtype="4" fill="hold" nodeType="afterEffect">
                                      <p:stCondLst>
                                        <p:cond delay="0"/>
                                      </p:stCondLst>
                                      <p:childTnLst>
                                        <p:set>
                                          <p:cBhvr>
                                            <p:cTn id="20" dur="1" fill="hold">
                                              <p:stCondLst>
                                                <p:cond delay="0"/>
                                              </p:stCondLst>
                                            </p:cTn>
                                            <p:tgtEl>
                                              <p:spTgt spid="86"/>
                                            </p:tgtEl>
                                            <p:attrNameLst>
                                              <p:attrName>style.visibility</p:attrName>
                                            </p:attrNameLst>
                                          </p:cBhvr>
                                          <p:to>
                                            <p:strVal val="visible"/>
                                          </p:to>
                                        </p:set>
                                        <p:anim calcmode="lin" valueType="num">
                                          <p:cBhvr additive="base">
                                            <p:cTn id="21" dur="750" fill="hold"/>
                                            <p:tgtEl>
                                              <p:spTgt spid="86"/>
                                            </p:tgtEl>
                                            <p:attrNameLst>
                                              <p:attrName>ppt_x</p:attrName>
                                            </p:attrNameLst>
                                          </p:cBhvr>
                                          <p:tavLst>
                                            <p:tav tm="0">
                                              <p:val>
                                                <p:strVal val="#ppt_x"/>
                                              </p:val>
                                            </p:tav>
                                            <p:tav tm="100000">
                                              <p:val>
                                                <p:strVal val="#ppt_x"/>
                                              </p:val>
                                            </p:tav>
                                          </p:tavLst>
                                        </p:anim>
                                        <p:anim calcmode="lin" valueType="num">
                                          <p:cBhvr additive="base">
                                            <p:cTn id="22" dur="750" fill="hold"/>
                                            <p:tgtEl>
                                              <p:spTgt spid="86"/>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31"/>
                                            </p:tgtEl>
                                            <p:attrNameLst>
                                              <p:attrName>style.visibility</p:attrName>
                                            </p:attrNameLst>
                                          </p:cBhvr>
                                          <p:to>
                                            <p:strVal val="visible"/>
                                          </p:to>
                                        </p:set>
                                        <p:anim calcmode="lin" valueType="num">
                                          <p:cBhvr additive="base">
                                            <p:cTn id="25" dur="750" fill="hold"/>
                                            <p:tgtEl>
                                              <p:spTgt spid="31"/>
                                            </p:tgtEl>
                                            <p:attrNameLst>
                                              <p:attrName>ppt_x</p:attrName>
                                            </p:attrNameLst>
                                          </p:cBhvr>
                                          <p:tavLst>
                                            <p:tav tm="0">
                                              <p:val>
                                                <p:strVal val="#ppt_x"/>
                                              </p:val>
                                            </p:tav>
                                            <p:tav tm="100000">
                                              <p:val>
                                                <p:strVal val="#ppt_x"/>
                                              </p:val>
                                            </p:tav>
                                          </p:tavLst>
                                        </p:anim>
                                        <p:anim calcmode="lin" valueType="num">
                                          <p:cBhvr additive="base">
                                            <p:cTn id="26" dur="750" fill="hold"/>
                                            <p:tgtEl>
                                              <p:spTgt spid="31"/>
                                            </p:tgtEl>
                                            <p:attrNameLst>
                                              <p:attrName>ppt_y</p:attrName>
                                            </p:attrNameLst>
                                          </p:cBhvr>
                                          <p:tavLst>
                                            <p:tav tm="0">
                                              <p:val>
                                                <p:strVal val="1+#ppt_h/2"/>
                                              </p:val>
                                            </p:tav>
                                            <p:tav tm="100000">
                                              <p:val>
                                                <p:strVal val="#ppt_y"/>
                                              </p:val>
                                            </p:tav>
                                          </p:tavLst>
                                        </p:anim>
                                      </p:childTnLst>
                                    </p:cTn>
                                  </p:par>
                                </p:childTnLst>
                              </p:cTn>
                            </p:par>
                            <p:par>
                              <p:cTn id="27" fill="hold">
                                <p:stCondLst>
                                  <p:cond delay="1500"/>
                                </p:stCondLst>
                                <p:childTnLst>
                                  <p:par>
                                    <p:cTn id="28" presetID="30" presetClass="entr" presetSubtype="0" fill="hold" nodeType="after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fade">
                                          <p:cBhvr>
                                            <p:cTn id="30" dur="800" decel="100000"/>
                                            <p:tgtEl>
                                              <p:spTgt spid="3"/>
                                            </p:tgtEl>
                                          </p:cBhvr>
                                        </p:animEffect>
                                        <p:anim calcmode="lin" valueType="num">
                                          <p:cBhvr>
                                            <p:cTn id="31" dur="800" decel="100000" fill="hold"/>
                                            <p:tgtEl>
                                              <p:spTgt spid="3"/>
                                            </p:tgtEl>
                                            <p:attrNameLst>
                                              <p:attrName>style.rotation</p:attrName>
                                            </p:attrNameLst>
                                          </p:cBhvr>
                                          <p:tavLst>
                                            <p:tav tm="0">
                                              <p:val>
                                                <p:fltVal val="-90"/>
                                              </p:val>
                                            </p:tav>
                                            <p:tav tm="100000">
                                              <p:val>
                                                <p:fltVal val="0"/>
                                              </p:val>
                                            </p:tav>
                                          </p:tavLst>
                                        </p:anim>
                                        <p:anim calcmode="lin" valueType="num">
                                          <p:cBhvr>
                                            <p:cTn id="32" dur="800" decel="100000" fill="hold"/>
                                            <p:tgtEl>
                                              <p:spTgt spid="3"/>
                                            </p:tgtEl>
                                            <p:attrNameLst>
                                              <p:attrName>ppt_x</p:attrName>
                                            </p:attrNameLst>
                                          </p:cBhvr>
                                          <p:tavLst>
                                            <p:tav tm="0">
                                              <p:val>
                                                <p:strVal val="#ppt_x+0.4"/>
                                              </p:val>
                                            </p:tav>
                                            <p:tav tm="100000">
                                              <p:val>
                                                <p:strVal val="#ppt_x-0.05"/>
                                              </p:val>
                                            </p:tav>
                                          </p:tavLst>
                                        </p:anim>
                                        <p:anim calcmode="lin" valueType="num">
                                          <p:cBhvr>
                                            <p:cTn id="33" dur="800" decel="100000" fill="hold"/>
                                            <p:tgtEl>
                                              <p:spTgt spid="3"/>
                                            </p:tgtEl>
                                            <p:attrNameLst>
                                              <p:attrName>ppt_y</p:attrName>
                                            </p:attrNameLst>
                                          </p:cBhvr>
                                          <p:tavLst>
                                            <p:tav tm="0">
                                              <p:val>
                                                <p:strVal val="#ppt_y-0.4"/>
                                              </p:val>
                                            </p:tav>
                                            <p:tav tm="100000">
                                              <p:val>
                                                <p:strVal val="#ppt_y+0.1"/>
                                              </p:val>
                                            </p:tav>
                                          </p:tavLst>
                                        </p:anim>
                                        <p:anim calcmode="lin" valueType="num">
                                          <p:cBhvr>
                                            <p:cTn id="34"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35" dur="200" accel="100000" fill="hold">
                                              <p:stCondLst>
                                                <p:cond delay="800"/>
                                              </p:stCondLst>
                                            </p:cTn>
                                            <p:tgtEl>
                                              <p:spTgt spid="3"/>
                                            </p:tgtEl>
                                            <p:attrNameLst>
                                              <p:attrName>ppt_y</p:attrName>
                                            </p:attrNameLst>
                                          </p:cBhvr>
                                          <p:tavLst>
                                            <p:tav tm="0">
                                              <p:val>
                                                <p:strVal val="#ppt_y+0.1"/>
                                              </p:val>
                                            </p:tav>
                                            <p:tav tm="100000">
                                              <p:val>
                                                <p:strVal val="#ppt_y"/>
                                              </p:val>
                                            </p:tav>
                                          </p:tavLst>
                                        </p:anim>
                                      </p:childTnLst>
                                      <p:subTnLst>
                                        <p:audio>
                                          <p:cMediaNode>
                                            <p:cTn display="0" masterRel="sameClick">
                                              <p:stCondLst>
                                                <p:cond evt="begin" delay="0">
                                                  <p:tn val="28"/>
                                                </p:cond>
                                              </p:stCondLst>
                                              <p:endCondLst>
                                                <p:cond evt="onStopAudio" delay="0">
                                                  <p:tgtEl>
                                                    <p:sldTgt/>
                                                  </p:tgtEl>
                                                </p:cond>
                                              </p:endCondLst>
                                            </p:cTn>
                                            <p:tgtEl>
                                              <p:sndTgt r:embed="rId10" name="giai-điệu-thần-tiên.wav"/>
                                            </p:tgtEl>
                                          </p:cMediaNode>
                                        </p:audio>
                                      </p:subTnLst>
                                    </p:cTn>
                                  </p:par>
                                  <p:par>
                                    <p:cTn id="36" presetID="42" presetClass="entr" presetSubtype="0" fill="hold" nodeType="withEffect">
                                      <p:stCondLst>
                                        <p:cond delay="0"/>
                                      </p:stCondLst>
                                      <p:childTnLst>
                                        <p:set>
                                          <p:cBhvr>
                                            <p:cTn id="37" dur="1" fill="hold">
                                              <p:stCondLst>
                                                <p:cond delay="0"/>
                                              </p:stCondLst>
                                            </p:cTn>
                                            <p:tgtEl>
                                              <p:spTgt spid="30"/>
                                            </p:tgtEl>
                                            <p:attrNameLst>
                                              <p:attrName>style.visibility</p:attrName>
                                            </p:attrNameLst>
                                          </p:cBhvr>
                                          <p:to>
                                            <p:strVal val="visible"/>
                                          </p:to>
                                        </p:set>
                                        <p:animEffect transition="in" filter="fade">
                                          <p:cBhvr>
                                            <p:cTn id="38" dur="500"/>
                                            <p:tgtEl>
                                              <p:spTgt spid="30"/>
                                            </p:tgtEl>
                                          </p:cBhvr>
                                        </p:animEffect>
                                        <p:anim calcmode="lin" valueType="num">
                                          <p:cBhvr>
                                            <p:cTn id="39" dur="500" fill="hold"/>
                                            <p:tgtEl>
                                              <p:spTgt spid="30"/>
                                            </p:tgtEl>
                                            <p:attrNameLst>
                                              <p:attrName>ppt_x</p:attrName>
                                            </p:attrNameLst>
                                          </p:cBhvr>
                                          <p:tavLst>
                                            <p:tav tm="0">
                                              <p:val>
                                                <p:strVal val="#ppt_x"/>
                                              </p:val>
                                            </p:tav>
                                            <p:tav tm="100000">
                                              <p:val>
                                                <p:strVal val="#ppt_x"/>
                                              </p:val>
                                            </p:tav>
                                          </p:tavLst>
                                        </p:anim>
                                        <p:anim calcmode="lin" valueType="num">
                                          <p:cBhvr>
                                            <p:cTn id="40" dur="5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BC1FD4D-13EF-76B5-DC5A-A1149E01EE9A}"/>
              </a:ext>
            </a:extLst>
          </p:cNvPr>
          <p:cNvSpPr/>
          <p:nvPr/>
        </p:nvSpPr>
        <p:spPr>
          <a:xfrm>
            <a:off x="845408" y="-404535"/>
            <a:ext cx="692704" cy="7241359"/>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AE23F6BC-D368-305B-CC17-1E95AD624671}"/>
              </a:ext>
            </a:extLst>
          </p:cNvPr>
          <p:cNvSpPr/>
          <p:nvPr/>
        </p:nvSpPr>
        <p:spPr>
          <a:xfrm>
            <a:off x="2084352" y="-404535"/>
            <a:ext cx="692704" cy="7241360"/>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2BCEDDA5-F18A-A41F-BFB8-56A443A39822}"/>
              </a:ext>
            </a:extLst>
          </p:cNvPr>
          <p:cNvSpPr/>
          <p:nvPr/>
        </p:nvSpPr>
        <p:spPr>
          <a:xfrm>
            <a:off x="3323296" y="-404535"/>
            <a:ext cx="692704" cy="7241360"/>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9A7A8520-735B-B978-5375-85A4BB64CEF7}"/>
              </a:ext>
            </a:extLst>
          </p:cNvPr>
          <p:cNvSpPr/>
          <p:nvPr/>
        </p:nvSpPr>
        <p:spPr>
          <a:xfrm>
            <a:off x="4562240" y="-404535"/>
            <a:ext cx="692704" cy="7241360"/>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DD3BBF79-36E7-C26D-7FCA-8966569A4CEB}"/>
              </a:ext>
            </a:extLst>
          </p:cNvPr>
          <p:cNvSpPr/>
          <p:nvPr/>
        </p:nvSpPr>
        <p:spPr>
          <a:xfrm>
            <a:off x="5801184" y="-404535"/>
            <a:ext cx="692704" cy="7241360"/>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0CC27A3F-FDA1-16A1-2FC7-53909D58D267}"/>
              </a:ext>
            </a:extLst>
          </p:cNvPr>
          <p:cNvSpPr/>
          <p:nvPr/>
        </p:nvSpPr>
        <p:spPr>
          <a:xfrm>
            <a:off x="7040128" y="-404535"/>
            <a:ext cx="692704" cy="7241360"/>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30030C39-E999-4B47-0CF5-EA7A7ECB9944}"/>
              </a:ext>
            </a:extLst>
          </p:cNvPr>
          <p:cNvSpPr/>
          <p:nvPr/>
        </p:nvSpPr>
        <p:spPr>
          <a:xfrm>
            <a:off x="8279072" y="-404535"/>
            <a:ext cx="692704" cy="7241360"/>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50FC0BD8-C6BB-11B4-3554-6F4E60D7104F}"/>
              </a:ext>
            </a:extLst>
          </p:cNvPr>
          <p:cNvSpPr/>
          <p:nvPr/>
        </p:nvSpPr>
        <p:spPr>
          <a:xfrm>
            <a:off x="9518016" y="-404535"/>
            <a:ext cx="692704" cy="7241360"/>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F0981802-42B4-85F3-255B-6A472653098F}"/>
              </a:ext>
            </a:extLst>
          </p:cNvPr>
          <p:cNvSpPr/>
          <p:nvPr/>
        </p:nvSpPr>
        <p:spPr>
          <a:xfrm>
            <a:off x="10756961" y="-404535"/>
            <a:ext cx="692704" cy="7241360"/>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D1A35018-755F-4893-522A-355751328012}"/>
              </a:ext>
            </a:extLst>
          </p:cNvPr>
          <p:cNvSpPr/>
          <p:nvPr/>
        </p:nvSpPr>
        <p:spPr>
          <a:xfrm rot="5400000">
            <a:off x="5882998" y="-6674027"/>
            <a:ext cx="414777" cy="12953762"/>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8C86DE5B-C388-9AD3-CB9D-B43B7AB37A9A}"/>
              </a:ext>
            </a:extLst>
          </p:cNvPr>
          <p:cNvSpPr/>
          <p:nvPr/>
        </p:nvSpPr>
        <p:spPr>
          <a:xfrm rot="5400000">
            <a:off x="5882998" y="-5869084"/>
            <a:ext cx="414777" cy="12953762"/>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34315D80-74E4-5B19-1F1E-403185322DF8}"/>
              </a:ext>
            </a:extLst>
          </p:cNvPr>
          <p:cNvSpPr/>
          <p:nvPr/>
        </p:nvSpPr>
        <p:spPr>
          <a:xfrm rot="5400000">
            <a:off x="5882998" y="-5064142"/>
            <a:ext cx="414777" cy="12953762"/>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D5A062F8-F725-4B41-E929-1FB3788074EB}"/>
              </a:ext>
            </a:extLst>
          </p:cNvPr>
          <p:cNvSpPr/>
          <p:nvPr/>
        </p:nvSpPr>
        <p:spPr>
          <a:xfrm rot="5400000">
            <a:off x="5882996" y="-4259200"/>
            <a:ext cx="414777" cy="12953759"/>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31026DE8-4B84-9264-A0A1-FEF881ADA5CF}"/>
              </a:ext>
            </a:extLst>
          </p:cNvPr>
          <p:cNvSpPr/>
          <p:nvPr/>
        </p:nvSpPr>
        <p:spPr>
          <a:xfrm rot="5400000">
            <a:off x="5882998" y="-3454258"/>
            <a:ext cx="414777" cy="12953762"/>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D851A854-70C8-1BDF-74C8-C6E77B4DA55D}"/>
              </a:ext>
            </a:extLst>
          </p:cNvPr>
          <p:cNvSpPr/>
          <p:nvPr/>
        </p:nvSpPr>
        <p:spPr>
          <a:xfrm rot="5400000">
            <a:off x="5882998" y="-2649316"/>
            <a:ext cx="414777" cy="12953762"/>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0EDF4EC0-FBD1-2112-5217-47C09A072929}"/>
              </a:ext>
            </a:extLst>
          </p:cNvPr>
          <p:cNvSpPr/>
          <p:nvPr/>
        </p:nvSpPr>
        <p:spPr>
          <a:xfrm rot="5400000">
            <a:off x="5882998" y="-1844374"/>
            <a:ext cx="414777" cy="12953762"/>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3A9CBAEA-9C19-933D-E2DA-D07D5C88FF68}"/>
              </a:ext>
            </a:extLst>
          </p:cNvPr>
          <p:cNvSpPr/>
          <p:nvPr/>
        </p:nvSpPr>
        <p:spPr>
          <a:xfrm rot="5400000">
            <a:off x="5882998" y="-1039432"/>
            <a:ext cx="414777" cy="12953762"/>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149FD228-FF73-330B-69F7-8693B3ED2308}"/>
              </a:ext>
            </a:extLst>
          </p:cNvPr>
          <p:cNvSpPr/>
          <p:nvPr/>
        </p:nvSpPr>
        <p:spPr>
          <a:xfrm rot="5400000">
            <a:off x="5882997" y="-234488"/>
            <a:ext cx="414777" cy="12953760"/>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E700E5B2-2A29-82AE-0B2D-069F7ADEB945}"/>
              </a:ext>
            </a:extLst>
          </p:cNvPr>
          <p:cNvSpPr/>
          <p:nvPr userDrawn="1"/>
        </p:nvSpPr>
        <p:spPr>
          <a:xfrm rot="5400000">
            <a:off x="5882997" y="570454"/>
            <a:ext cx="414777" cy="12953760"/>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C5A37D86-6C1D-00F9-EBA8-9DFE0B3271DD}"/>
              </a:ext>
            </a:extLst>
          </p:cNvPr>
          <p:cNvSpPr/>
          <p:nvPr/>
        </p:nvSpPr>
        <p:spPr>
          <a:xfrm>
            <a:off x="-386492" y="-389560"/>
            <a:ext cx="692704" cy="7229505"/>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C709F24D-3D35-1D62-7438-256EA57D0082}"/>
              </a:ext>
            </a:extLst>
          </p:cNvPr>
          <p:cNvSpPr/>
          <p:nvPr/>
        </p:nvSpPr>
        <p:spPr>
          <a:xfrm>
            <a:off x="11874561" y="-392674"/>
            <a:ext cx="692704" cy="7241360"/>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Rectangle: Rounded Corners 40">
            <a:extLst>
              <a:ext uri="{FF2B5EF4-FFF2-40B4-BE49-F238E27FC236}">
                <a16:creationId xmlns:a16="http://schemas.microsoft.com/office/drawing/2014/main" id="{0B558368-73AC-71C3-DC2A-C185AD1E2FFF}"/>
              </a:ext>
            </a:extLst>
          </p:cNvPr>
          <p:cNvSpPr/>
          <p:nvPr userDrawn="1"/>
        </p:nvSpPr>
        <p:spPr>
          <a:xfrm>
            <a:off x="1017536" y="565451"/>
            <a:ext cx="10260000" cy="5940000"/>
          </a:xfrm>
          <a:prstGeom prst="roundRect">
            <a:avLst>
              <a:gd name="adj" fmla="val 17285"/>
            </a:avLst>
          </a:prstGeom>
          <a:solidFill>
            <a:schemeClr val="bg1"/>
          </a:solidFill>
          <a:ln w="76200" cap="rnd">
            <a:solidFill>
              <a:srgbClr val="FFFF9A"/>
            </a:solidFill>
            <a:prstDash val="solid"/>
            <a:round/>
            <a:extLst>
              <a:ext uri="{C807C97D-BFC1-408E-A445-0C87EB9F89A2}">
                <ask:lineSketchStyleProps xmlns:ask="http://schemas.microsoft.com/office/drawing/2018/sketchyshapes" xmlns="" sd="1219033472">
                  <a:custGeom>
                    <a:avLst/>
                    <a:gdLst>
                      <a:gd name="connsiteX0" fmla="*/ 0 w 10080000"/>
                      <a:gd name="connsiteY0" fmla="*/ 995616 h 5760000"/>
                      <a:gd name="connsiteX1" fmla="*/ 995616 w 10080000"/>
                      <a:gd name="connsiteY1" fmla="*/ 0 h 5760000"/>
                      <a:gd name="connsiteX2" fmla="*/ 1427017 w 10080000"/>
                      <a:gd name="connsiteY2" fmla="*/ 0 h 5760000"/>
                      <a:gd name="connsiteX3" fmla="*/ 2020193 w 10080000"/>
                      <a:gd name="connsiteY3" fmla="*/ 0 h 5760000"/>
                      <a:gd name="connsiteX4" fmla="*/ 2775145 w 10080000"/>
                      <a:gd name="connsiteY4" fmla="*/ 0 h 5760000"/>
                      <a:gd name="connsiteX5" fmla="*/ 3287434 w 10080000"/>
                      <a:gd name="connsiteY5" fmla="*/ 0 h 5760000"/>
                      <a:gd name="connsiteX6" fmla="*/ 3961498 w 10080000"/>
                      <a:gd name="connsiteY6" fmla="*/ 0 h 5760000"/>
                      <a:gd name="connsiteX7" fmla="*/ 4392899 w 10080000"/>
                      <a:gd name="connsiteY7" fmla="*/ 0 h 5760000"/>
                      <a:gd name="connsiteX8" fmla="*/ 5228738 w 10080000"/>
                      <a:gd name="connsiteY8" fmla="*/ 0 h 5760000"/>
                      <a:gd name="connsiteX9" fmla="*/ 5902802 w 10080000"/>
                      <a:gd name="connsiteY9" fmla="*/ 0 h 5760000"/>
                      <a:gd name="connsiteX10" fmla="*/ 6738641 w 10080000"/>
                      <a:gd name="connsiteY10" fmla="*/ 0 h 5760000"/>
                      <a:gd name="connsiteX11" fmla="*/ 7331818 w 10080000"/>
                      <a:gd name="connsiteY11" fmla="*/ 0 h 5760000"/>
                      <a:gd name="connsiteX12" fmla="*/ 7844106 w 10080000"/>
                      <a:gd name="connsiteY12" fmla="*/ 0 h 5760000"/>
                      <a:gd name="connsiteX13" fmla="*/ 9084384 w 10080000"/>
                      <a:gd name="connsiteY13" fmla="*/ 0 h 5760000"/>
                      <a:gd name="connsiteX14" fmla="*/ 10080000 w 10080000"/>
                      <a:gd name="connsiteY14" fmla="*/ 995616 h 5760000"/>
                      <a:gd name="connsiteX15" fmla="*/ 10080000 w 10080000"/>
                      <a:gd name="connsiteY15" fmla="*/ 1623744 h 5760000"/>
                      <a:gd name="connsiteX16" fmla="*/ 10080000 w 10080000"/>
                      <a:gd name="connsiteY16" fmla="*/ 2327247 h 5760000"/>
                      <a:gd name="connsiteX17" fmla="*/ 10080000 w 10080000"/>
                      <a:gd name="connsiteY17" fmla="*/ 2993063 h 5760000"/>
                      <a:gd name="connsiteX18" fmla="*/ 10080000 w 10080000"/>
                      <a:gd name="connsiteY18" fmla="*/ 3545816 h 5760000"/>
                      <a:gd name="connsiteX19" fmla="*/ 10080000 w 10080000"/>
                      <a:gd name="connsiteY19" fmla="*/ 4211631 h 5760000"/>
                      <a:gd name="connsiteX20" fmla="*/ 10080000 w 10080000"/>
                      <a:gd name="connsiteY20" fmla="*/ 4764384 h 5760000"/>
                      <a:gd name="connsiteX21" fmla="*/ 9084384 w 10080000"/>
                      <a:gd name="connsiteY21" fmla="*/ 5760000 h 5760000"/>
                      <a:gd name="connsiteX22" fmla="*/ 8491208 w 10080000"/>
                      <a:gd name="connsiteY22" fmla="*/ 5760000 h 5760000"/>
                      <a:gd name="connsiteX23" fmla="*/ 7978919 w 10080000"/>
                      <a:gd name="connsiteY23" fmla="*/ 5760000 h 5760000"/>
                      <a:gd name="connsiteX24" fmla="*/ 7304855 w 10080000"/>
                      <a:gd name="connsiteY24" fmla="*/ 5760000 h 5760000"/>
                      <a:gd name="connsiteX25" fmla="*/ 6630791 w 10080000"/>
                      <a:gd name="connsiteY25" fmla="*/ 5760000 h 5760000"/>
                      <a:gd name="connsiteX26" fmla="*/ 6037615 w 10080000"/>
                      <a:gd name="connsiteY26" fmla="*/ 5760000 h 5760000"/>
                      <a:gd name="connsiteX27" fmla="*/ 5201775 w 10080000"/>
                      <a:gd name="connsiteY27" fmla="*/ 5760000 h 5760000"/>
                      <a:gd name="connsiteX28" fmla="*/ 4689487 w 10080000"/>
                      <a:gd name="connsiteY28" fmla="*/ 5760000 h 5760000"/>
                      <a:gd name="connsiteX29" fmla="*/ 3853647 w 10080000"/>
                      <a:gd name="connsiteY29" fmla="*/ 5760000 h 5760000"/>
                      <a:gd name="connsiteX30" fmla="*/ 3341359 w 10080000"/>
                      <a:gd name="connsiteY30" fmla="*/ 5760000 h 5760000"/>
                      <a:gd name="connsiteX31" fmla="*/ 2586407 w 10080000"/>
                      <a:gd name="connsiteY31" fmla="*/ 5760000 h 5760000"/>
                      <a:gd name="connsiteX32" fmla="*/ 1750568 w 10080000"/>
                      <a:gd name="connsiteY32" fmla="*/ 5760000 h 5760000"/>
                      <a:gd name="connsiteX33" fmla="*/ 995616 w 10080000"/>
                      <a:gd name="connsiteY33" fmla="*/ 5760000 h 5760000"/>
                      <a:gd name="connsiteX34" fmla="*/ 0 w 10080000"/>
                      <a:gd name="connsiteY34" fmla="*/ 4764384 h 5760000"/>
                      <a:gd name="connsiteX35" fmla="*/ 0 w 10080000"/>
                      <a:gd name="connsiteY35" fmla="*/ 4173944 h 5760000"/>
                      <a:gd name="connsiteX36" fmla="*/ 0 w 10080000"/>
                      <a:gd name="connsiteY36" fmla="*/ 3545816 h 5760000"/>
                      <a:gd name="connsiteX37" fmla="*/ 0 w 10080000"/>
                      <a:gd name="connsiteY37" fmla="*/ 2955375 h 5760000"/>
                      <a:gd name="connsiteX38" fmla="*/ 0 w 10080000"/>
                      <a:gd name="connsiteY38" fmla="*/ 2364935 h 5760000"/>
                      <a:gd name="connsiteX39" fmla="*/ 0 w 10080000"/>
                      <a:gd name="connsiteY39" fmla="*/ 1774495 h 5760000"/>
                      <a:gd name="connsiteX40" fmla="*/ 0 w 10080000"/>
                      <a:gd name="connsiteY40" fmla="*/ 995616 h 57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0080000" h="5760000" fill="none" extrusionOk="0">
                        <a:moveTo>
                          <a:pt x="0" y="995616"/>
                        </a:moveTo>
                        <a:cubicBezTo>
                          <a:pt x="-15038" y="418892"/>
                          <a:pt x="373447" y="33604"/>
                          <a:pt x="995616" y="0"/>
                        </a:cubicBezTo>
                        <a:cubicBezTo>
                          <a:pt x="1186105" y="-4175"/>
                          <a:pt x="1293096" y="2797"/>
                          <a:pt x="1427017" y="0"/>
                        </a:cubicBezTo>
                        <a:cubicBezTo>
                          <a:pt x="1560938" y="-2797"/>
                          <a:pt x="1786216" y="-22863"/>
                          <a:pt x="2020193" y="0"/>
                        </a:cubicBezTo>
                        <a:cubicBezTo>
                          <a:pt x="2254170" y="22863"/>
                          <a:pt x="2533339" y="-15996"/>
                          <a:pt x="2775145" y="0"/>
                        </a:cubicBezTo>
                        <a:cubicBezTo>
                          <a:pt x="3016951" y="15996"/>
                          <a:pt x="3152480" y="-7005"/>
                          <a:pt x="3287434" y="0"/>
                        </a:cubicBezTo>
                        <a:cubicBezTo>
                          <a:pt x="3422388" y="7005"/>
                          <a:pt x="3772850" y="-8253"/>
                          <a:pt x="3961498" y="0"/>
                        </a:cubicBezTo>
                        <a:cubicBezTo>
                          <a:pt x="4150146" y="8253"/>
                          <a:pt x="4282239" y="79"/>
                          <a:pt x="4392899" y="0"/>
                        </a:cubicBezTo>
                        <a:cubicBezTo>
                          <a:pt x="4503559" y="-79"/>
                          <a:pt x="4884949" y="-34492"/>
                          <a:pt x="5228738" y="0"/>
                        </a:cubicBezTo>
                        <a:cubicBezTo>
                          <a:pt x="5572527" y="34492"/>
                          <a:pt x="5601637" y="-31581"/>
                          <a:pt x="5902802" y="0"/>
                        </a:cubicBezTo>
                        <a:cubicBezTo>
                          <a:pt x="6203967" y="31581"/>
                          <a:pt x="6485998" y="-28997"/>
                          <a:pt x="6738641" y="0"/>
                        </a:cubicBezTo>
                        <a:cubicBezTo>
                          <a:pt x="6991284" y="28997"/>
                          <a:pt x="7112816" y="-21556"/>
                          <a:pt x="7331818" y="0"/>
                        </a:cubicBezTo>
                        <a:cubicBezTo>
                          <a:pt x="7550820" y="21556"/>
                          <a:pt x="7614751" y="5419"/>
                          <a:pt x="7844106" y="0"/>
                        </a:cubicBezTo>
                        <a:cubicBezTo>
                          <a:pt x="8073461" y="-5419"/>
                          <a:pt x="8785890" y="-4967"/>
                          <a:pt x="9084384" y="0"/>
                        </a:cubicBezTo>
                        <a:cubicBezTo>
                          <a:pt x="9569089" y="22857"/>
                          <a:pt x="10079374" y="414512"/>
                          <a:pt x="10080000" y="995616"/>
                        </a:cubicBezTo>
                        <a:cubicBezTo>
                          <a:pt x="10073738" y="1186268"/>
                          <a:pt x="10062397" y="1424068"/>
                          <a:pt x="10080000" y="1623744"/>
                        </a:cubicBezTo>
                        <a:cubicBezTo>
                          <a:pt x="10097603" y="1823420"/>
                          <a:pt x="10074801" y="2179525"/>
                          <a:pt x="10080000" y="2327247"/>
                        </a:cubicBezTo>
                        <a:cubicBezTo>
                          <a:pt x="10085199" y="2474969"/>
                          <a:pt x="10100665" y="2744222"/>
                          <a:pt x="10080000" y="2993063"/>
                        </a:cubicBezTo>
                        <a:cubicBezTo>
                          <a:pt x="10059335" y="3241904"/>
                          <a:pt x="10076392" y="3428967"/>
                          <a:pt x="10080000" y="3545816"/>
                        </a:cubicBezTo>
                        <a:cubicBezTo>
                          <a:pt x="10083608" y="3662665"/>
                          <a:pt x="10083048" y="4006315"/>
                          <a:pt x="10080000" y="4211631"/>
                        </a:cubicBezTo>
                        <a:cubicBezTo>
                          <a:pt x="10076952" y="4416948"/>
                          <a:pt x="10059191" y="4524838"/>
                          <a:pt x="10080000" y="4764384"/>
                        </a:cubicBezTo>
                        <a:cubicBezTo>
                          <a:pt x="9966290" y="5341568"/>
                          <a:pt x="9642789" y="5783425"/>
                          <a:pt x="9084384" y="5760000"/>
                        </a:cubicBezTo>
                        <a:cubicBezTo>
                          <a:pt x="8863282" y="5754427"/>
                          <a:pt x="8618632" y="5769393"/>
                          <a:pt x="8491208" y="5760000"/>
                        </a:cubicBezTo>
                        <a:cubicBezTo>
                          <a:pt x="8363784" y="5750607"/>
                          <a:pt x="8138655" y="5748051"/>
                          <a:pt x="7978919" y="5760000"/>
                        </a:cubicBezTo>
                        <a:cubicBezTo>
                          <a:pt x="7819183" y="5771949"/>
                          <a:pt x="7485067" y="5730982"/>
                          <a:pt x="7304855" y="5760000"/>
                        </a:cubicBezTo>
                        <a:cubicBezTo>
                          <a:pt x="7124643" y="5789018"/>
                          <a:pt x="6821455" y="5772531"/>
                          <a:pt x="6630791" y="5760000"/>
                        </a:cubicBezTo>
                        <a:cubicBezTo>
                          <a:pt x="6440127" y="5747469"/>
                          <a:pt x="6301670" y="5753900"/>
                          <a:pt x="6037615" y="5760000"/>
                        </a:cubicBezTo>
                        <a:cubicBezTo>
                          <a:pt x="5773560" y="5766100"/>
                          <a:pt x="5441414" y="5736547"/>
                          <a:pt x="5201775" y="5760000"/>
                        </a:cubicBezTo>
                        <a:cubicBezTo>
                          <a:pt x="4962136" y="5783453"/>
                          <a:pt x="4887336" y="5757487"/>
                          <a:pt x="4689487" y="5760000"/>
                        </a:cubicBezTo>
                        <a:cubicBezTo>
                          <a:pt x="4491638" y="5762513"/>
                          <a:pt x="4258429" y="5722969"/>
                          <a:pt x="3853647" y="5760000"/>
                        </a:cubicBezTo>
                        <a:cubicBezTo>
                          <a:pt x="3448865" y="5797031"/>
                          <a:pt x="3538296" y="5763209"/>
                          <a:pt x="3341359" y="5760000"/>
                        </a:cubicBezTo>
                        <a:cubicBezTo>
                          <a:pt x="3144422" y="5756791"/>
                          <a:pt x="2747148" y="5787188"/>
                          <a:pt x="2586407" y="5760000"/>
                        </a:cubicBezTo>
                        <a:cubicBezTo>
                          <a:pt x="2425666" y="5732812"/>
                          <a:pt x="2123208" y="5732019"/>
                          <a:pt x="1750568" y="5760000"/>
                        </a:cubicBezTo>
                        <a:cubicBezTo>
                          <a:pt x="1377928" y="5787981"/>
                          <a:pt x="1196966" y="5762436"/>
                          <a:pt x="995616" y="5760000"/>
                        </a:cubicBezTo>
                        <a:cubicBezTo>
                          <a:pt x="450080" y="5815274"/>
                          <a:pt x="-118230" y="5269833"/>
                          <a:pt x="0" y="4764384"/>
                        </a:cubicBezTo>
                        <a:cubicBezTo>
                          <a:pt x="9712" y="4540979"/>
                          <a:pt x="-11841" y="4449935"/>
                          <a:pt x="0" y="4173944"/>
                        </a:cubicBezTo>
                        <a:cubicBezTo>
                          <a:pt x="11841" y="3897953"/>
                          <a:pt x="-25984" y="3725193"/>
                          <a:pt x="0" y="3545816"/>
                        </a:cubicBezTo>
                        <a:cubicBezTo>
                          <a:pt x="25984" y="3366439"/>
                          <a:pt x="-4099" y="3196482"/>
                          <a:pt x="0" y="2955375"/>
                        </a:cubicBezTo>
                        <a:cubicBezTo>
                          <a:pt x="4099" y="2714268"/>
                          <a:pt x="-29471" y="2548007"/>
                          <a:pt x="0" y="2364935"/>
                        </a:cubicBezTo>
                        <a:cubicBezTo>
                          <a:pt x="29471" y="2181863"/>
                          <a:pt x="-20222" y="1944642"/>
                          <a:pt x="0" y="1774495"/>
                        </a:cubicBezTo>
                        <a:cubicBezTo>
                          <a:pt x="20222" y="1604348"/>
                          <a:pt x="12683" y="1173866"/>
                          <a:pt x="0" y="995616"/>
                        </a:cubicBezTo>
                        <a:close/>
                      </a:path>
                      <a:path w="10080000" h="5760000" stroke="0" extrusionOk="0">
                        <a:moveTo>
                          <a:pt x="0" y="995616"/>
                        </a:moveTo>
                        <a:cubicBezTo>
                          <a:pt x="-99912" y="384124"/>
                          <a:pt x="320373" y="47057"/>
                          <a:pt x="995616" y="0"/>
                        </a:cubicBezTo>
                        <a:cubicBezTo>
                          <a:pt x="1174361" y="-23699"/>
                          <a:pt x="1505544" y="-4143"/>
                          <a:pt x="1831455" y="0"/>
                        </a:cubicBezTo>
                        <a:cubicBezTo>
                          <a:pt x="2157366" y="4143"/>
                          <a:pt x="2258099" y="-22594"/>
                          <a:pt x="2424632" y="0"/>
                        </a:cubicBezTo>
                        <a:cubicBezTo>
                          <a:pt x="2591165" y="22594"/>
                          <a:pt x="2766158" y="6859"/>
                          <a:pt x="2936920" y="0"/>
                        </a:cubicBezTo>
                        <a:cubicBezTo>
                          <a:pt x="3107682" y="-6859"/>
                          <a:pt x="3411682" y="14939"/>
                          <a:pt x="3691872" y="0"/>
                        </a:cubicBezTo>
                        <a:cubicBezTo>
                          <a:pt x="3972062" y="-14939"/>
                          <a:pt x="4025687" y="-8557"/>
                          <a:pt x="4285048" y="0"/>
                        </a:cubicBezTo>
                        <a:cubicBezTo>
                          <a:pt x="4544409" y="8557"/>
                          <a:pt x="4904316" y="5911"/>
                          <a:pt x="5120888" y="0"/>
                        </a:cubicBezTo>
                        <a:cubicBezTo>
                          <a:pt x="5337460" y="-5911"/>
                          <a:pt x="5462912" y="-4318"/>
                          <a:pt x="5633176" y="0"/>
                        </a:cubicBezTo>
                        <a:cubicBezTo>
                          <a:pt x="5803440" y="4318"/>
                          <a:pt x="6147210" y="-27109"/>
                          <a:pt x="6469016" y="0"/>
                        </a:cubicBezTo>
                        <a:cubicBezTo>
                          <a:pt x="6790822" y="27109"/>
                          <a:pt x="6741988" y="4881"/>
                          <a:pt x="6900417" y="0"/>
                        </a:cubicBezTo>
                        <a:cubicBezTo>
                          <a:pt x="7058846" y="-4881"/>
                          <a:pt x="7350811" y="10581"/>
                          <a:pt x="7574481" y="0"/>
                        </a:cubicBezTo>
                        <a:cubicBezTo>
                          <a:pt x="7798151" y="-10581"/>
                          <a:pt x="8004770" y="-18044"/>
                          <a:pt x="8248545" y="0"/>
                        </a:cubicBezTo>
                        <a:cubicBezTo>
                          <a:pt x="8492320" y="18044"/>
                          <a:pt x="8805268" y="11737"/>
                          <a:pt x="9084384" y="0"/>
                        </a:cubicBezTo>
                        <a:cubicBezTo>
                          <a:pt x="9673218" y="47735"/>
                          <a:pt x="10106429" y="422612"/>
                          <a:pt x="10080000" y="995616"/>
                        </a:cubicBezTo>
                        <a:cubicBezTo>
                          <a:pt x="10074019" y="1265768"/>
                          <a:pt x="10091307" y="1342172"/>
                          <a:pt x="10080000" y="1623744"/>
                        </a:cubicBezTo>
                        <a:cubicBezTo>
                          <a:pt x="10068693" y="1905316"/>
                          <a:pt x="10078331" y="2030925"/>
                          <a:pt x="10080000" y="2251872"/>
                        </a:cubicBezTo>
                        <a:cubicBezTo>
                          <a:pt x="10081669" y="2472819"/>
                          <a:pt x="10108521" y="2701002"/>
                          <a:pt x="10080000" y="2955375"/>
                        </a:cubicBezTo>
                        <a:cubicBezTo>
                          <a:pt x="10051479" y="3209748"/>
                          <a:pt x="10082300" y="3349253"/>
                          <a:pt x="10080000" y="3583503"/>
                        </a:cubicBezTo>
                        <a:cubicBezTo>
                          <a:pt x="10077700" y="3817753"/>
                          <a:pt x="10060728" y="3982074"/>
                          <a:pt x="10080000" y="4098568"/>
                        </a:cubicBezTo>
                        <a:cubicBezTo>
                          <a:pt x="10099272" y="4215063"/>
                          <a:pt x="10060509" y="4571345"/>
                          <a:pt x="10080000" y="4764384"/>
                        </a:cubicBezTo>
                        <a:cubicBezTo>
                          <a:pt x="10149303" y="5273139"/>
                          <a:pt x="9568375" y="5864577"/>
                          <a:pt x="9084384" y="5760000"/>
                        </a:cubicBezTo>
                        <a:cubicBezTo>
                          <a:pt x="8841882" y="5731120"/>
                          <a:pt x="8726012" y="5770578"/>
                          <a:pt x="8491208" y="5760000"/>
                        </a:cubicBezTo>
                        <a:cubicBezTo>
                          <a:pt x="8256404" y="5749422"/>
                          <a:pt x="8047026" y="5733812"/>
                          <a:pt x="7817144" y="5760000"/>
                        </a:cubicBezTo>
                        <a:cubicBezTo>
                          <a:pt x="7587262" y="5786188"/>
                          <a:pt x="7484146" y="5755356"/>
                          <a:pt x="7385743" y="5760000"/>
                        </a:cubicBezTo>
                        <a:cubicBezTo>
                          <a:pt x="7287340" y="5764644"/>
                          <a:pt x="7130350" y="5745594"/>
                          <a:pt x="6954342" y="5760000"/>
                        </a:cubicBezTo>
                        <a:cubicBezTo>
                          <a:pt x="6778334" y="5774406"/>
                          <a:pt x="6421720" y="5728268"/>
                          <a:pt x="6280278" y="5760000"/>
                        </a:cubicBezTo>
                        <a:cubicBezTo>
                          <a:pt x="6138836" y="5791732"/>
                          <a:pt x="6010046" y="5759116"/>
                          <a:pt x="5767989" y="5760000"/>
                        </a:cubicBezTo>
                        <a:cubicBezTo>
                          <a:pt x="5525932" y="5760884"/>
                          <a:pt x="5334897" y="5772587"/>
                          <a:pt x="5013037" y="5760000"/>
                        </a:cubicBezTo>
                        <a:cubicBezTo>
                          <a:pt x="4691177" y="5747413"/>
                          <a:pt x="4734661" y="5765957"/>
                          <a:pt x="4500749" y="5760000"/>
                        </a:cubicBezTo>
                        <a:cubicBezTo>
                          <a:pt x="4266837" y="5754043"/>
                          <a:pt x="4093538" y="5740272"/>
                          <a:pt x="3745797" y="5760000"/>
                        </a:cubicBezTo>
                        <a:cubicBezTo>
                          <a:pt x="3398056" y="5779728"/>
                          <a:pt x="3424047" y="5752767"/>
                          <a:pt x="3314396" y="5760000"/>
                        </a:cubicBezTo>
                        <a:cubicBezTo>
                          <a:pt x="3204745" y="5767233"/>
                          <a:pt x="2778769" y="5797028"/>
                          <a:pt x="2559444" y="5760000"/>
                        </a:cubicBezTo>
                        <a:cubicBezTo>
                          <a:pt x="2340119" y="5722972"/>
                          <a:pt x="2215709" y="5776744"/>
                          <a:pt x="2047156" y="5760000"/>
                        </a:cubicBezTo>
                        <a:cubicBezTo>
                          <a:pt x="1878603" y="5743256"/>
                          <a:pt x="1768607" y="5770720"/>
                          <a:pt x="1615755" y="5760000"/>
                        </a:cubicBezTo>
                        <a:cubicBezTo>
                          <a:pt x="1462903" y="5749280"/>
                          <a:pt x="1230415" y="5744880"/>
                          <a:pt x="995616" y="5760000"/>
                        </a:cubicBezTo>
                        <a:cubicBezTo>
                          <a:pt x="437143" y="5792214"/>
                          <a:pt x="113882" y="5346912"/>
                          <a:pt x="0" y="4764384"/>
                        </a:cubicBezTo>
                        <a:cubicBezTo>
                          <a:pt x="16395" y="4583998"/>
                          <a:pt x="-31954" y="4375516"/>
                          <a:pt x="0" y="4098568"/>
                        </a:cubicBezTo>
                        <a:cubicBezTo>
                          <a:pt x="31954" y="3821620"/>
                          <a:pt x="2563" y="3702248"/>
                          <a:pt x="0" y="3545816"/>
                        </a:cubicBezTo>
                        <a:cubicBezTo>
                          <a:pt x="-2563" y="3389384"/>
                          <a:pt x="-8588" y="3154500"/>
                          <a:pt x="0" y="2955375"/>
                        </a:cubicBezTo>
                        <a:cubicBezTo>
                          <a:pt x="8588" y="2756250"/>
                          <a:pt x="-13440" y="2560553"/>
                          <a:pt x="0" y="2327247"/>
                        </a:cubicBezTo>
                        <a:cubicBezTo>
                          <a:pt x="13440" y="2093941"/>
                          <a:pt x="16333" y="2006699"/>
                          <a:pt x="0" y="1774495"/>
                        </a:cubicBezTo>
                        <a:cubicBezTo>
                          <a:pt x="-16333" y="1542291"/>
                          <a:pt x="23278" y="1304363"/>
                          <a:pt x="0" y="995616"/>
                        </a:cubicBezTo>
                        <a:close/>
                      </a:path>
                    </a:pathLst>
                  </a:custGeom>
                  <ask:type>
                    <ask:lineSketchNone/>
                  </ask:type>
                </ask:lineSketchStyleProps>
              </a:ext>
            </a:extLst>
          </a:ln>
          <a:effectLst>
            <a:innerShdw blurRad="889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w="76200">
                <a:solidFill>
                  <a:schemeClr val="tx1"/>
                </a:solidFill>
              </a:ln>
              <a:solidFill>
                <a:prstClr val="white"/>
              </a:solidFill>
              <a:effectLst/>
              <a:uLnTx/>
              <a:uFillTx/>
              <a:latin typeface="Calibri" panose="020F0502020204030204"/>
              <a:ea typeface="+mn-ea"/>
              <a:cs typeface="+mn-cs"/>
            </a:endParaRPr>
          </a:p>
        </p:txBody>
      </p:sp>
      <p:sp>
        <p:nvSpPr>
          <p:cNvPr id="42" name="Rectangle: Rounded Corners 41">
            <a:extLst>
              <a:ext uri="{FF2B5EF4-FFF2-40B4-BE49-F238E27FC236}">
                <a16:creationId xmlns:a16="http://schemas.microsoft.com/office/drawing/2014/main" id="{C6102E4F-9C8E-3CA2-0D4A-B1ACA60D5533}"/>
              </a:ext>
            </a:extLst>
          </p:cNvPr>
          <p:cNvSpPr/>
          <p:nvPr userDrawn="1"/>
        </p:nvSpPr>
        <p:spPr>
          <a:xfrm>
            <a:off x="3390384" y="157796"/>
            <a:ext cx="5400000" cy="900000"/>
          </a:xfrm>
          <a:prstGeom prst="roundRect">
            <a:avLst>
              <a:gd name="adj" fmla="val 50000"/>
            </a:avLst>
          </a:prstGeom>
          <a:solidFill>
            <a:srgbClr val="D8CAFF"/>
          </a:solidFill>
          <a:ln w="88900" cap="rnd" cmpd="thinThick">
            <a:solidFill>
              <a:srgbClr val="FFFF9A"/>
            </a:solidFill>
            <a:prstDash val="solid"/>
            <a:round/>
            <a:extLst>
              <a:ext uri="{C807C97D-BFC1-408E-A445-0C87EB9F89A2}">
                <ask:lineSketchStyleProps xmlns:ask="http://schemas.microsoft.com/office/drawing/2018/sketchyshapes" xmlns="" sd="1219033472">
                  <a:custGeom>
                    <a:avLst/>
                    <a:gdLst>
                      <a:gd name="connsiteX0" fmla="*/ 0 w 5400000"/>
                      <a:gd name="connsiteY0" fmla="*/ 450000 h 900000"/>
                      <a:gd name="connsiteX1" fmla="*/ 450000 w 5400000"/>
                      <a:gd name="connsiteY1" fmla="*/ 0 h 900000"/>
                      <a:gd name="connsiteX2" fmla="*/ 4950000 w 5400000"/>
                      <a:gd name="connsiteY2" fmla="*/ 0 h 900000"/>
                      <a:gd name="connsiteX3" fmla="*/ 5400000 w 5400000"/>
                      <a:gd name="connsiteY3" fmla="*/ 450000 h 900000"/>
                      <a:gd name="connsiteX4" fmla="*/ 5400000 w 5400000"/>
                      <a:gd name="connsiteY4" fmla="*/ 450000 h 900000"/>
                      <a:gd name="connsiteX5" fmla="*/ 4950000 w 5400000"/>
                      <a:gd name="connsiteY5" fmla="*/ 900000 h 900000"/>
                      <a:gd name="connsiteX6" fmla="*/ 450000 w 5400000"/>
                      <a:gd name="connsiteY6" fmla="*/ 900000 h 900000"/>
                      <a:gd name="connsiteX7" fmla="*/ 0 w 5400000"/>
                      <a:gd name="connsiteY7" fmla="*/ 450000 h 9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00000" h="900000" fill="none" extrusionOk="0">
                        <a:moveTo>
                          <a:pt x="0" y="450000"/>
                        </a:moveTo>
                        <a:cubicBezTo>
                          <a:pt x="-4340" y="160086"/>
                          <a:pt x="176732" y="34382"/>
                          <a:pt x="450000" y="0"/>
                        </a:cubicBezTo>
                        <a:cubicBezTo>
                          <a:pt x="1617756" y="-38581"/>
                          <a:pt x="3766908" y="63341"/>
                          <a:pt x="4950000" y="0"/>
                        </a:cubicBezTo>
                        <a:cubicBezTo>
                          <a:pt x="5152685" y="-7415"/>
                          <a:pt x="5418014" y="216204"/>
                          <a:pt x="5400000" y="450000"/>
                        </a:cubicBezTo>
                        <a:lnTo>
                          <a:pt x="5400000" y="450000"/>
                        </a:lnTo>
                        <a:cubicBezTo>
                          <a:pt x="5420681" y="729313"/>
                          <a:pt x="5198924" y="904103"/>
                          <a:pt x="4950000" y="900000"/>
                        </a:cubicBezTo>
                        <a:cubicBezTo>
                          <a:pt x="4498390" y="980982"/>
                          <a:pt x="2415186" y="972255"/>
                          <a:pt x="450000" y="900000"/>
                        </a:cubicBezTo>
                        <a:cubicBezTo>
                          <a:pt x="219287" y="884402"/>
                          <a:pt x="2991" y="684461"/>
                          <a:pt x="0" y="450000"/>
                        </a:cubicBezTo>
                        <a:close/>
                      </a:path>
                      <a:path w="5400000" h="900000" stroke="0" extrusionOk="0">
                        <a:moveTo>
                          <a:pt x="0" y="450000"/>
                        </a:moveTo>
                        <a:cubicBezTo>
                          <a:pt x="-7819" y="196649"/>
                          <a:pt x="197363" y="1542"/>
                          <a:pt x="450000" y="0"/>
                        </a:cubicBezTo>
                        <a:cubicBezTo>
                          <a:pt x="1972026" y="132882"/>
                          <a:pt x="3161765" y="-84951"/>
                          <a:pt x="4950000" y="0"/>
                        </a:cubicBezTo>
                        <a:cubicBezTo>
                          <a:pt x="5177572" y="20464"/>
                          <a:pt x="5394754" y="230466"/>
                          <a:pt x="5400000" y="450000"/>
                        </a:cubicBezTo>
                        <a:lnTo>
                          <a:pt x="5400000" y="450000"/>
                        </a:lnTo>
                        <a:cubicBezTo>
                          <a:pt x="5366583" y="680245"/>
                          <a:pt x="5218585" y="909583"/>
                          <a:pt x="4950000" y="900000"/>
                        </a:cubicBezTo>
                        <a:cubicBezTo>
                          <a:pt x="3884479" y="949533"/>
                          <a:pt x="2061751" y="914809"/>
                          <a:pt x="450000" y="900000"/>
                        </a:cubicBezTo>
                        <a:cubicBezTo>
                          <a:pt x="168972" y="895023"/>
                          <a:pt x="-15307" y="712940"/>
                          <a:pt x="0" y="450000"/>
                        </a:cubicBezTo>
                        <a:close/>
                      </a:path>
                    </a:pathLst>
                  </a:custGeom>
                  <ask:type>
                    <ask:lineSketchNone/>
                  </ask:type>
                </ask:lineSketchStyleProps>
              </a:ext>
            </a:extLst>
          </a:ln>
          <a:effectLst>
            <a:innerShdw blurRad="127000">
              <a:prstClr val="black"/>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FFC000"/>
                </a:solidFill>
              </a:ln>
              <a:solidFill>
                <a:srgbClr val="D8CAFF"/>
              </a:solidFill>
            </a:endParaRPr>
          </a:p>
        </p:txBody>
      </p:sp>
    </p:spTree>
    <p:extLst>
      <p:ext uri="{BB962C8B-B14F-4D97-AF65-F5344CB8AC3E}">
        <p14:creationId xmlns:p14="http://schemas.microsoft.com/office/powerpoint/2010/main" val="2006542069"/>
      </p:ext>
    </p:extLst>
  </p:cSld>
  <p:clrMapOvr>
    <a:masterClrMapping/>
  </p:clrMapOvr>
  <p:transition>
    <p:random/>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50C3C26-846B-1CC6-D0A0-03ADF2088006}"/>
              </a:ext>
            </a:extLst>
          </p:cNvPr>
          <p:cNvSpPr/>
          <p:nvPr userDrawn="1"/>
        </p:nvSpPr>
        <p:spPr>
          <a:xfrm rot="5400000">
            <a:off x="2667001" y="-2666998"/>
            <a:ext cx="6858001" cy="12192000"/>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Picture 9" descr="A picture containing flower, plant&#10;&#10;Description automatically generated">
            <a:extLst>
              <a:ext uri="{FF2B5EF4-FFF2-40B4-BE49-F238E27FC236}">
                <a16:creationId xmlns:a16="http://schemas.microsoft.com/office/drawing/2014/main" id="{0871D566-0734-B5F8-5BBD-D9FDE80D3E2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224666866"/>
      </p:ext>
    </p:extLst>
  </p:cSld>
  <p:clrMapOvr>
    <a:masterClrMapping/>
  </p:clrMapOvr>
  <p:transition>
    <p:random/>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4E5D950-988E-25DF-683D-E017A2BF52F8}"/>
              </a:ext>
            </a:extLst>
          </p:cNvPr>
          <p:cNvSpPr/>
          <p:nvPr userDrawn="1"/>
        </p:nvSpPr>
        <p:spPr>
          <a:xfrm>
            <a:off x="845408" y="-404535"/>
            <a:ext cx="692704" cy="7241359"/>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2FEFE4DB-6528-D120-63B7-4A957237186E}"/>
              </a:ext>
            </a:extLst>
          </p:cNvPr>
          <p:cNvSpPr/>
          <p:nvPr userDrawn="1"/>
        </p:nvSpPr>
        <p:spPr>
          <a:xfrm>
            <a:off x="2084352" y="-404535"/>
            <a:ext cx="692704" cy="7241360"/>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7CA73A4F-4178-2567-A016-0B8AC07AFC2C}"/>
              </a:ext>
            </a:extLst>
          </p:cNvPr>
          <p:cNvSpPr/>
          <p:nvPr userDrawn="1"/>
        </p:nvSpPr>
        <p:spPr>
          <a:xfrm>
            <a:off x="3323296" y="-404535"/>
            <a:ext cx="692704" cy="7241360"/>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925E951D-0E77-DBFE-3840-3970C23EFEC0}"/>
              </a:ext>
            </a:extLst>
          </p:cNvPr>
          <p:cNvSpPr/>
          <p:nvPr userDrawn="1"/>
        </p:nvSpPr>
        <p:spPr>
          <a:xfrm>
            <a:off x="4562240" y="-404535"/>
            <a:ext cx="692704" cy="7241360"/>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EE15D724-8E8E-E248-EA5C-6A60A352B65C}"/>
              </a:ext>
            </a:extLst>
          </p:cNvPr>
          <p:cNvSpPr/>
          <p:nvPr userDrawn="1"/>
        </p:nvSpPr>
        <p:spPr>
          <a:xfrm>
            <a:off x="5801184" y="-404535"/>
            <a:ext cx="692704" cy="7241360"/>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46D8EC0C-B9C1-2259-08BF-CD345A0E74A6}"/>
              </a:ext>
            </a:extLst>
          </p:cNvPr>
          <p:cNvSpPr/>
          <p:nvPr userDrawn="1"/>
        </p:nvSpPr>
        <p:spPr>
          <a:xfrm>
            <a:off x="7040128" y="-404535"/>
            <a:ext cx="692704" cy="7241360"/>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35978FFC-9E96-BFF3-0633-8892FC9B5268}"/>
              </a:ext>
            </a:extLst>
          </p:cNvPr>
          <p:cNvSpPr/>
          <p:nvPr userDrawn="1"/>
        </p:nvSpPr>
        <p:spPr>
          <a:xfrm>
            <a:off x="8279072" y="-404535"/>
            <a:ext cx="692704" cy="7241360"/>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862C46F3-9696-8691-A495-32C41D8F9AAC}"/>
              </a:ext>
            </a:extLst>
          </p:cNvPr>
          <p:cNvSpPr/>
          <p:nvPr userDrawn="1"/>
        </p:nvSpPr>
        <p:spPr>
          <a:xfrm>
            <a:off x="9518016" y="-404535"/>
            <a:ext cx="692704" cy="7241360"/>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758F9C5B-EC71-A2C4-ED6A-DD8C4EC76B6C}"/>
              </a:ext>
            </a:extLst>
          </p:cNvPr>
          <p:cNvSpPr/>
          <p:nvPr userDrawn="1"/>
        </p:nvSpPr>
        <p:spPr>
          <a:xfrm>
            <a:off x="10756961" y="-404535"/>
            <a:ext cx="692704" cy="7241360"/>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A5103922-6534-51BF-B75F-F898DE5CDA4A}"/>
              </a:ext>
            </a:extLst>
          </p:cNvPr>
          <p:cNvSpPr/>
          <p:nvPr userDrawn="1"/>
        </p:nvSpPr>
        <p:spPr>
          <a:xfrm rot="5400000">
            <a:off x="5882998" y="-6674027"/>
            <a:ext cx="414777" cy="12953762"/>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AE23E401-557F-3C5D-48EB-7A36B7C891B0}"/>
              </a:ext>
            </a:extLst>
          </p:cNvPr>
          <p:cNvSpPr/>
          <p:nvPr userDrawn="1"/>
        </p:nvSpPr>
        <p:spPr>
          <a:xfrm rot="5400000">
            <a:off x="5882998" y="-5869084"/>
            <a:ext cx="414777" cy="12953762"/>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E07D06C0-89F7-9D36-5A43-31EFCB0237F3}"/>
              </a:ext>
            </a:extLst>
          </p:cNvPr>
          <p:cNvSpPr/>
          <p:nvPr userDrawn="1"/>
        </p:nvSpPr>
        <p:spPr>
          <a:xfrm rot="5400000">
            <a:off x="5882998" y="-5064142"/>
            <a:ext cx="414777" cy="12953762"/>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D3E2C102-31FD-1E33-47F7-CDDB7A735BB2}"/>
              </a:ext>
            </a:extLst>
          </p:cNvPr>
          <p:cNvSpPr/>
          <p:nvPr userDrawn="1"/>
        </p:nvSpPr>
        <p:spPr>
          <a:xfrm rot="5400000">
            <a:off x="5882996" y="-4259200"/>
            <a:ext cx="414777" cy="12953759"/>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5570939A-4829-7A73-6FAE-C1B06F8DDC49}"/>
              </a:ext>
            </a:extLst>
          </p:cNvPr>
          <p:cNvSpPr/>
          <p:nvPr userDrawn="1"/>
        </p:nvSpPr>
        <p:spPr>
          <a:xfrm rot="5400000">
            <a:off x="5882998" y="-3454258"/>
            <a:ext cx="414777" cy="12953762"/>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C4A2A01A-2D12-8028-A189-B6F7AD322AAA}"/>
              </a:ext>
            </a:extLst>
          </p:cNvPr>
          <p:cNvSpPr/>
          <p:nvPr userDrawn="1"/>
        </p:nvSpPr>
        <p:spPr>
          <a:xfrm rot="5400000">
            <a:off x="5882998" y="-2649316"/>
            <a:ext cx="414777" cy="12953762"/>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F8983F2D-A487-0870-6687-FB83D64037C9}"/>
              </a:ext>
            </a:extLst>
          </p:cNvPr>
          <p:cNvSpPr/>
          <p:nvPr userDrawn="1"/>
        </p:nvSpPr>
        <p:spPr>
          <a:xfrm rot="5400000">
            <a:off x="5882998" y="-1844374"/>
            <a:ext cx="414777" cy="12953762"/>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id="{8076D61F-DC95-7318-E855-BA96B3CEF07D}"/>
              </a:ext>
            </a:extLst>
          </p:cNvPr>
          <p:cNvSpPr/>
          <p:nvPr userDrawn="1"/>
        </p:nvSpPr>
        <p:spPr>
          <a:xfrm rot="5400000">
            <a:off x="5882998" y="-1039432"/>
            <a:ext cx="414777" cy="12953762"/>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6ED43618-F7B9-5794-DDE4-4F7ACF4223D7}"/>
              </a:ext>
            </a:extLst>
          </p:cNvPr>
          <p:cNvSpPr/>
          <p:nvPr userDrawn="1"/>
        </p:nvSpPr>
        <p:spPr>
          <a:xfrm rot="5400000">
            <a:off x="5882997" y="-234488"/>
            <a:ext cx="414777" cy="12953760"/>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Rectangle 28">
            <a:extLst>
              <a:ext uri="{FF2B5EF4-FFF2-40B4-BE49-F238E27FC236}">
                <a16:creationId xmlns:a16="http://schemas.microsoft.com/office/drawing/2014/main" id="{98CCFC52-7ADF-FBA8-1A34-F5BCD8453358}"/>
              </a:ext>
            </a:extLst>
          </p:cNvPr>
          <p:cNvSpPr/>
          <p:nvPr userDrawn="1"/>
        </p:nvSpPr>
        <p:spPr>
          <a:xfrm rot="5400000">
            <a:off x="5882997" y="570454"/>
            <a:ext cx="414777" cy="12953760"/>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8F590FF4-2C22-FE30-1EAC-4E1F68C1D491}"/>
              </a:ext>
            </a:extLst>
          </p:cNvPr>
          <p:cNvSpPr/>
          <p:nvPr userDrawn="1"/>
        </p:nvSpPr>
        <p:spPr>
          <a:xfrm>
            <a:off x="-386492" y="-389560"/>
            <a:ext cx="692704" cy="7229505"/>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58CFC7D2-5A4A-46BA-407C-AE3A9D1DD016}"/>
              </a:ext>
            </a:extLst>
          </p:cNvPr>
          <p:cNvSpPr/>
          <p:nvPr userDrawn="1"/>
        </p:nvSpPr>
        <p:spPr>
          <a:xfrm>
            <a:off x="11874561" y="-392674"/>
            <a:ext cx="692704" cy="7241360"/>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8" name="Picture 37" descr="A picture containing flower, plant&#10;&#10;Description automatically generated">
            <a:extLst>
              <a:ext uri="{FF2B5EF4-FFF2-40B4-BE49-F238E27FC236}">
                <a16:creationId xmlns:a16="http://schemas.microsoft.com/office/drawing/2014/main" id="{FDBCFB5D-F378-4326-B18F-39E2165BBEC5}"/>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64525"/>
          <a:stretch/>
        </p:blipFill>
        <p:spPr>
          <a:xfrm>
            <a:off x="0" y="4425112"/>
            <a:ext cx="12192000" cy="2432888"/>
          </a:xfrm>
          <a:prstGeom prst="rect">
            <a:avLst/>
          </a:prstGeom>
        </p:spPr>
      </p:pic>
      <p:grpSp>
        <p:nvGrpSpPr>
          <p:cNvPr id="39" name="Group 38">
            <a:extLst>
              <a:ext uri="{FF2B5EF4-FFF2-40B4-BE49-F238E27FC236}">
                <a16:creationId xmlns:a16="http://schemas.microsoft.com/office/drawing/2014/main" id="{772D2590-6EB1-8BA2-E367-841884FC0DC8}"/>
              </a:ext>
            </a:extLst>
          </p:cNvPr>
          <p:cNvGrpSpPr/>
          <p:nvPr userDrawn="1"/>
        </p:nvGrpSpPr>
        <p:grpSpPr>
          <a:xfrm>
            <a:off x="-694461" y="114478"/>
            <a:ext cx="13580921" cy="2003920"/>
            <a:chOff x="-676522" y="-884837"/>
            <a:chExt cx="13580921" cy="2003920"/>
          </a:xfrm>
          <a:effectLst>
            <a:outerShdw blurRad="50800" dist="38100" dir="18900000" algn="bl" rotWithShape="0">
              <a:prstClr val="black">
                <a:alpha val="40000"/>
              </a:prstClr>
            </a:outerShdw>
          </a:effectLst>
        </p:grpSpPr>
        <p:grpSp>
          <p:nvGrpSpPr>
            <p:cNvPr id="40" name="Group 39">
              <a:extLst>
                <a:ext uri="{FF2B5EF4-FFF2-40B4-BE49-F238E27FC236}">
                  <a16:creationId xmlns:a16="http://schemas.microsoft.com/office/drawing/2014/main" id="{007E0BE3-8CB7-7000-ABCA-1A2E90BA3E6F}"/>
                </a:ext>
              </a:extLst>
            </p:cNvPr>
            <p:cNvGrpSpPr/>
            <p:nvPr/>
          </p:nvGrpSpPr>
          <p:grpSpPr>
            <a:xfrm>
              <a:off x="-676522" y="-381616"/>
              <a:ext cx="2235986" cy="1076984"/>
              <a:chOff x="10769791" y="-6153003"/>
              <a:chExt cx="6123464" cy="3537857"/>
            </a:xfrm>
          </p:grpSpPr>
          <p:grpSp>
            <p:nvGrpSpPr>
              <p:cNvPr id="77" name="Group 76">
                <a:extLst>
                  <a:ext uri="{FF2B5EF4-FFF2-40B4-BE49-F238E27FC236}">
                    <a16:creationId xmlns:a16="http://schemas.microsoft.com/office/drawing/2014/main" id="{8464F11A-6F6E-B921-6147-1EF520E23E2C}"/>
                  </a:ext>
                </a:extLst>
              </p:cNvPr>
              <p:cNvGrpSpPr/>
              <p:nvPr/>
            </p:nvGrpSpPr>
            <p:grpSpPr>
              <a:xfrm>
                <a:off x="10769791" y="-6153003"/>
                <a:ext cx="6123464" cy="3537857"/>
                <a:chOff x="11038114" y="-5693229"/>
                <a:chExt cx="6123464" cy="3537857"/>
              </a:xfrm>
            </p:grpSpPr>
            <p:sp>
              <p:nvSpPr>
                <p:cNvPr id="79" name="Oval 78">
                  <a:extLst>
                    <a:ext uri="{FF2B5EF4-FFF2-40B4-BE49-F238E27FC236}">
                      <a16:creationId xmlns:a16="http://schemas.microsoft.com/office/drawing/2014/main" id="{EAC12A52-ABE9-3B70-C577-8A6BA89C403F}"/>
                    </a:ext>
                  </a:extLst>
                </p:cNvPr>
                <p:cNvSpPr/>
                <p:nvPr/>
              </p:nvSpPr>
              <p:spPr>
                <a:xfrm>
                  <a:off x="11038114" y="-5225143"/>
                  <a:ext cx="1992086"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80" name="Oval 79">
                  <a:extLst>
                    <a:ext uri="{FF2B5EF4-FFF2-40B4-BE49-F238E27FC236}">
                      <a16:creationId xmlns:a16="http://schemas.microsoft.com/office/drawing/2014/main" id="{AA1EF3F9-940D-268C-1005-B8D473C5E617}"/>
                    </a:ext>
                  </a:extLst>
                </p:cNvPr>
                <p:cNvSpPr/>
                <p:nvPr/>
              </p:nvSpPr>
              <p:spPr>
                <a:xfrm>
                  <a:off x="12034157" y="-569322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81" name="Oval 80">
                  <a:extLst>
                    <a:ext uri="{FF2B5EF4-FFF2-40B4-BE49-F238E27FC236}">
                      <a16:creationId xmlns:a16="http://schemas.microsoft.com/office/drawing/2014/main" id="{944AC4D3-36B8-0965-8DB6-C92D3B58CBD0}"/>
                    </a:ext>
                  </a:extLst>
                </p:cNvPr>
                <p:cNvSpPr/>
                <p:nvPr/>
              </p:nvSpPr>
              <p:spPr>
                <a:xfrm>
                  <a:off x="11336109" y="-4114801"/>
                  <a:ext cx="3133869"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82" name="Oval 81">
                  <a:extLst>
                    <a:ext uri="{FF2B5EF4-FFF2-40B4-BE49-F238E27FC236}">
                      <a16:creationId xmlns:a16="http://schemas.microsoft.com/office/drawing/2014/main" id="{22E0078E-07ED-6219-8771-326249995DFE}"/>
                    </a:ext>
                  </a:extLst>
                </p:cNvPr>
                <p:cNvSpPr/>
                <p:nvPr/>
              </p:nvSpPr>
              <p:spPr>
                <a:xfrm>
                  <a:off x="13768948" y="-559930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83" name="Oval 82">
                  <a:extLst>
                    <a:ext uri="{FF2B5EF4-FFF2-40B4-BE49-F238E27FC236}">
                      <a16:creationId xmlns:a16="http://schemas.microsoft.com/office/drawing/2014/main" id="{C2EA9759-BF12-24E4-208B-8B31B75154FD}"/>
                    </a:ext>
                  </a:extLst>
                </p:cNvPr>
                <p:cNvSpPr/>
                <p:nvPr/>
              </p:nvSpPr>
              <p:spPr>
                <a:xfrm>
                  <a:off x="14693100" y="-4856116"/>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84" name="Oval 83">
                  <a:extLst>
                    <a:ext uri="{FF2B5EF4-FFF2-40B4-BE49-F238E27FC236}">
                      <a16:creationId xmlns:a16="http://schemas.microsoft.com/office/drawing/2014/main" id="{CA7C5547-D9BD-7A3F-2800-D91A0D025A47}"/>
                    </a:ext>
                  </a:extLst>
                </p:cNvPr>
                <p:cNvSpPr/>
                <p:nvPr/>
              </p:nvSpPr>
              <p:spPr>
                <a:xfrm>
                  <a:off x="13918279" y="-4245430"/>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sp>
            <p:nvSpPr>
              <p:cNvPr id="78" name="Oval 77">
                <a:extLst>
                  <a:ext uri="{FF2B5EF4-FFF2-40B4-BE49-F238E27FC236}">
                    <a16:creationId xmlns:a16="http://schemas.microsoft.com/office/drawing/2014/main" id="{690A9A75-F0B0-337D-B543-5362F36002A3}"/>
                  </a:ext>
                </a:extLst>
              </p:cNvPr>
              <p:cNvSpPr/>
              <p:nvPr/>
            </p:nvSpPr>
            <p:spPr>
              <a:xfrm>
                <a:off x="12616087" y="-5058367"/>
                <a:ext cx="2318471" cy="12518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grpSp>
          <p:nvGrpSpPr>
            <p:cNvPr id="41" name="Group 40">
              <a:extLst>
                <a:ext uri="{FF2B5EF4-FFF2-40B4-BE49-F238E27FC236}">
                  <a16:creationId xmlns:a16="http://schemas.microsoft.com/office/drawing/2014/main" id="{A819363A-C208-9D30-97FC-B00592984C7C}"/>
                </a:ext>
              </a:extLst>
            </p:cNvPr>
            <p:cNvGrpSpPr/>
            <p:nvPr/>
          </p:nvGrpSpPr>
          <p:grpSpPr>
            <a:xfrm>
              <a:off x="4930725" y="-163011"/>
              <a:ext cx="1187273" cy="677247"/>
              <a:chOff x="10769791" y="-6153003"/>
              <a:chExt cx="6123464" cy="3537857"/>
            </a:xfrm>
          </p:grpSpPr>
          <p:grpSp>
            <p:nvGrpSpPr>
              <p:cNvPr id="69" name="Group 68">
                <a:extLst>
                  <a:ext uri="{FF2B5EF4-FFF2-40B4-BE49-F238E27FC236}">
                    <a16:creationId xmlns:a16="http://schemas.microsoft.com/office/drawing/2014/main" id="{FE07370C-C066-88FB-0BE4-3FA99E39BF41}"/>
                  </a:ext>
                </a:extLst>
              </p:cNvPr>
              <p:cNvGrpSpPr/>
              <p:nvPr/>
            </p:nvGrpSpPr>
            <p:grpSpPr>
              <a:xfrm>
                <a:off x="10769791" y="-6153003"/>
                <a:ext cx="6123464" cy="3537857"/>
                <a:chOff x="11038114" y="-5693229"/>
                <a:chExt cx="6123464" cy="3537857"/>
              </a:xfrm>
            </p:grpSpPr>
            <p:sp>
              <p:nvSpPr>
                <p:cNvPr id="71" name="Oval 70">
                  <a:extLst>
                    <a:ext uri="{FF2B5EF4-FFF2-40B4-BE49-F238E27FC236}">
                      <a16:creationId xmlns:a16="http://schemas.microsoft.com/office/drawing/2014/main" id="{51A663A9-9171-793A-DBC7-BA3C7EC25C21}"/>
                    </a:ext>
                  </a:extLst>
                </p:cNvPr>
                <p:cNvSpPr/>
                <p:nvPr/>
              </p:nvSpPr>
              <p:spPr>
                <a:xfrm>
                  <a:off x="11038114" y="-5225143"/>
                  <a:ext cx="1992086"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72" name="Oval 71">
                  <a:extLst>
                    <a:ext uri="{FF2B5EF4-FFF2-40B4-BE49-F238E27FC236}">
                      <a16:creationId xmlns:a16="http://schemas.microsoft.com/office/drawing/2014/main" id="{C6E686C2-EABB-8612-8615-4B1DBBB2D28D}"/>
                    </a:ext>
                  </a:extLst>
                </p:cNvPr>
                <p:cNvSpPr/>
                <p:nvPr/>
              </p:nvSpPr>
              <p:spPr>
                <a:xfrm>
                  <a:off x="12034157" y="-569322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73" name="Oval 72">
                  <a:extLst>
                    <a:ext uri="{FF2B5EF4-FFF2-40B4-BE49-F238E27FC236}">
                      <a16:creationId xmlns:a16="http://schemas.microsoft.com/office/drawing/2014/main" id="{45C58DC6-BCB0-8D46-6A01-AD4598AC5B0D}"/>
                    </a:ext>
                  </a:extLst>
                </p:cNvPr>
                <p:cNvSpPr/>
                <p:nvPr/>
              </p:nvSpPr>
              <p:spPr>
                <a:xfrm>
                  <a:off x="11336109" y="-4114801"/>
                  <a:ext cx="3133869"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74" name="Oval 73">
                  <a:extLst>
                    <a:ext uri="{FF2B5EF4-FFF2-40B4-BE49-F238E27FC236}">
                      <a16:creationId xmlns:a16="http://schemas.microsoft.com/office/drawing/2014/main" id="{DA6FB836-7907-4398-2A55-571E13D233F7}"/>
                    </a:ext>
                  </a:extLst>
                </p:cNvPr>
                <p:cNvSpPr/>
                <p:nvPr/>
              </p:nvSpPr>
              <p:spPr>
                <a:xfrm>
                  <a:off x="13768948" y="-559930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75" name="Oval 74">
                  <a:extLst>
                    <a:ext uri="{FF2B5EF4-FFF2-40B4-BE49-F238E27FC236}">
                      <a16:creationId xmlns:a16="http://schemas.microsoft.com/office/drawing/2014/main" id="{5A188F44-0131-3A3F-6D27-33AEE48FAD34}"/>
                    </a:ext>
                  </a:extLst>
                </p:cNvPr>
                <p:cNvSpPr/>
                <p:nvPr/>
              </p:nvSpPr>
              <p:spPr>
                <a:xfrm>
                  <a:off x="14693100" y="-4856116"/>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76" name="Oval 75">
                  <a:extLst>
                    <a:ext uri="{FF2B5EF4-FFF2-40B4-BE49-F238E27FC236}">
                      <a16:creationId xmlns:a16="http://schemas.microsoft.com/office/drawing/2014/main" id="{CB490DE0-C7D6-3990-0821-C19C2D9987D4}"/>
                    </a:ext>
                  </a:extLst>
                </p:cNvPr>
                <p:cNvSpPr/>
                <p:nvPr/>
              </p:nvSpPr>
              <p:spPr>
                <a:xfrm>
                  <a:off x="13918279" y="-4245430"/>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sp>
            <p:nvSpPr>
              <p:cNvPr id="70" name="Oval 69">
                <a:extLst>
                  <a:ext uri="{FF2B5EF4-FFF2-40B4-BE49-F238E27FC236}">
                    <a16:creationId xmlns:a16="http://schemas.microsoft.com/office/drawing/2014/main" id="{D14784D4-BBCE-A493-4D6E-1AE31862BD87}"/>
                  </a:ext>
                </a:extLst>
              </p:cNvPr>
              <p:cNvSpPr/>
              <p:nvPr/>
            </p:nvSpPr>
            <p:spPr>
              <a:xfrm>
                <a:off x="12616087" y="-5058367"/>
                <a:ext cx="2318471" cy="12518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grpSp>
          <p:nvGrpSpPr>
            <p:cNvPr id="42" name="Group 41">
              <a:extLst>
                <a:ext uri="{FF2B5EF4-FFF2-40B4-BE49-F238E27FC236}">
                  <a16:creationId xmlns:a16="http://schemas.microsoft.com/office/drawing/2014/main" id="{CB129F6A-52B2-05E2-A5AE-98E9A0A8560F}"/>
                </a:ext>
              </a:extLst>
            </p:cNvPr>
            <p:cNvGrpSpPr/>
            <p:nvPr/>
          </p:nvGrpSpPr>
          <p:grpSpPr>
            <a:xfrm>
              <a:off x="10987107" y="195601"/>
              <a:ext cx="1917292" cy="923482"/>
              <a:chOff x="10769791" y="-6153003"/>
              <a:chExt cx="6123464" cy="3537857"/>
            </a:xfrm>
          </p:grpSpPr>
          <p:grpSp>
            <p:nvGrpSpPr>
              <p:cNvPr id="61" name="Group 60">
                <a:extLst>
                  <a:ext uri="{FF2B5EF4-FFF2-40B4-BE49-F238E27FC236}">
                    <a16:creationId xmlns:a16="http://schemas.microsoft.com/office/drawing/2014/main" id="{355BB3C9-D318-AA93-55B1-67CDF041AB46}"/>
                  </a:ext>
                </a:extLst>
              </p:cNvPr>
              <p:cNvGrpSpPr/>
              <p:nvPr/>
            </p:nvGrpSpPr>
            <p:grpSpPr>
              <a:xfrm>
                <a:off x="10769791" y="-6153003"/>
                <a:ext cx="6123464" cy="3537857"/>
                <a:chOff x="11038114" y="-5693229"/>
                <a:chExt cx="6123464" cy="3537857"/>
              </a:xfrm>
            </p:grpSpPr>
            <p:sp>
              <p:nvSpPr>
                <p:cNvPr id="63" name="Oval 62">
                  <a:extLst>
                    <a:ext uri="{FF2B5EF4-FFF2-40B4-BE49-F238E27FC236}">
                      <a16:creationId xmlns:a16="http://schemas.microsoft.com/office/drawing/2014/main" id="{A5CDF676-20A0-C912-2F88-B73D30DDD87E}"/>
                    </a:ext>
                  </a:extLst>
                </p:cNvPr>
                <p:cNvSpPr/>
                <p:nvPr/>
              </p:nvSpPr>
              <p:spPr>
                <a:xfrm>
                  <a:off x="11038114" y="-5225143"/>
                  <a:ext cx="1992086"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64" name="Oval 63">
                  <a:extLst>
                    <a:ext uri="{FF2B5EF4-FFF2-40B4-BE49-F238E27FC236}">
                      <a16:creationId xmlns:a16="http://schemas.microsoft.com/office/drawing/2014/main" id="{BD06A4F4-3DDB-AE3A-624A-93BCE197AD92}"/>
                    </a:ext>
                  </a:extLst>
                </p:cNvPr>
                <p:cNvSpPr/>
                <p:nvPr/>
              </p:nvSpPr>
              <p:spPr>
                <a:xfrm>
                  <a:off x="12034157" y="-569322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65" name="Oval 64">
                  <a:extLst>
                    <a:ext uri="{FF2B5EF4-FFF2-40B4-BE49-F238E27FC236}">
                      <a16:creationId xmlns:a16="http://schemas.microsoft.com/office/drawing/2014/main" id="{8A9BC095-1F16-3DFF-0D9A-1D4A884DAC62}"/>
                    </a:ext>
                  </a:extLst>
                </p:cNvPr>
                <p:cNvSpPr/>
                <p:nvPr/>
              </p:nvSpPr>
              <p:spPr>
                <a:xfrm>
                  <a:off x="11336109" y="-4114801"/>
                  <a:ext cx="3133869"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66" name="Oval 65">
                  <a:extLst>
                    <a:ext uri="{FF2B5EF4-FFF2-40B4-BE49-F238E27FC236}">
                      <a16:creationId xmlns:a16="http://schemas.microsoft.com/office/drawing/2014/main" id="{6F453AAE-577B-69C3-F44A-0E3D3499E9A6}"/>
                    </a:ext>
                  </a:extLst>
                </p:cNvPr>
                <p:cNvSpPr/>
                <p:nvPr/>
              </p:nvSpPr>
              <p:spPr>
                <a:xfrm>
                  <a:off x="13768948" y="-559930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67" name="Oval 66">
                  <a:extLst>
                    <a:ext uri="{FF2B5EF4-FFF2-40B4-BE49-F238E27FC236}">
                      <a16:creationId xmlns:a16="http://schemas.microsoft.com/office/drawing/2014/main" id="{F97851D3-A17B-4DEE-4E56-5C04F97746CF}"/>
                    </a:ext>
                  </a:extLst>
                </p:cNvPr>
                <p:cNvSpPr/>
                <p:nvPr/>
              </p:nvSpPr>
              <p:spPr>
                <a:xfrm>
                  <a:off x="14693100" y="-4856116"/>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68" name="Oval 67">
                  <a:extLst>
                    <a:ext uri="{FF2B5EF4-FFF2-40B4-BE49-F238E27FC236}">
                      <a16:creationId xmlns:a16="http://schemas.microsoft.com/office/drawing/2014/main" id="{63562D7C-D85B-ED86-3113-6365B4754529}"/>
                    </a:ext>
                  </a:extLst>
                </p:cNvPr>
                <p:cNvSpPr/>
                <p:nvPr/>
              </p:nvSpPr>
              <p:spPr>
                <a:xfrm>
                  <a:off x="13918279" y="-4245430"/>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sp>
            <p:nvSpPr>
              <p:cNvPr id="62" name="Oval 61">
                <a:extLst>
                  <a:ext uri="{FF2B5EF4-FFF2-40B4-BE49-F238E27FC236}">
                    <a16:creationId xmlns:a16="http://schemas.microsoft.com/office/drawing/2014/main" id="{D2BACC64-EAFB-CFA4-D401-CAC30C47BF76}"/>
                  </a:ext>
                </a:extLst>
              </p:cNvPr>
              <p:cNvSpPr/>
              <p:nvPr/>
            </p:nvSpPr>
            <p:spPr>
              <a:xfrm>
                <a:off x="12616087" y="-5058367"/>
                <a:ext cx="2318471" cy="12518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grpSp>
          <p:nvGrpSpPr>
            <p:cNvPr id="43" name="Group 42">
              <a:extLst>
                <a:ext uri="{FF2B5EF4-FFF2-40B4-BE49-F238E27FC236}">
                  <a16:creationId xmlns:a16="http://schemas.microsoft.com/office/drawing/2014/main" id="{825938B7-8425-B653-23F7-918B66990F89}"/>
                </a:ext>
              </a:extLst>
            </p:cNvPr>
            <p:cNvGrpSpPr/>
            <p:nvPr/>
          </p:nvGrpSpPr>
          <p:grpSpPr>
            <a:xfrm>
              <a:off x="2194382" y="125807"/>
              <a:ext cx="1384468" cy="696593"/>
              <a:chOff x="10769791" y="-6153003"/>
              <a:chExt cx="6123464" cy="3537857"/>
            </a:xfrm>
          </p:grpSpPr>
          <p:grpSp>
            <p:nvGrpSpPr>
              <p:cNvPr id="53" name="Group 52">
                <a:extLst>
                  <a:ext uri="{FF2B5EF4-FFF2-40B4-BE49-F238E27FC236}">
                    <a16:creationId xmlns:a16="http://schemas.microsoft.com/office/drawing/2014/main" id="{D084F12D-BF55-B1EC-9174-25A7390EF869}"/>
                  </a:ext>
                </a:extLst>
              </p:cNvPr>
              <p:cNvGrpSpPr/>
              <p:nvPr/>
            </p:nvGrpSpPr>
            <p:grpSpPr>
              <a:xfrm>
                <a:off x="10769791" y="-6153003"/>
                <a:ext cx="6123464" cy="3537857"/>
                <a:chOff x="11038114" y="-5693229"/>
                <a:chExt cx="6123464" cy="3537857"/>
              </a:xfrm>
            </p:grpSpPr>
            <p:sp>
              <p:nvSpPr>
                <p:cNvPr id="55" name="Oval 54">
                  <a:extLst>
                    <a:ext uri="{FF2B5EF4-FFF2-40B4-BE49-F238E27FC236}">
                      <a16:creationId xmlns:a16="http://schemas.microsoft.com/office/drawing/2014/main" id="{5167F134-FEE3-5326-5CA1-DEE9FA033F5F}"/>
                    </a:ext>
                  </a:extLst>
                </p:cNvPr>
                <p:cNvSpPr/>
                <p:nvPr/>
              </p:nvSpPr>
              <p:spPr>
                <a:xfrm>
                  <a:off x="11038114" y="-5225143"/>
                  <a:ext cx="1992086"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56" name="Oval 55">
                  <a:extLst>
                    <a:ext uri="{FF2B5EF4-FFF2-40B4-BE49-F238E27FC236}">
                      <a16:creationId xmlns:a16="http://schemas.microsoft.com/office/drawing/2014/main" id="{6A44AF4B-39B2-EB1A-0D75-F02E1E3B8C5D}"/>
                    </a:ext>
                  </a:extLst>
                </p:cNvPr>
                <p:cNvSpPr/>
                <p:nvPr/>
              </p:nvSpPr>
              <p:spPr>
                <a:xfrm>
                  <a:off x="12034157" y="-569322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57" name="Oval 56">
                  <a:extLst>
                    <a:ext uri="{FF2B5EF4-FFF2-40B4-BE49-F238E27FC236}">
                      <a16:creationId xmlns:a16="http://schemas.microsoft.com/office/drawing/2014/main" id="{D8FF56E8-D469-3481-9F9D-DC6A339F0F7C}"/>
                    </a:ext>
                  </a:extLst>
                </p:cNvPr>
                <p:cNvSpPr/>
                <p:nvPr/>
              </p:nvSpPr>
              <p:spPr>
                <a:xfrm>
                  <a:off x="11336109" y="-4114801"/>
                  <a:ext cx="3133869"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58" name="Oval 57">
                  <a:extLst>
                    <a:ext uri="{FF2B5EF4-FFF2-40B4-BE49-F238E27FC236}">
                      <a16:creationId xmlns:a16="http://schemas.microsoft.com/office/drawing/2014/main" id="{B121189B-A5CD-841F-069B-61E1BEDF6717}"/>
                    </a:ext>
                  </a:extLst>
                </p:cNvPr>
                <p:cNvSpPr/>
                <p:nvPr/>
              </p:nvSpPr>
              <p:spPr>
                <a:xfrm>
                  <a:off x="13768948" y="-559930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59" name="Oval 58">
                  <a:extLst>
                    <a:ext uri="{FF2B5EF4-FFF2-40B4-BE49-F238E27FC236}">
                      <a16:creationId xmlns:a16="http://schemas.microsoft.com/office/drawing/2014/main" id="{A243CD13-8220-9070-8350-F8C072176740}"/>
                    </a:ext>
                  </a:extLst>
                </p:cNvPr>
                <p:cNvSpPr/>
                <p:nvPr/>
              </p:nvSpPr>
              <p:spPr>
                <a:xfrm>
                  <a:off x="14693100" y="-4856116"/>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60" name="Oval 59">
                  <a:extLst>
                    <a:ext uri="{FF2B5EF4-FFF2-40B4-BE49-F238E27FC236}">
                      <a16:creationId xmlns:a16="http://schemas.microsoft.com/office/drawing/2014/main" id="{70454D74-5719-1B46-1AF9-B636EC90390B}"/>
                    </a:ext>
                  </a:extLst>
                </p:cNvPr>
                <p:cNvSpPr/>
                <p:nvPr/>
              </p:nvSpPr>
              <p:spPr>
                <a:xfrm>
                  <a:off x="13918279" y="-4245430"/>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sp>
            <p:nvSpPr>
              <p:cNvPr id="54" name="Oval 53">
                <a:extLst>
                  <a:ext uri="{FF2B5EF4-FFF2-40B4-BE49-F238E27FC236}">
                    <a16:creationId xmlns:a16="http://schemas.microsoft.com/office/drawing/2014/main" id="{1C73AA7F-4783-CCD6-FEEF-2281553C8FB4}"/>
                  </a:ext>
                </a:extLst>
              </p:cNvPr>
              <p:cNvSpPr/>
              <p:nvPr/>
            </p:nvSpPr>
            <p:spPr>
              <a:xfrm>
                <a:off x="12616087" y="-5058367"/>
                <a:ext cx="2318471" cy="12518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grpSp>
          <p:nvGrpSpPr>
            <p:cNvPr id="44" name="Group 43">
              <a:extLst>
                <a:ext uri="{FF2B5EF4-FFF2-40B4-BE49-F238E27FC236}">
                  <a16:creationId xmlns:a16="http://schemas.microsoft.com/office/drawing/2014/main" id="{89ACC7A1-4195-3DF1-9001-261A28491907}"/>
                </a:ext>
              </a:extLst>
            </p:cNvPr>
            <p:cNvGrpSpPr/>
            <p:nvPr/>
          </p:nvGrpSpPr>
          <p:grpSpPr>
            <a:xfrm>
              <a:off x="7198794" y="-884837"/>
              <a:ext cx="3045298" cy="1467815"/>
              <a:chOff x="10769791" y="-6153003"/>
              <a:chExt cx="6123464" cy="3537857"/>
            </a:xfrm>
          </p:grpSpPr>
          <p:grpSp>
            <p:nvGrpSpPr>
              <p:cNvPr id="45" name="Group 44">
                <a:extLst>
                  <a:ext uri="{FF2B5EF4-FFF2-40B4-BE49-F238E27FC236}">
                    <a16:creationId xmlns:a16="http://schemas.microsoft.com/office/drawing/2014/main" id="{BC936966-9FC2-6583-6E4A-63079238B07C}"/>
                  </a:ext>
                </a:extLst>
              </p:cNvPr>
              <p:cNvGrpSpPr/>
              <p:nvPr/>
            </p:nvGrpSpPr>
            <p:grpSpPr>
              <a:xfrm>
                <a:off x="10769791" y="-6153003"/>
                <a:ext cx="6123464" cy="3537857"/>
                <a:chOff x="11038114" y="-5693229"/>
                <a:chExt cx="6123464" cy="3537857"/>
              </a:xfrm>
            </p:grpSpPr>
            <p:sp>
              <p:nvSpPr>
                <p:cNvPr id="47" name="Oval 46">
                  <a:extLst>
                    <a:ext uri="{FF2B5EF4-FFF2-40B4-BE49-F238E27FC236}">
                      <a16:creationId xmlns:a16="http://schemas.microsoft.com/office/drawing/2014/main" id="{6C3B6B4C-8BA2-124C-6679-D89EE1768D4B}"/>
                    </a:ext>
                  </a:extLst>
                </p:cNvPr>
                <p:cNvSpPr/>
                <p:nvPr/>
              </p:nvSpPr>
              <p:spPr>
                <a:xfrm>
                  <a:off x="11038114" y="-5225143"/>
                  <a:ext cx="1992086"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48" name="Oval 47">
                  <a:extLst>
                    <a:ext uri="{FF2B5EF4-FFF2-40B4-BE49-F238E27FC236}">
                      <a16:creationId xmlns:a16="http://schemas.microsoft.com/office/drawing/2014/main" id="{DD16BA99-FB6C-1812-A390-84817E1B74B0}"/>
                    </a:ext>
                  </a:extLst>
                </p:cNvPr>
                <p:cNvSpPr/>
                <p:nvPr/>
              </p:nvSpPr>
              <p:spPr>
                <a:xfrm>
                  <a:off x="12034157" y="-569322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49" name="Oval 48">
                  <a:extLst>
                    <a:ext uri="{FF2B5EF4-FFF2-40B4-BE49-F238E27FC236}">
                      <a16:creationId xmlns:a16="http://schemas.microsoft.com/office/drawing/2014/main" id="{3F950B9F-2D3B-A7A9-22F9-ECB1CF2B2191}"/>
                    </a:ext>
                  </a:extLst>
                </p:cNvPr>
                <p:cNvSpPr/>
                <p:nvPr/>
              </p:nvSpPr>
              <p:spPr>
                <a:xfrm>
                  <a:off x="11336109" y="-4114801"/>
                  <a:ext cx="3133869"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50" name="Oval 49">
                  <a:extLst>
                    <a:ext uri="{FF2B5EF4-FFF2-40B4-BE49-F238E27FC236}">
                      <a16:creationId xmlns:a16="http://schemas.microsoft.com/office/drawing/2014/main" id="{8F473D42-73E1-A298-09A3-349589F9455C}"/>
                    </a:ext>
                  </a:extLst>
                </p:cNvPr>
                <p:cNvSpPr/>
                <p:nvPr/>
              </p:nvSpPr>
              <p:spPr>
                <a:xfrm>
                  <a:off x="13768948" y="-559930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51" name="Oval 50">
                  <a:extLst>
                    <a:ext uri="{FF2B5EF4-FFF2-40B4-BE49-F238E27FC236}">
                      <a16:creationId xmlns:a16="http://schemas.microsoft.com/office/drawing/2014/main" id="{DDBCE991-60F8-8C11-CCC4-86504D94BEE3}"/>
                    </a:ext>
                  </a:extLst>
                </p:cNvPr>
                <p:cNvSpPr/>
                <p:nvPr/>
              </p:nvSpPr>
              <p:spPr>
                <a:xfrm>
                  <a:off x="14693100" y="-4856116"/>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52" name="Oval 51">
                  <a:extLst>
                    <a:ext uri="{FF2B5EF4-FFF2-40B4-BE49-F238E27FC236}">
                      <a16:creationId xmlns:a16="http://schemas.microsoft.com/office/drawing/2014/main" id="{D412EF9D-2440-0A62-C3D7-A28D3FF24BB0}"/>
                    </a:ext>
                  </a:extLst>
                </p:cNvPr>
                <p:cNvSpPr/>
                <p:nvPr/>
              </p:nvSpPr>
              <p:spPr>
                <a:xfrm>
                  <a:off x="13918279" y="-4245430"/>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sp>
            <p:nvSpPr>
              <p:cNvPr id="46" name="Oval 45">
                <a:extLst>
                  <a:ext uri="{FF2B5EF4-FFF2-40B4-BE49-F238E27FC236}">
                    <a16:creationId xmlns:a16="http://schemas.microsoft.com/office/drawing/2014/main" id="{3991A6AF-2B94-3566-B208-3B9BE3FA8177}"/>
                  </a:ext>
                </a:extLst>
              </p:cNvPr>
              <p:cNvSpPr/>
              <p:nvPr/>
            </p:nvSpPr>
            <p:spPr>
              <a:xfrm>
                <a:off x="12616087" y="-5058367"/>
                <a:ext cx="2318471" cy="12518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grpSp>
      <p:pic>
        <p:nvPicPr>
          <p:cNvPr id="85" name="Picture 84" descr="A picture containing room, gambling house, vector graphics&#10;&#10;Description automatically generated">
            <a:extLst>
              <a:ext uri="{FF2B5EF4-FFF2-40B4-BE49-F238E27FC236}">
                <a16:creationId xmlns:a16="http://schemas.microsoft.com/office/drawing/2014/main" id="{878E9B66-3411-7C2B-1C0E-73F0F2F5000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457536" y="-522000"/>
            <a:ext cx="7380000" cy="7380000"/>
          </a:xfrm>
          <a:prstGeom prst="rect">
            <a:avLst/>
          </a:prstGeom>
        </p:spPr>
      </p:pic>
      <p:pic>
        <p:nvPicPr>
          <p:cNvPr id="86" name="Picture 85" descr="A rainbow in the sky&#10;&#10;Description automatically generated with medium confidence">
            <a:extLst>
              <a:ext uri="{FF2B5EF4-FFF2-40B4-BE49-F238E27FC236}">
                <a16:creationId xmlns:a16="http://schemas.microsoft.com/office/drawing/2014/main" id="{E3E0293E-E54B-3726-FEE9-ABF66BFC643D}"/>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rot="673471">
            <a:off x="246288" y="40258"/>
            <a:ext cx="2970522" cy="1656000"/>
          </a:xfrm>
          <a:prstGeom prst="rect">
            <a:avLst/>
          </a:prstGeom>
          <a:effectLst>
            <a:innerShdw blurRad="38100" dist="12700" dir="13500000">
              <a:prstClr val="black">
                <a:alpha val="30000"/>
              </a:prstClr>
            </a:innerShdw>
          </a:effectLst>
        </p:spPr>
      </p:pic>
      <p:pic>
        <p:nvPicPr>
          <p:cNvPr id="87" name="Picture 86" descr="A picture containing calendar&#10;&#10;Description automatically generated">
            <a:extLst>
              <a:ext uri="{FF2B5EF4-FFF2-40B4-BE49-F238E27FC236}">
                <a16:creationId xmlns:a16="http://schemas.microsoft.com/office/drawing/2014/main" id="{218A6880-11C3-6E0E-7EAC-CDA59CF56888}"/>
              </a:ext>
            </a:extLst>
          </p:cNvPr>
          <p:cNvPicPr>
            <a:picLocks noChangeAspect="1"/>
          </p:cNvPicPr>
          <p:nvPr userDrawn="1"/>
        </p:nvPicPr>
        <p:blipFill rotWithShape="1">
          <a:blip r:embed="rId6" cstate="hqprint">
            <a:extLst>
              <a:ext uri="{28A0092B-C50C-407E-A947-70E740481C1C}">
                <a14:useLocalDpi xmlns:a14="http://schemas.microsoft.com/office/drawing/2010/main" val="0"/>
              </a:ext>
            </a:extLst>
          </a:blip>
          <a:srcRect t="11887" r="73788" b="61878"/>
          <a:stretch/>
        </p:blipFill>
        <p:spPr>
          <a:xfrm rot="20777508">
            <a:off x="9588445" y="2556514"/>
            <a:ext cx="1618594" cy="1620000"/>
          </a:xfrm>
          <a:prstGeom prst="rect">
            <a:avLst/>
          </a:prstGeom>
        </p:spPr>
      </p:pic>
      <p:pic>
        <p:nvPicPr>
          <p:cNvPr id="88" name="Picture 87">
            <a:extLst>
              <a:ext uri="{FF2B5EF4-FFF2-40B4-BE49-F238E27FC236}">
                <a16:creationId xmlns:a16="http://schemas.microsoft.com/office/drawing/2014/main" id="{79FD88AC-8041-063C-A2FC-7BCC9E68B852}"/>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1348046" y="2815232"/>
            <a:ext cx="5400000" cy="5400000"/>
          </a:xfrm>
          <a:prstGeom prst="rect">
            <a:avLst/>
          </a:prstGeom>
          <a:effectLst>
            <a:innerShdw blurRad="63500" dist="12700" dir="16200000">
              <a:prstClr val="black">
                <a:alpha val="30000"/>
              </a:prstClr>
            </a:innerShdw>
          </a:effectLst>
        </p:spPr>
      </p:pic>
      <p:pic>
        <p:nvPicPr>
          <p:cNvPr id="89" name="Picture 88">
            <a:extLst>
              <a:ext uri="{FF2B5EF4-FFF2-40B4-BE49-F238E27FC236}">
                <a16:creationId xmlns:a16="http://schemas.microsoft.com/office/drawing/2014/main" id="{4FBE99CB-DD2D-4329-AD89-44D679FA5A3E}"/>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7955808" y="2975003"/>
            <a:ext cx="6120000" cy="6120000"/>
          </a:xfrm>
          <a:prstGeom prst="rect">
            <a:avLst/>
          </a:prstGeom>
          <a:effectLst>
            <a:innerShdw blurRad="63500" dist="12700" dir="16200000">
              <a:prstClr val="black">
                <a:alpha val="30000"/>
              </a:prstClr>
            </a:innerShdw>
          </a:effectLst>
        </p:spPr>
      </p:pic>
    </p:spTree>
    <p:extLst>
      <p:ext uri="{BB962C8B-B14F-4D97-AF65-F5344CB8AC3E}">
        <p14:creationId xmlns:p14="http://schemas.microsoft.com/office/powerpoint/2010/main" val="470049572"/>
      </p:ext>
    </p:extLst>
  </p:cSld>
  <p:clrMapOvr>
    <a:masterClrMapping/>
  </p:clrMapOvr>
  <p:transition>
    <p:random/>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500"/>
                                            <p:tgtEl>
                                              <p:spTgt spid="39"/>
                                            </p:tgtEl>
                                          </p:cBhvr>
                                        </p:animEffect>
                                        <p:anim calcmode="lin" valueType="num">
                                          <p:cBhvr>
                                            <p:cTn id="8" dur="500" fill="hold"/>
                                            <p:tgtEl>
                                              <p:spTgt spid="39"/>
                                            </p:tgtEl>
                                            <p:attrNameLst>
                                              <p:attrName>ppt_x</p:attrName>
                                            </p:attrNameLst>
                                          </p:cBhvr>
                                          <p:tavLst>
                                            <p:tav tm="0">
                                              <p:val>
                                                <p:strVal val="#ppt_x"/>
                                              </p:val>
                                            </p:tav>
                                            <p:tav tm="100000">
                                              <p:val>
                                                <p:strVal val="#ppt_x"/>
                                              </p:val>
                                            </p:tav>
                                          </p:tavLst>
                                        </p:anim>
                                        <p:anim calcmode="lin" valueType="num">
                                          <p:cBhvr>
                                            <p:cTn id="9" dur="500" fill="hold"/>
                                            <p:tgtEl>
                                              <p:spTgt spid="39"/>
                                            </p:tgtEl>
                                            <p:attrNameLst>
                                              <p:attrName>ppt_y</p:attrName>
                                            </p:attrNameLst>
                                          </p:cBhvr>
                                          <p:tavLst>
                                            <p:tav tm="0">
                                              <p:val>
                                                <p:strVal val="#ppt_y-.1"/>
                                              </p:val>
                                            </p:tav>
                                            <p:tav tm="100000">
                                              <p:val>
                                                <p:strVal val="#ppt_y"/>
                                              </p:val>
                                            </p:tav>
                                          </p:tavLst>
                                        </p:anim>
                                      </p:childTnLst>
                                    </p:cTn>
                                  </p:par>
                                  <p:par>
                                    <p:cTn id="10" presetID="22" presetClass="entr" presetSubtype="8" fill="hold" nodeType="withEffect">
                                      <p:stCondLst>
                                        <p:cond delay="250"/>
                                      </p:stCondLst>
                                      <p:childTnLst>
                                        <p:set>
                                          <p:cBhvr>
                                            <p:cTn id="11" dur="1" fill="hold">
                                              <p:stCondLst>
                                                <p:cond delay="0"/>
                                              </p:stCondLst>
                                            </p:cTn>
                                            <p:tgtEl>
                                              <p:spTgt spid="86"/>
                                            </p:tgtEl>
                                            <p:attrNameLst>
                                              <p:attrName>style.visibility</p:attrName>
                                            </p:attrNameLst>
                                          </p:cBhvr>
                                          <p:to>
                                            <p:strVal val="visible"/>
                                          </p:to>
                                        </p:set>
                                        <p:animEffect transition="in" filter="wipe(left)">
                                          <p:cBhvr>
                                            <p:cTn id="12" dur="500"/>
                                            <p:tgtEl>
                                              <p:spTgt spid="86"/>
                                            </p:tgtEl>
                                          </p:cBhvr>
                                        </p:animEffect>
                                      </p:childTnLst>
                                    </p:cTn>
                                  </p:par>
                                  <p:par>
                                    <p:cTn id="13" presetID="42" presetClass="entr" presetSubtype="0" fill="hold" nodeType="with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fade">
                                          <p:cBhvr>
                                            <p:cTn id="15" dur="500"/>
                                            <p:tgtEl>
                                              <p:spTgt spid="38"/>
                                            </p:tgtEl>
                                          </p:cBhvr>
                                        </p:animEffect>
                                        <p:anim calcmode="lin" valueType="num">
                                          <p:cBhvr>
                                            <p:cTn id="16" dur="500" fill="hold"/>
                                            <p:tgtEl>
                                              <p:spTgt spid="38"/>
                                            </p:tgtEl>
                                            <p:attrNameLst>
                                              <p:attrName>ppt_x</p:attrName>
                                            </p:attrNameLst>
                                          </p:cBhvr>
                                          <p:tavLst>
                                            <p:tav tm="0">
                                              <p:val>
                                                <p:strVal val="#ppt_x"/>
                                              </p:val>
                                            </p:tav>
                                            <p:tav tm="100000">
                                              <p:val>
                                                <p:strVal val="#ppt_x"/>
                                              </p:val>
                                            </p:tav>
                                          </p:tavLst>
                                        </p:anim>
                                        <p:anim calcmode="lin" valueType="num">
                                          <p:cBhvr>
                                            <p:cTn id="17" dur="500" fill="hold"/>
                                            <p:tgtEl>
                                              <p:spTgt spid="38"/>
                                            </p:tgtEl>
                                            <p:attrNameLst>
                                              <p:attrName>ppt_y</p:attrName>
                                            </p:attrNameLst>
                                          </p:cBhvr>
                                          <p:tavLst>
                                            <p:tav tm="0">
                                              <p:val>
                                                <p:strVal val="#ppt_y+.1"/>
                                              </p:val>
                                            </p:tav>
                                            <p:tav tm="100000">
                                              <p:val>
                                                <p:strVal val="#ppt_y"/>
                                              </p:val>
                                            </p:tav>
                                          </p:tavLst>
                                        </p:anim>
                                      </p:childTnLst>
                                    </p:cTn>
                                  </p:par>
                                </p:childTnLst>
                              </p:cTn>
                            </p:par>
                            <p:par>
                              <p:cTn id="18" fill="hold">
                                <p:stCondLst>
                                  <p:cond delay="750"/>
                                </p:stCondLst>
                                <p:childTnLst>
                                  <p:par>
                                    <p:cTn id="19" presetID="2" presetClass="entr" presetSubtype="4" fill="hold" nodeType="afterEffect" p14:presetBounceEnd="60000">
                                      <p:stCondLst>
                                        <p:cond delay="0"/>
                                      </p:stCondLst>
                                      <p:childTnLst>
                                        <p:set>
                                          <p:cBhvr>
                                            <p:cTn id="20" dur="1" fill="hold">
                                              <p:stCondLst>
                                                <p:cond delay="0"/>
                                              </p:stCondLst>
                                            </p:cTn>
                                            <p:tgtEl>
                                              <p:spTgt spid="88"/>
                                            </p:tgtEl>
                                            <p:attrNameLst>
                                              <p:attrName>style.visibility</p:attrName>
                                            </p:attrNameLst>
                                          </p:cBhvr>
                                          <p:to>
                                            <p:strVal val="visible"/>
                                          </p:to>
                                        </p:set>
                                        <p:anim calcmode="lin" valueType="num" p14:bounceEnd="60000">
                                          <p:cBhvr additive="base">
                                            <p:cTn id="21" dur="750" fill="hold"/>
                                            <p:tgtEl>
                                              <p:spTgt spid="88"/>
                                            </p:tgtEl>
                                            <p:attrNameLst>
                                              <p:attrName>ppt_x</p:attrName>
                                            </p:attrNameLst>
                                          </p:cBhvr>
                                          <p:tavLst>
                                            <p:tav tm="0">
                                              <p:val>
                                                <p:strVal val="#ppt_x"/>
                                              </p:val>
                                            </p:tav>
                                            <p:tav tm="100000">
                                              <p:val>
                                                <p:strVal val="#ppt_x"/>
                                              </p:val>
                                            </p:tav>
                                          </p:tavLst>
                                        </p:anim>
                                        <p:anim calcmode="lin" valueType="num" p14:bounceEnd="60000">
                                          <p:cBhvr additive="base">
                                            <p:cTn id="22" dur="750" fill="hold"/>
                                            <p:tgtEl>
                                              <p:spTgt spid="88"/>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14:presetBounceEnd="60000">
                                      <p:stCondLst>
                                        <p:cond delay="0"/>
                                      </p:stCondLst>
                                      <p:childTnLst>
                                        <p:set>
                                          <p:cBhvr>
                                            <p:cTn id="24" dur="1" fill="hold">
                                              <p:stCondLst>
                                                <p:cond delay="0"/>
                                              </p:stCondLst>
                                            </p:cTn>
                                            <p:tgtEl>
                                              <p:spTgt spid="89"/>
                                            </p:tgtEl>
                                            <p:attrNameLst>
                                              <p:attrName>style.visibility</p:attrName>
                                            </p:attrNameLst>
                                          </p:cBhvr>
                                          <p:to>
                                            <p:strVal val="visible"/>
                                          </p:to>
                                        </p:set>
                                        <p:anim calcmode="lin" valueType="num" p14:bounceEnd="60000">
                                          <p:cBhvr additive="base">
                                            <p:cTn id="25" dur="750" fill="hold"/>
                                            <p:tgtEl>
                                              <p:spTgt spid="89"/>
                                            </p:tgtEl>
                                            <p:attrNameLst>
                                              <p:attrName>ppt_x</p:attrName>
                                            </p:attrNameLst>
                                          </p:cBhvr>
                                          <p:tavLst>
                                            <p:tav tm="0">
                                              <p:val>
                                                <p:strVal val="#ppt_x"/>
                                              </p:val>
                                            </p:tav>
                                            <p:tav tm="100000">
                                              <p:val>
                                                <p:strVal val="#ppt_x"/>
                                              </p:val>
                                            </p:tav>
                                          </p:tavLst>
                                        </p:anim>
                                        <p:anim calcmode="lin" valueType="num" p14:bounceEnd="60000">
                                          <p:cBhvr additive="base">
                                            <p:cTn id="26" dur="750" fill="hold"/>
                                            <p:tgtEl>
                                              <p:spTgt spid="89"/>
                                            </p:tgtEl>
                                            <p:attrNameLst>
                                              <p:attrName>ppt_y</p:attrName>
                                            </p:attrNameLst>
                                          </p:cBhvr>
                                          <p:tavLst>
                                            <p:tav tm="0">
                                              <p:val>
                                                <p:strVal val="1+#ppt_h/2"/>
                                              </p:val>
                                            </p:tav>
                                            <p:tav tm="100000">
                                              <p:val>
                                                <p:strVal val="#ppt_y"/>
                                              </p:val>
                                            </p:tav>
                                          </p:tavLst>
                                        </p:anim>
                                      </p:childTnLst>
                                    </p:cTn>
                                  </p:par>
                                </p:childTnLst>
                              </p:cTn>
                            </p:par>
                            <p:par>
                              <p:cTn id="27" fill="hold">
                                <p:stCondLst>
                                  <p:cond delay="1500"/>
                                </p:stCondLst>
                                <p:childTnLst>
                                  <p:par>
                                    <p:cTn id="28" presetID="30" presetClass="entr" presetSubtype="0" fill="hold" nodeType="afterEffect">
                                      <p:stCondLst>
                                        <p:cond delay="0"/>
                                      </p:stCondLst>
                                      <p:childTnLst>
                                        <p:set>
                                          <p:cBhvr>
                                            <p:cTn id="29" dur="1" fill="hold">
                                              <p:stCondLst>
                                                <p:cond delay="0"/>
                                              </p:stCondLst>
                                            </p:cTn>
                                            <p:tgtEl>
                                              <p:spTgt spid="85"/>
                                            </p:tgtEl>
                                            <p:attrNameLst>
                                              <p:attrName>style.visibility</p:attrName>
                                            </p:attrNameLst>
                                          </p:cBhvr>
                                          <p:to>
                                            <p:strVal val="visible"/>
                                          </p:to>
                                        </p:set>
                                        <p:animEffect transition="in" filter="fade">
                                          <p:cBhvr>
                                            <p:cTn id="30" dur="800" decel="100000"/>
                                            <p:tgtEl>
                                              <p:spTgt spid="85"/>
                                            </p:tgtEl>
                                          </p:cBhvr>
                                        </p:animEffect>
                                        <p:anim calcmode="lin" valueType="num">
                                          <p:cBhvr>
                                            <p:cTn id="31" dur="800" decel="100000" fill="hold"/>
                                            <p:tgtEl>
                                              <p:spTgt spid="85"/>
                                            </p:tgtEl>
                                            <p:attrNameLst>
                                              <p:attrName>style.rotation</p:attrName>
                                            </p:attrNameLst>
                                          </p:cBhvr>
                                          <p:tavLst>
                                            <p:tav tm="0">
                                              <p:val>
                                                <p:fltVal val="-90"/>
                                              </p:val>
                                            </p:tav>
                                            <p:tav tm="100000">
                                              <p:val>
                                                <p:fltVal val="0"/>
                                              </p:val>
                                            </p:tav>
                                          </p:tavLst>
                                        </p:anim>
                                        <p:anim calcmode="lin" valueType="num">
                                          <p:cBhvr>
                                            <p:cTn id="32" dur="800" decel="100000" fill="hold"/>
                                            <p:tgtEl>
                                              <p:spTgt spid="85"/>
                                            </p:tgtEl>
                                            <p:attrNameLst>
                                              <p:attrName>ppt_x</p:attrName>
                                            </p:attrNameLst>
                                          </p:cBhvr>
                                          <p:tavLst>
                                            <p:tav tm="0">
                                              <p:val>
                                                <p:strVal val="#ppt_x+0.4"/>
                                              </p:val>
                                            </p:tav>
                                            <p:tav tm="100000">
                                              <p:val>
                                                <p:strVal val="#ppt_x-0.05"/>
                                              </p:val>
                                            </p:tav>
                                          </p:tavLst>
                                        </p:anim>
                                        <p:anim calcmode="lin" valueType="num">
                                          <p:cBhvr>
                                            <p:cTn id="33" dur="800" decel="100000" fill="hold"/>
                                            <p:tgtEl>
                                              <p:spTgt spid="85"/>
                                            </p:tgtEl>
                                            <p:attrNameLst>
                                              <p:attrName>ppt_y</p:attrName>
                                            </p:attrNameLst>
                                          </p:cBhvr>
                                          <p:tavLst>
                                            <p:tav tm="0">
                                              <p:val>
                                                <p:strVal val="#ppt_y-0.4"/>
                                              </p:val>
                                            </p:tav>
                                            <p:tav tm="100000">
                                              <p:val>
                                                <p:strVal val="#ppt_y+0.1"/>
                                              </p:val>
                                            </p:tav>
                                          </p:tavLst>
                                        </p:anim>
                                        <p:anim calcmode="lin" valueType="num">
                                          <p:cBhvr>
                                            <p:cTn id="34" dur="200" accel="100000" fill="hold">
                                              <p:stCondLst>
                                                <p:cond delay="800"/>
                                              </p:stCondLst>
                                            </p:cTn>
                                            <p:tgtEl>
                                              <p:spTgt spid="85"/>
                                            </p:tgtEl>
                                            <p:attrNameLst>
                                              <p:attrName>ppt_x</p:attrName>
                                            </p:attrNameLst>
                                          </p:cBhvr>
                                          <p:tavLst>
                                            <p:tav tm="0">
                                              <p:val>
                                                <p:strVal val="#ppt_x-0.05"/>
                                              </p:val>
                                            </p:tav>
                                            <p:tav tm="100000">
                                              <p:val>
                                                <p:strVal val="#ppt_x"/>
                                              </p:val>
                                            </p:tav>
                                          </p:tavLst>
                                        </p:anim>
                                        <p:anim calcmode="lin" valueType="num">
                                          <p:cBhvr>
                                            <p:cTn id="35" dur="200" accel="100000" fill="hold">
                                              <p:stCondLst>
                                                <p:cond delay="800"/>
                                              </p:stCondLst>
                                            </p:cTn>
                                            <p:tgtEl>
                                              <p:spTgt spid="85"/>
                                            </p:tgtEl>
                                            <p:attrNameLst>
                                              <p:attrName>ppt_y</p:attrName>
                                            </p:attrNameLst>
                                          </p:cBhvr>
                                          <p:tavLst>
                                            <p:tav tm="0">
                                              <p:val>
                                                <p:strVal val="#ppt_y+0.1"/>
                                              </p:val>
                                            </p:tav>
                                            <p:tav tm="100000">
                                              <p:val>
                                                <p:strVal val="#ppt_y"/>
                                              </p:val>
                                            </p:tav>
                                          </p:tavLst>
                                        </p:anim>
                                      </p:childTnLst>
                                      <p:subTnLst>
                                        <p:audio>
                                          <p:cMediaNode>
                                            <p:cTn display="0" masterRel="sameClick">
                                              <p:stCondLst>
                                                <p:cond evt="begin" delay="0">
                                                  <p:tn val="28"/>
                                                </p:cond>
                                              </p:stCondLst>
                                              <p:endCondLst>
                                                <p:cond evt="onStopAudio" delay="0">
                                                  <p:tgtEl>
                                                    <p:sldTgt/>
                                                  </p:tgtEl>
                                                </p:cond>
                                              </p:endCondLst>
                                            </p:cTn>
                                            <p:tgtEl>
                                              <p:sndTgt r:embed="rId1" name="giai-điệu-thần-tiên.wav"/>
                                            </p:tgtEl>
                                          </p:cMediaNode>
                                        </p:audio>
                                      </p:subTnLst>
                                    </p:cTn>
                                  </p:par>
                                  <p:par>
                                    <p:cTn id="36" presetID="42" presetClass="entr" presetSubtype="0" fill="hold" nodeType="withEffect">
                                      <p:stCondLst>
                                        <p:cond delay="0"/>
                                      </p:stCondLst>
                                      <p:childTnLst>
                                        <p:set>
                                          <p:cBhvr>
                                            <p:cTn id="37" dur="1" fill="hold">
                                              <p:stCondLst>
                                                <p:cond delay="0"/>
                                              </p:stCondLst>
                                            </p:cTn>
                                            <p:tgtEl>
                                              <p:spTgt spid="87"/>
                                            </p:tgtEl>
                                            <p:attrNameLst>
                                              <p:attrName>style.visibility</p:attrName>
                                            </p:attrNameLst>
                                          </p:cBhvr>
                                          <p:to>
                                            <p:strVal val="visible"/>
                                          </p:to>
                                        </p:set>
                                        <p:animEffect transition="in" filter="fade">
                                          <p:cBhvr>
                                            <p:cTn id="38" dur="500"/>
                                            <p:tgtEl>
                                              <p:spTgt spid="87"/>
                                            </p:tgtEl>
                                          </p:cBhvr>
                                        </p:animEffect>
                                        <p:anim calcmode="lin" valueType="num">
                                          <p:cBhvr>
                                            <p:cTn id="39" dur="500" fill="hold"/>
                                            <p:tgtEl>
                                              <p:spTgt spid="87"/>
                                            </p:tgtEl>
                                            <p:attrNameLst>
                                              <p:attrName>ppt_x</p:attrName>
                                            </p:attrNameLst>
                                          </p:cBhvr>
                                          <p:tavLst>
                                            <p:tav tm="0">
                                              <p:val>
                                                <p:strVal val="#ppt_x"/>
                                              </p:val>
                                            </p:tav>
                                            <p:tav tm="100000">
                                              <p:val>
                                                <p:strVal val="#ppt_x"/>
                                              </p:val>
                                            </p:tav>
                                          </p:tavLst>
                                        </p:anim>
                                        <p:anim calcmode="lin" valueType="num">
                                          <p:cBhvr>
                                            <p:cTn id="40" dur="500" fill="hold"/>
                                            <p:tgtEl>
                                              <p:spTgt spid="8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500"/>
                                            <p:tgtEl>
                                              <p:spTgt spid="39"/>
                                            </p:tgtEl>
                                          </p:cBhvr>
                                        </p:animEffect>
                                        <p:anim calcmode="lin" valueType="num">
                                          <p:cBhvr>
                                            <p:cTn id="8" dur="500" fill="hold"/>
                                            <p:tgtEl>
                                              <p:spTgt spid="39"/>
                                            </p:tgtEl>
                                            <p:attrNameLst>
                                              <p:attrName>ppt_x</p:attrName>
                                            </p:attrNameLst>
                                          </p:cBhvr>
                                          <p:tavLst>
                                            <p:tav tm="0">
                                              <p:val>
                                                <p:strVal val="#ppt_x"/>
                                              </p:val>
                                            </p:tav>
                                            <p:tav tm="100000">
                                              <p:val>
                                                <p:strVal val="#ppt_x"/>
                                              </p:val>
                                            </p:tav>
                                          </p:tavLst>
                                        </p:anim>
                                        <p:anim calcmode="lin" valueType="num">
                                          <p:cBhvr>
                                            <p:cTn id="9" dur="500" fill="hold"/>
                                            <p:tgtEl>
                                              <p:spTgt spid="39"/>
                                            </p:tgtEl>
                                            <p:attrNameLst>
                                              <p:attrName>ppt_y</p:attrName>
                                            </p:attrNameLst>
                                          </p:cBhvr>
                                          <p:tavLst>
                                            <p:tav tm="0">
                                              <p:val>
                                                <p:strVal val="#ppt_y-.1"/>
                                              </p:val>
                                            </p:tav>
                                            <p:tav tm="100000">
                                              <p:val>
                                                <p:strVal val="#ppt_y"/>
                                              </p:val>
                                            </p:tav>
                                          </p:tavLst>
                                        </p:anim>
                                      </p:childTnLst>
                                    </p:cTn>
                                  </p:par>
                                  <p:par>
                                    <p:cTn id="10" presetID="22" presetClass="entr" presetSubtype="8" fill="hold" nodeType="withEffect">
                                      <p:stCondLst>
                                        <p:cond delay="250"/>
                                      </p:stCondLst>
                                      <p:childTnLst>
                                        <p:set>
                                          <p:cBhvr>
                                            <p:cTn id="11" dur="1" fill="hold">
                                              <p:stCondLst>
                                                <p:cond delay="0"/>
                                              </p:stCondLst>
                                            </p:cTn>
                                            <p:tgtEl>
                                              <p:spTgt spid="86"/>
                                            </p:tgtEl>
                                            <p:attrNameLst>
                                              <p:attrName>style.visibility</p:attrName>
                                            </p:attrNameLst>
                                          </p:cBhvr>
                                          <p:to>
                                            <p:strVal val="visible"/>
                                          </p:to>
                                        </p:set>
                                        <p:animEffect transition="in" filter="wipe(left)">
                                          <p:cBhvr>
                                            <p:cTn id="12" dur="500"/>
                                            <p:tgtEl>
                                              <p:spTgt spid="86"/>
                                            </p:tgtEl>
                                          </p:cBhvr>
                                        </p:animEffect>
                                      </p:childTnLst>
                                    </p:cTn>
                                  </p:par>
                                  <p:par>
                                    <p:cTn id="13" presetID="42" presetClass="entr" presetSubtype="0" fill="hold" nodeType="with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fade">
                                          <p:cBhvr>
                                            <p:cTn id="15" dur="500"/>
                                            <p:tgtEl>
                                              <p:spTgt spid="38"/>
                                            </p:tgtEl>
                                          </p:cBhvr>
                                        </p:animEffect>
                                        <p:anim calcmode="lin" valueType="num">
                                          <p:cBhvr>
                                            <p:cTn id="16" dur="500" fill="hold"/>
                                            <p:tgtEl>
                                              <p:spTgt spid="38"/>
                                            </p:tgtEl>
                                            <p:attrNameLst>
                                              <p:attrName>ppt_x</p:attrName>
                                            </p:attrNameLst>
                                          </p:cBhvr>
                                          <p:tavLst>
                                            <p:tav tm="0">
                                              <p:val>
                                                <p:strVal val="#ppt_x"/>
                                              </p:val>
                                            </p:tav>
                                            <p:tav tm="100000">
                                              <p:val>
                                                <p:strVal val="#ppt_x"/>
                                              </p:val>
                                            </p:tav>
                                          </p:tavLst>
                                        </p:anim>
                                        <p:anim calcmode="lin" valueType="num">
                                          <p:cBhvr>
                                            <p:cTn id="17" dur="500" fill="hold"/>
                                            <p:tgtEl>
                                              <p:spTgt spid="38"/>
                                            </p:tgtEl>
                                            <p:attrNameLst>
                                              <p:attrName>ppt_y</p:attrName>
                                            </p:attrNameLst>
                                          </p:cBhvr>
                                          <p:tavLst>
                                            <p:tav tm="0">
                                              <p:val>
                                                <p:strVal val="#ppt_y+.1"/>
                                              </p:val>
                                            </p:tav>
                                            <p:tav tm="100000">
                                              <p:val>
                                                <p:strVal val="#ppt_y"/>
                                              </p:val>
                                            </p:tav>
                                          </p:tavLst>
                                        </p:anim>
                                      </p:childTnLst>
                                    </p:cTn>
                                  </p:par>
                                </p:childTnLst>
                              </p:cTn>
                            </p:par>
                            <p:par>
                              <p:cTn id="18" fill="hold">
                                <p:stCondLst>
                                  <p:cond delay="750"/>
                                </p:stCondLst>
                                <p:childTnLst>
                                  <p:par>
                                    <p:cTn id="19" presetID="2" presetClass="entr" presetSubtype="4" fill="hold" nodeType="afterEffect">
                                      <p:stCondLst>
                                        <p:cond delay="0"/>
                                      </p:stCondLst>
                                      <p:childTnLst>
                                        <p:set>
                                          <p:cBhvr>
                                            <p:cTn id="20" dur="1" fill="hold">
                                              <p:stCondLst>
                                                <p:cond delay="0"/>
                                              </p:stCondLst>
                                            </p:cTn>
                                            <p:tgtEl>
                                              <p:spTgt spid="88"/>
                                            </p:tgtEl>
                                            <p:attrNameLst>
                                              <p:attrName>style.visibility</p:attrName>
                                            </p:attrNameLst>
                                          </p:cBhvr>
                                          <p:to>
                                            <p:strVal val="visible"/>
                                          </p:to>
                                        </p:set>
                                        <p:anim calcmode="lin" valueType="num">
                                          <p:cBhvr additive="base">
                                            <p:cTn id="21" dur="750" fill="hold"/>
                                            <p:tgtEl>
                                              <p:spTgt spid="88"/>
                                            </p:tgtEl>
                                            <p:attrNameLst>
                                              <p:attrName>ppt_x</p:attrName>
                                            </p:attrNameLst>
                                          </p:cBhvr>
                                          <p:tavLst>
                                            <p:tav tm="0">
                                              <p:val>
                                                <p:strVal val="#ppt_x"/>
                                              </p:val>
                                            </p:tav>
                                            <p:tav tm="100000">
                                              <p:val>
                                                <p:strVal val="#ppt_x"/>
                                              </p:val>
                                            </p:tav>
                                          </p:tavLst>
                                        </p:anim>
                                        <p:anim calcmode="lin" valueType="num">
                                          <p:cBhvr additive="base">
                                            <p:cTn id="22" dur="750" fill="hold"/>
                                            <p:tgtEl>
                                              <p:spTgt spid="88"/>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89"/>
                                            </p:tgtEl>
                                            <p:attrNameLst>
                                              <p:attrName>style.visibility</p:attrName>
                                            </p:attrNameLst>
                                          </p:cBhvr>
                                          <p:to>
                                            <p:strVal val="visible"/>
                                          </p:to>
                                        </p:set>
                                        <p:anim calcmode="lin" valueType="num">
                                          <p:cBhvr additive="base">
                                            <p:cTn id="25" dur="750" fill="hold"/>
                                            <p:tgtEl>
                                              <p:spTgt spid="89"/>
                                            </p:tgtEl>
                                            <p:attrNameLst>
                                              <p:attrName>ppt_x</p:attrName>
                                            </p:attrNameLst>
                                          </p:cBhvr>
                                          <p:tavLst>
                                            <p:tav tm="0">
                                              <p:val>
                                                <p:strVal val="#ppt_x"/>
                                              </p:val>
                                            </p:tav>
                                            <p:tav tm="100000">
                                              <p:val>
                                                <p:strVal val="#ppt_x"/>
                                              </p:val>
                                            </p:tav>
                                          </p:tavLst>
                                        </p:anim>
                                        <p:anim calcmode="lin" valueType="num">
                                          <p:cBhvr additive="base">
                                            <p:cTn id="26" dur="750" fill="hold"/>
                                            <p:tgtEl>
                                              <p:spTgt spid="89"/>
                                            </p:tgtEl>
                                            <p:attrNameLst>
                                              <p:attrName>ppt_y</p:attrName>
                                            </p:attrNameLst>
                                          </p:cBhvr>
                                          <p:tavLst>
                                            <p:tav tm="0">
                                              <p:val>
                                                <p:strVal val="1+#ppt_h/2"/>
                                              </p:val>
                                            </p:tav>
                                            <p:tav tm="100000">
                                              <p:val>
                                                <p:strVal val="#ppt_y"/>
                                              </p:val>
                                            </p:tav>
                                          </p:tavLst>
                                        </p:anim>
                                      </p:childTnLst>
                                    </p:cTn>
                                  </p:par>
                                </p:childTnLst>
                              </p:cTn>
                            </p:par>
                            <p:par>
                              <p:cTn id="27" fill="hold">
                                <p:stCondLst>
                                  <p:cond delay="1500"/>
                                </p:stCondLst>
                                <p:childTnLst>
                                  <p:par>
                                    <p:cTn id="28" presetID="30" presetClass="entr" presetSubtype="0" fill="hold" nodeType="afterEffect">
                                      <p:stCondLst>
                                        <p:cond delay="0"/>
                                      </p:stCondLst>
                                      <p:childTnLst>
                                        <p:set>
                                          <p:cBhvr>
                                            <p:cTn id="29" dur="1" fill="hold">
                                              <p:stCondLst>
                                                <p:cond delay="0"/>
                                              </p:stCondLst>
                                            </p:cTn>
                                            <p:tgtEl>
                                              <p:spTgt spid="85"/>
                                            </p:tgtEl>
                                            <p:attrNameLst>
                                              <p:attrName>style.visibility</p:attrName>
                                            </p:attrNameLst>
                                          </p:cBhvr>
                                          <p:to>
                                            <p:strVal val="visible"/>
                                          </p:to>
                                        </p:set>
                                        <p:animEffect transition="in" filter="fade">
                                          <p:cBhvr>
                                            <p:cTn id="30" dur="800" decel="100000"/>
                                            <p:tgtEl>
                                              <p:spTgt spid="85"/>
                                            </p:tgtEl>
                                          </p:cBhvr>
                                        </p:animEffect>
                                        <p:anim calcmode="lin" valueType="num">
                                          <p:cBhvr>
                                            <p:cTn id="31" dur="800" decel="100000" fill="hold"/>
                                            <p:tgtEl>
                                              <p:spTgt spid="85"/>
                                            </p:tgtEl>
                                            <p:attrNameLst>
                                              <p:attrName>style.rotation</p:attrName>
                                            </p:attrNameLst>
                                          </p:cBhvr>
                                          <p:tavLst>
                                            <p:tav tm="0">
                                              <p:val>
                                                <p:fltVal val="-90"/>
                                              </p:val>
                                            </p:tav>
                                            <p:tav tm="100000">
                                              <p:val>
                                                <p:fltVal val="0"/>
                                              </p:val>
                                            </p:tav>
                                          </p:tavLst>
                                        </p:anim>
                                        <p:anim calcmode="lin" valueType="num">
                                          <p:cBhvr>
                                            <p:cTn id="32" dur="800" decel="100000" fill="hold"/>
                                            <p:tgtEl>
                                              <p:spTgt spid="85"/>
                                            </p:tgtEl>
                                            <p:attrNameLst>
                                              <p:attrName>ppt_x</p:attrName>
                                            </p:attrNameLst>
                                          </p:cBhvr>
                                          <p:tavLst>
                                            <p:tav tm="0">
                                              <p:val>
                                                <p:strVal val="#ppt_x+0.4"/>
                                              </p:val>
                                            </p:tav>
                                            <p:tav tm="100000">
                                              <p:val>
                                                <p:strVal val="#ppt_x-0.05"/>
                                              </p:val>
                                            </p:tav>
                                          </p:tavLst>
                                        </p:anim>
                                        <p:anim calcmode="lin" valueType="num">
                                          <p:cBhvr>
                                            <p:cTn id="33" dur="800" decel="100000" fill="hold"/>
                                            <p:tgtEl>
                                              <p:spTgt spid="85"/>
                                            </p:tgtEl>
                                            <p:attrNameLst>
                                              <p:attrName>ppt_y</p:attrName>
                                            </p:attrNameLst>
                                          </p:cBhvr>
                                          <p:tavLst>
                                            <p:tav tm="0">
                                              <p:val>
                                                <p:strVal val="#ppt_y-0.4"/>
                                              </p:val>
                                            </p:tav>
                                            <p:tav tm="100000">
                                              <p:val>
                                                <p:strVal val="#ppt_y+0.1"/>
                                              </p:val>
                                            </p:tav>
                                          </p:tavLst>
                                        </p:anim>
                                        <p:anim calcmode="lin" valueType="num">
                                          <p:cBhvr>
                                            <p:cTn id="34" dur="200" accel="100000" fill="hold">
                                              <p:stCondLst>
                                                <p:cond delay="800"/>
                                              </p:stCondLst>
                                            </p:cTn>
                                            <p:tgtEl>
                                              <p:spTgt spid="85"/>
                                            </p:tgtEl>
                                            <p:attrNameLst>
                                              <p:attrName>ppt_x</p:attrName>
                                            </p:attrNameLst>
                                          </p:cBhvr>
                                          <p:tavLst>
                                            <p:tav tm="0">
                                              <p:val>
                                                <p:strVal val="#ppt_x-0.05"/>
                                              </p:val>
                                            </p:tav>
                                            <p:tav tm="100000">
                                              <p:val>
                                                <p:strVal val="#ppt_x"/>
                                              </p:val>
                                            </p:tav>
                                          </p:tavLst>
                                        </p:anim>
                                        <p:anim calcmode="lin" valueType="num">
                                          <p:cBhvr>
                                            <p:cTn id="35" dur="200" accel="100000" fill="hold">
                                              <p:stCondLst>
                                                <p:cond delay="800"/>
                                              </p:stCondLst>
                                            </p:cTn>
                                            <p:tgtEl>
                                              <p:spTgt spid="85"/>
                                            </p:tgtEl>
                                            <p:attrNameLst>
                                              <p:attrName>ppt_y</p:attrName>
                                            </p:attrNameLst>
                                          </p:cBhvr>
                                          <p:tavLst>
                                            <p:tav tm="0">
                                              <p:val>
                                                <p:strVal val="#ppt_y+0.1"/>
                                              </p:val>
                                            </p:tav>
                                            <p:tav tm="100000">
                                              <p:val>
                                                <p:strVal val="#ppt_y"/>
                                              </p:val>
                                            </p:tav>
                                          </p:tavLst>
                                        </p:anim>
                                      </p:childTnLst>
                                      <p:subTnLst>
                                        <p:audio>
                                          <p:cMediaNode>
                                            <p:cTn display="0" masterRel="sameClick">
                                              <p:stCondLst>
                                                <p:cond evt="begin" delay="0">
                                                  <p:tn val="28"/>
                                                </p:cond>
                                              </p:stCondLst>
                                              <p:endCondLst>
                                                <p:cond evt="onStopAudio" delay="0">
                                                  <p:tgtEl>
                                                    <p:sldTgt/>
                                                  </p:tgtEl>
                                                </p:cond>
                                              </p:endCondLst>
                                            </p:cTn>
                                            <p:tgtEl>
                                              <p:sndTgt r:embed="rId9" name="giai-điệu-thần-tiên.wav"/>
                                            </p:tgtEl>
                                          </p:cMediaNode>
                                        </p:audio>
                                      </p:subTnLst>
                                    </p:cTn>
                                  </p:par>
                                  <p:par>
                                    <p:cTn id="36" presetID="42" presetClass="entr" presetSubtype="0" fill="hold" nodeType="withEffect">
                                      <p:stCondLst>
                                        <p:cond delay="0"/>
                                      </p:stCondLst>
                                      <p:childTnLst>
                                        <p:set>
                                          <p:cBhvr>
                                            <p:cTn id="37" dur="1" fill="hold">
                                              <p:stCondLst>
                                                <p:cond delay="0"/>
                                              </p:stCondLst>
                                            </p:cTn>
                                            <p:tgtEl>
                                              <p:spTgt spid="87"/>
                                            </p:tgtEl>
                                            <p:attrNameLst>
                                              <p:attrName>style.visibility</p:attrName>
                                            </p:attrNameLst>
                                          </p:cBhvr>
                                          <p:to>
                                            <p:strVal val="visible"/>
                                          </p:to>
                                        </p:set>
                                        <p:animEffect transition="in" filter="fade">
                                          <p:cBhvr>
                                            <p:cTn id="38" dur="500"/>
                                            <p:tgtEl>
                                              <p:spTgt spid="87"/>
                                            </p:tgtEl>
                                          </p:cBhvr>
                                        </p:animEffect>
                                        <p:anim calcmode="lin" valueType="num">
                                          <p:cBhvr>
                                            <p:cTn id="39" dur="500" fill="hold"/>
                                            <p:tgtEl>
                                              <p:spTgt spid="87"/>
                                            </p:tgtEl>
                                            <p:attrNameLst>
                                              <p:attrName>ppt_x</p:attrName>
                                            </p:attrNameLst>
                                          </p:cBhvr>
                                          <p:tavLst>
                                            <p:tav tm="0">
                                              <p:val>
                                                <p:strVal val="#ppt_x"/>
                                              </p:val>
                                            </p:tav>
                                            <p:tav tm="100000">
                                              <p:val>
                                                <p:strVal val="#ppt_x"/>
                                              </p:val>
                                            </p:tav>
                                          </p:tavLst>
                                        </p:anim>
                                        <p:anim calcmode="lin" valueType="num">
                                          <p:cBhvr>
                                            <p:cTn id="40" dur="500" fill="hold"/>
                                            <p:tgtEl>
                                              <p:spTgt spid="8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4E5D950-988E-25DF-683D-E017A2BF52F8}"/>
              </a:ext>
            </a:extLst>
          </p:cNvPr>
          <p:cNvSpPr/>
          <p:nvPr userDrawn="1"/>
        </p:nvSpPr>
        <p:spPr>
          <a:xfrm>
            <a:off x="845408" y="-404535"/>
            <a:ext cx="692704" cy="7241359"/>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2FEFE4DB-6528-D120-63B7-4A957237186E}"/>
              </a:ext>
            </a:extLst>
          </p:cNvPr>
          <p:cNvSpPr/>
          <p:nvPr userDrawn="1"/>
        </p:nvSpPr>
        <p:spPr>
          <a:xfrm>
            <a:off x="2084352" y="-404535"/>
            <a:ext cx="692704" cy="7241360"/>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7CA73A4F-4178-2567-A016-0B8AC07AFC2C}"/>
              </a:ext>
            </a:extLst>
          </p:cNvPr>
          <p:cNvSpPr/>
          <p:nvPr userDrawn="1"/>
        </p:nvSpPr>
        <p:spPr>
          <a:xfrm>
            <a:off x="3323296" y="-404535"/>
            <a:ext cx="692704" cy="7241360"/>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925E951D-0E77-DBFE-3840-3970C23EFEC0}"/>
              </a:ext>
            </a:extLst>
          </p:cNvPr>
          <p:cNvSpPr/>
          <p:nvPr userDrawn="1"/>
        </p:nvSpPr>
        <p:spPr>
          <a:xfrm>
            <a:off x="4562240" y="-404535"/>
            <a:ext cx="692704" cy="7241360"/>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EE15D724-8E8E-E248-EA5C-6A60A352B65C}"/>
              </a:ext>
            </a:extLst>
          </p:cNvPr>
          <p:cNvSpPr/>
          <p:nvPr userDrawn="1"/>
        </p:nvSpPr>
        <p:spPr>
          <a:xfrm>
            <a:off x="5801184" y="-404535"/>
            <a:ext cx="692704" cy="7241360"/>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46D8EC0C-B9C1-2259-08BF-CD345A0E74A6}"/>
              </a:ext>
            </a:extLst>
          </p:cNvPr>
          <p:cNvSpPr/>
          <p:nvPr userDrawn="1"/>
        </p:nvSpPr>
        <p:spPr>
          <a:xfrm>
            <a:off x="7040128" y="-404535"/>
            <a:ext cx="692704" cy="7241360"/>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35978FFC-9E96-BFF3-0633-8892FC9B5268}"/>
              </a:ext>
            </a:extLst>
          </p:cNvPr>
          <p:cNvSpPr/>
          <p:nvPr userDrawn="1"/>
        </p:nvSpPr>
        <p:spPr>
          <a:xfrm>
            <a:off x="8279072" y="-404535"/>
            <a:ext cx="692704" cy="7241360"/>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862C46F3-9696-8691-A495-32C41D8F9AAC}"/>
              </a:ext>
            </a:extLst>
          </p:cNvPr>
          <p:cNvSpPr/>
          <p:nvPr userDrawn="1"/>
        </p:nvSpPr>
        <p:spPr>
          <a:xfrm>
            <a:off x="9518016" y="-404535"/>
            <a:ext cx="692704" cy="7241360"/>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758F9C5B-EC71-A2C4-ED6A-DD8C4EC76B6C}"/>
              </a:ext>
            </a:extLst>
          </p:cNvPr>
          <p:cNvSpPr/>
          <p:nvPr userDrawn="1"/>
        </p:nvSpPr>
        <p:spPr>
          <a:xfrm>
            <a:off x="10756961" y="-404535"/>
            <a:ext cx="692704" cy="7241360"/>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A5103922-6534-51BF-B75F-F898DE5CDA4A}"/>
              </a:ext>
            </a:extLst>
          </p:cNvPr>
          <p:cNvSpPr/>
          <p:nvPr userDrawn="1"/>
        </p:nvSpPr>
        <p:spPr>
          <a:xfrm rot="5400000">
            <a:off x="5882998" y="-6674027"/>
            <a:ext cx="414777" cy="12953762"/>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AE23E401-557F-3C5D-48EB-7A36B7C891B0}"/>
              </a:ext>
            </a:extLst>
          </p:cNvPr>
          <p:cNvSpPr/>
          <p:nvPr userDrawn="1"/>
        </p:nvSpPr>
        <p:spPr>
          <a:xfrm rot="5400000">
            <a:off x="5882998" y="-5869084"/>
            <a:ext cx="414777" cy="12953762"/>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E07D06C0-89F7-9D36-5A43-31EFCB0237F3}"/>
              </a:ext>
            </a:extLst>
          </p:cNvPr>
          <p:cNvSpPr/>
          <p:nvPr userDrawn="1"/>
        </p:nvSpPr>
        <p:spPr>
          <a:xfrm rot="5400000">
            <a:off x="5882998" y="-5064142"/>
            <a:ext cx="414777" cy="12953762"/>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D3E2C102-31FD-1E33-47F7-CDDB7A735BB2}"/>
              </a:ext>
            </a:extLst>
          </p:cNvPr>
          <p:cNvSpPr/>
          <p:nvPr userDrawn="1"/>
        </p:nvSpPr>
        <p:spPr>
          <a:xfrm rot="5400000">
            <a:off x="5882996" y="-4259200"/>
            <a:ext cx="414777" cy="12953759"/>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5570939A-4829-7A73-6FAE-C1B06F8DDC49}"/>
              </a:ext>
            </a:extLst>
          </p:cNvPr>
          <p:cNvSpPr/>
          <p:nvPr userDrawn="1"/>
        </p:nvSpPr>
        <p:spPr>
          <a:xfrm rot="5400000">
            <a:off x="5882998" y="-3454258"/>
            <a:ext cx="414777" cy="12953762"/>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C4A2A01A-2D12-8028-A189-B6F7AD322AAA}"/>
              </a:ext>
            </a:extLst>
          </p:cNvPr>
          <p:cNvSpPr/>
          <p:nvPr userDrawn="1"/>
        </p:nvSpPr>
        <p:spPr>
          <a:xfrm rot="5400000">
            <a:off x="5882998" y="-2649316"/>
            <a:ext cx="414777" cy="12953762"/>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F8983F2D-A487-0870-6687-FB83D64037C9}"/>
              </a:ext>
            </a:extLst>
          </p:cNvPr>
          <p:cNvSpPr/>
          <p:nvPr userDrawn="1"/>
        </p:nvSpPr>
        <p:spPr>
          <a:xfrm rot="5400000">
            <a:off x="5882998" y="-1844374"/>
            <a:ext cx="414777" cy="12953762"/>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id="{8076D61F-DC95-7318-E855-BA96B3CEF07D}"/>
              </a:ext>
            </a:extLst>
          </p:cNvPr>
          <p:cNvSpPr/>
          <p:nvPr userDrawn="1"/>
        </p:nvSpPr>
        <p:spPr>
          <a:xfrm rot="5400000">
            <a:off x="5882998" y="-1039432"/>
            <a:ext cx="414777" cy="12953762"/>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6ED43618-F7B9-5794-DDE4-4F7ACF4223D7}"/>
              </a:ext>
            </a:extLst>
          </p:cNvPr>
          <p:cNvSpPr/>
          <p:nvPr userDrawn="1"/>
        </p:nvSpPr>
        <p:spPr>
          <a:xfrm rot="5400000">
            <a:off x="5882997" y="-234488"/>
            <a:ext cx="414777" cy="12953760"/>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Rectangle 28">
            <a:extLst>
              <a:ext uri="{FF2B5EF4-FFF2-40B4-BE49-F238E27FC236}">
                <a16:creationId xmlns:a16="http://schemas.microsoft.com/office/drawing/2014/main" id="{98CCFC52-7ADF-FBA8-1A34-F5BCD8453358}"/>
              </a:ext>
            </a:extLst>
          </p:cNvPr>
          <p:cNvSpPr/>
          <p:nvPr userDrawn="1"/>
        </p:nvSpPr>
        <p:spPr>
          <a:xfrm rot="5400000">
            <a:off x="5882997" y="570454"/>
            <a:ext cx="414777" cy="12953760"/>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8F590FF4-2C22-FE30-1EAC-4E1F68C1D491}"/>
              </a:ext>
            </a:extLst>
          </p:cNvPr>
          <p:cNvSpPr/>
          <p:nvPr userDrawn="1"/>
        </p:nvSpPr>
        <p:spPr>
          <a:xfrm>
            <a:off x="-386492" y="-389560"/>
            <a:ext cx="692704" cy="7229505"/>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58CFC7D2-5A4A-46BA-407C-AE3A9D1DD016}"/>
              </a:ext>
            </a:extLst>
          </p:cNvPr>
          <p:cNvSpPr/>
          <p:nvPr userDrawn="1"/>
        </p:nvSpPr>
        <p:spPr>
          <a:xfrm>
            <a:off x="11874561" y="-392674"/>
            <a:ext cx="692704" cy="7241360"/>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Rounded Corners 31">
            <a:extLst>
              <a:ext uri="{FF2B5EF4-FFF2-40B4-BE49-F238E27FC236}">
                <a16:creationId xmlns:a16="http://schemas.microsoft.com/office/drawing/2014/main" id="{3AE06BAE-508C-1D13-5660-1B92A5BAD680}"/>
              </a:ext>
            </a:extLst>
          </p:cNvPr>
          <p:cNvSpPr/>
          <p:nvPr userDrawn="1"/>
        </p:nvSpPr>
        <p:spPr>
          <a:xfrm>
            <a:off x="1017536" y="565451"/>
            <a:ext cx="10260000" cy="5940000"/>
          </a:xfrm>
          <a:prstGeom prst="roundRect">
            <a:avLst>
              <a:gd name="adj" fmla="val 17285"/>
            </a:avLst>
          </a:prstGeom>
          <a:solidFill>
            <a:schemeClr val="bg1"/>
          </a:solidFill>
          <a:ln w="76200" cap="rnd">
            <a:solidFill>
              <a:srgbClr val="B8FFB8"/>
            </a:solidFill>
            <a:prstDash val="solid"/>
            <a:round/>
            <a:extLst>
              <a:ext uri="{C807C97D-BFC1-408E-A445-0C87EB9F89A2}">
                <ask:lineSketchStyleProps xmlns:ask="http://schemas.microsoft.com/office/drawing/2018/sketchyshapes" xmlns="" sd="1219033472">
                  <a:custGeom>
                    <a:avLst/>
                    <a:gdLst>
                      <a:gd name="connsiteX0" fmla="*/ 0 w 10080000"/>
                      <a:gd name="connsiteY0" fmla="*/ 995616 h 5760000"/>
                      <a:gd name="connsiteX1" fmla="*/ 995616 w 10080000"/>
                      <a:gd name="connsiteY1" fmla="*/ 0 h 5760000"/>
                      <a:gd name="connsiteX2" fmla="*/ 1427017 w 10080000"/>
                      <a:gd name="connsiteY2" fmla="*/ 0 h 5760000"/>
                      <a:gd name="connsiteX3" fmla="*/ 2020193 w 10080000"/>
                      <a:gd name="connsiteY3" fmla="*/ 0 h 5760000"/>
                      <a:gd name="connsiteX4" fmla="*/ 2775145 w 10080000"/>
                      <a:gd name="connsiteY4" fmla="*/ 0 h 5760000"/>
                      <a:gd name="connsiteX5" fmla="*/ 3287434 w 10080000"/>
                      <a:gd name="connsiteY5" fmla="*/ 0 h 5760000"/>
                      <a:gd name="connsiteX6" fmla="*/ 3961498 w 10080000"/>
                      <a:gd name="connsiteY6" fmla="*/ 0 h 5760000"/>
                      <a:gd name="connsiteX7" fmla="*/ 4392899 w 10080000"/>
                      <a:gd name="connsiteY7" fmla="*/ 0 h 5760000"/>
                      <a:gd name="connsiteX8" fmla="*/ 5228738 w 10080000"/>
                      <a:gd name="connsiteY8" fmla="*/ 0 h 5760000"/>
                      <a:gd name="connsiteX9" fmla="*/ 5902802 w 10080000"/>
                      <a:gd name="connsiteY9" fmla="*/ 0 h 5760000"/>
                      <a:gd name="connsiteX10" fmla="*/ 6738641 w 10080000"/>
                      <a:gd name="connsiteY10" fmla="*/ 0 h 5760000"/>
                      <a:gd name="connsiteX11" fmla="*/ 7331818 w 10080000"/>
                      <a:gd name="connsiteY11" fmla="*/ 0 h 5760000"/>
                      <a:gd name="connsiteX12" fmla="*/ 7844106 w 10080000"/>
                      <a:gd name="connsiteY12" fmla="*/ 0 h 5760000"/>
                      <a:gd name="connsiteX13" fmla="*/ 9084384 w 10080000"/>
                      <a:gd name="connsiteY13" fmla="*/ 0 h 5760000"/>
                      <a:gd name="connsiteX14" fmla="*/ 10080000 w 10080000"/>
                      <a:gd name="connsiteY14" fmla="*/ 995616 h 5760000"/>
                      <a:gd name="connsiteX15" fmla="*/ 10080000 w 10080000"/>
                      <a:gd name="connsiteY15" fmla="*/ 1623744 h 5760000"/>
                      <a:gd name="connsiteX16" fmla="*/ 10080000 w 10080000"/>
                      <a:gd name="connsiteY16" fmla="*/ 2327247 h 5760000"/>
                      <a:gd name="connsiteX17" fmla="*/ 10080000 w 10080000"/>
                      <a:gd name="connsiteY17" fmla="*/ 2993063 h 5760000"/>
                      <a:gd name="connsiteX18" fmla="*/ 10080000 w 10080000"/>
                      <a:gd name="connsiteY18" fmla="*/ 3545816 h 5760000"/>
                      <a:gd name="connsiteX19" fmla="*/ 10080000 w 10080000"/>
                      <a:gd name="connsiteY19" fmla="*/ 4211631 h 5760000"/>
                      <a:gd name="connsiteX20" fmla="*/ 10080000 w 10080000"/>
                      <a:gd name="connsiteY20" fmla="*/ 4764384 h 5760000"/>
                      <a:gd name="connsiteX21" fmla="*/ 9084384 w 10080000"/>
                      <a:gd name="connsiteY21" fmla="*/ 5760000 h 5760000"/>
                      <a:gd name="connsiteX22" fmla="*/ 8491208 w 10080000"/>
                      <a:gd name="connsiteY22" fmla="*/ 5760000 h 5760000"/>
                      <a:gd name="connsiteX23" fmla="*/ 7978919 w 10080000"/>
                      <a:gd name="connsiteY23" fmla="*/ 5760000 h 5760000"/>
                      <a:gd name="connsiteX24" fmla="*/ 7304855 w 10080000"/>
                      <a:gd name="connsiteY24" fmla="*/ 5760000 h 5760000"/>
                      <a:gd name="connsiteX25" fmla="*/ 6630791 w 10080000"/>
                      <a:gd name="connsiteY25" fmla="*/ 5760000 h 5760000"/>
                      <a:gd name="connsiteX26" fmla="*/ 6037615 w 10080000"/>
                      <a:gd name="connsiteY26" fmla="*/ 5760000 h 5760000"/>
                      <a:gd name="connsiteX27" fmla="*/ 5201775 w 10080000"/>
                      <a:gd name="connsiteY27" fmla="*/ 5760000 h 5760000"/>
                      <a:gd name="connsiteX28" fmla="*/ 4689487 w 10080000"/>
                      <a:gd name="connsiteY28" fmla="*/ 5760000 h 5760000"/>
                      <a:gd name="connsiteX29" fmla="*/ 3853647 w 10080000"/>
                      <a:gd name="connsiteY29" fmla="*/ 5760000 h 5760000"/>
                      <a:gd name="connsiteX30" fmla="*/ 3341359 w 10080000"/>
                      <a:gd name="connsiteY30" fmla="*/ 5760000 h 5760000"/>
                      <a:gd name="connsiteX31" fmla="*/ 2586407 w 10080000"/>
                      <a:gd name="connsiteY31" fmla="*/ 5760000 h 5760000"/>
                      <a:gd name="connsiteX32" fmla="*/ 1750568 w 10080000"/>
                      <a:gd name="connsiteY32" fmla="*/ 5760000 h 5760000"/>
                      <a:gd name="connsiteX33" fmla="*/ 995616 w 10080000"/>
                      <a:gd name="connsiteY33" fmla="*/ 5760000 h 5760000"/>
                      <a:gd name="connsiteX34" fmla="*/ 0 w 10080000"/>
                      <a:gd name="connsiteY34" fmla="*/ 4764384 h 5760000"/>
                      <a:gd name="connsiteX35" fmla="*/ 0 w 10080000"/>
                      <a:gd name="connsiteY35" fmla="*/ 4173944 h 5760000"/>
                      <a:gd name="connsiteX36" fmla="*/ 0 w 10080000"/>
                      <a:gd name="connsiteY36" fmla="*/ 3545816 h 5760000"/>
                      <a:gd name="connsiteX37" fmla="*/ 0 w 10080000"/>
                      <a:gd name="connsiteY37" fmla="*/ 2955375 h 5760000"/>
                      <a:gd name="connsiteX38" fmla="*/ 0 w 10080000"/>
                      <a:gd name="connsiteY38" fmla="*/ 2364935 h 5760000"/>
                      <a:gd name="connsiteX39" fmla="*/ 0 w 10080000"/>
                      <a:gd name="connsiteY39" fmla="*/ 1774495 h 5760000"/>
                      <a:gd name="connsiteX40" fmla="*/ 0 w 10080000"/>
                      <a:gd name="connsiteY40" fmla="*/ 995616 h 57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0080000" h="5760000" fill="none" extrusionOk="0">
                        <a:moveTo>
                          <a:pt x="0" y="995616"/>
                        </a:moveTo>
                        <a:cubicBezTo>
                          <a:pt x="-15038" y="418892"/>
                          <a:pt x="373447" y="33604"/>
                          <a:pt x="995616" y="0"/>
                        </a:cubicBezTo>
                        <a:cubicBezTo>
                          <a:pt x="1186105" y="-4175"/>
                          <a:pt x="1293096" y="2797"/>
                          <a:pt x="1427017" y="0"/>
                        </a:cubicBezTo>
                        <a:cubicBezTo>
                          <a:pt x="1560938" y="-2797"/>
                          <a:pt x="1786216" y="-22863"/>
                          <a:pt x="2020193" y="0"/>
                        </a:cubicBezTo>
                        <a:cubicBezTo>
                          <a:pt x="2254170" y="22863"/>
                          <a:pt x="2533339" y="-15996"/>
                          <a:pt x="2775145" y="0"/>
                        </a:cubicBezTo>
                        <a:cubicBezTo>
                          <a:pt x="3016951" y="15996"/>
                          <a:pt x="3152480" y="-7005"/>
                          <a:pt x="3287434" y="0"/>
                        </a:cubicBezTo>
                        <a:cubicBezTo>
                          <a:pt x="3422388" y="7005"/>
                          <a:pt x="3772850" y="-8253"/>
                          <a:pt x="3961498" y="0"/>
                        </a:cubicBezTo>
                        <a:cubicBezTo>
                          <a:pt x="4150146" y="8253"/>
                          <a:pt x="4282239" y="79"/>
                          <a:pt x="4392899" y="0"/>
                        </a:cubicBezTo>
                        <a:cubicBezTo>
                          <a:pt x="4503559" y="-79"/>
                          <a:pt x="4884949" y="-34492"/>
                          <a:pt x="5228738" y="0"/>
                        </a:cubicBezTo>
                        <a:cubicBezTo>
                          <a:pt x="5572527" y="34492"/>
                          <a:pt x="5601637" y="-31581"/>
                          <a:pt x="5902802" y="0"/>
                        </a:cubicBezTo>
                        <a:cubicBezTo>
                          <a:pt x="6203967" y="31581"/>
                          <a:pt x="6485998" y="-28997"/>
                          <a:pt x="6738641" y="0"/>
                        </a:cubicBezTo>
                        <a:cubicBezTo>
                          <a:pt x="6991284" y="28997"/>
                          <a:pt x="7112816" y="-21556"/>
                          <a:pt x="7331818" y="0"/>
                        </a:cubicBezTo>
                        <a:cubicBezTo>
                          <a:pt x="7550820" y="21556"/>
                          <a:pt x="7614751" y="5419"/>
                          <a:pt x="7844106" y="0"/>
                        </a:cubicBezTo>
                        <a:cubicBezTo>
                          <a:pt x="8073461" y="-5419"/>
                          <a:pt x="8785890" y="-4967"/>
                          <a:pt x="9084384" y="0"/>
                        </a:cubicBezTo>
                        <a:cubicBezTo>
                          <a:pt x="9569089" y="22857"/>
                          <a:pt x="10079374" y="414512"/>
                          <a:pt x="10080000" y="995616"/>
                        </a:cubicBezTo>
                        <a:cubicBezTo>
                          <a:pt x="10073738" y="1186268"/>
                          <a:pt x="10062397" y="1424068"/>
                          <a:pt x="10080000" y="1623744"/>
                        </a:cubicBezTo>
                        <a:cubicBezTo>
                          <a:pt x="10097603" y="1823420"/>
                          <a:pt x="10074801" y="2179525"/>
                          <a:pt x="10080000" y="2327247"/>
                        </a:cubicBezTo>
                        <a:cubicBezTo>
                          <a:pt x="10085199" y="2474969"/>
                          <a:pt x="10100665" y="2744222"/>
                          <a:pt x="10080000" y="2993063"/>
                        </a:cubicBezTo>
                        <a:cubicBezTo>
                          <a:pt x="10059335" y="3241904"/>
                          <a:pt x="10076392" y="3428967"/>
                          <a:pt x="10080000" y="3545816"/>
                        </a:cubicBezTo>
                        <a:cubicBezTo>
                          <a:pt x="10083608" y="3662665"/>
                          <a:pt x="10083048" y="4006315"/>
                          <a:pt x="10080000" y="4211631"/>
                        </a:cubicBezTo>
                        <a:cubicBezTo>
                          <a:pt x="10076952" y="4416948"/>
                          <a:pt x="10059191" y="4524838"/>
                          <a:pt x="10080000" y="4764384"/>
                        </a:cubicBezTo>
                        <a:cubicBezTo>
                          <a:pt x="9966290" y="5341568"/>
                          <a:pt x="9642789" y="5783425"/>
                          <a:pt x="9084384" y="5760000"/>
                        </a:cubicBezTo>
                        <a:cubicBezTo>
                          <a:pt x="8863282" y="5754427"/>
                          <a:pt x="8618632" y="5769393"/>
                          <a:pt x="8491208" y="5760000"/>
                        </a:cubicBezTo>
                        <a:cubicBezTo>
                          <a:pt x="8363784" y="5750607"/>
                          <a:pt x="8138655" y="5748051"/>
                          <a:pt x="7978919" y="5760000"/>
                        </a:cubicBezTo>
                        <a:cubicBezTo>
                          <a:pt x="7819183" y="5771949"/>
                          <a:pt x="7485067" y="5730982"/>
                          <a:pt x="7304855" y="5760000"/>
                        </a:cubicBezTo>
                        <a:cubicBezTo>
                          <a:pt x="7124643" y="5789018"/>
                          <a:pt x="6821455" y="5772531"/>
                          <a:pt x="6630791" y="5760000"/>
                        </a:cubicBezTo>
                        <a:cubicBezTo>
                          <a:pt x="6440127" y="5747469"/>
                          <a:pt x="6301670" y="5753900"/>
                          <a:pt x="6037615" y="5760000"/>
                        </a:cubicBezTo>
                        <a:cubicBezTo>
                          <a:pt x="5773560" y="5766100"/>
                          <a:pt x="5441414" y="5736547"/>
                          <a:pt x="5201775" y="5760000"/>
                        </a:cubicBezTo>
                        <a:cubicBezTo>
                          <a:pt x="4962136" y="5783453"/>
                          <a:pt x="4887336" y="5757487"/>
                          <a:pt x="4689487" y="5760000"/>
                        </a:cubicBezTo>
                        <a:cubicBezTo>
                          <a:pt x="4491638" y="5762513"/>
                          <a:pt x="4258429" y="5722969"/>
                          <a:pt x="3853647" y="5760000"/>
                        </a:cubicBezTo>
                        <a:cubicBezTo>
                          <a:pt x="3448865" y="5797031"/>
                          <a:pt x="3538296" y="5763209"/>
                          <a:pt x="3341359" y="5760000"/>
                        </a:cubicBezTo>
                        <a:cubicBezTo>
                          <a:pt x="3144422" y="5756791"/>
                          <a:pt x="2747148" y="5787188"/>
                          <a:pt x="2586407" y="5760000"/>
                        </a:cubicBezTo>
                        <a:cubicBezTo>
                          <a:pt x="2425666" y="5732812"/>
                          <a:pt x="2123208" y="5732019"/>
                          <a:pt x="1750568" y="5760000"/>
                        </a:cubicBezTo>
                        <a:cubicBezTo>
                          <a:pt x="1377928" y="5787981"/>
                          <a:pt x="1196966" y="5762436"/>
                          <a:pt x="995616" y="5760000"/>
                        </a:cubicBezTo>
                        <a:cubicBezTo>
                          <a:pt x="450080" y="5815274"/>
                          <a:pt x="-118230" y="5269833"/>
                          <a:pt x="0" y="4764384"/>
                        </a:cubicBezTo>
                        <a:cubicBezTo>
                          <a:pt x="9712" y="4540979"/>
                          <a:pt x="-11841" y="4449935"/>
                          <a:pt x="0" y="4173944"/>
                        </a:cubicBezTo>
                        <a:cubicBezTo>
                          <a:pt x="11841" y="3897953"/>
                          <a:pt x="-25984" y="3725193"/>
                          <a:pt x="0" y="3545816"/>
                        </a:cubicBezTo>
                        <a:cubicBezTo>
                          <a:pt x="25984" y="3366439"/>
                          <a:pt x="-4099" y="3196482"/>
                          <a:pt x="0" y="2955375"/>
                        </a:cubicBezTo>
                        <a:cubicBezTo>
                          <a:pt x="4099" y="2714268"/>
                          <a:pt x="-29471" y="2548007"/>
                          <a:pt x="0" y="2364935"/>
                        </a:cubicBezTo>
                        <a:cubicBezTo>
                          <a:pt x="29471" y="2181863"/>
                          <a:pt x="-20222" y="1944642"/>
                          <a:pt x="0" y="1774495"/>
                        </a:cubicBezTo>
                        <a:cubicBezTo>
                          <a:pt x="20222" y="1604348"/>
                          <a:pt x="12683" y="1173866"/>
                          <a:pt x="0" y="995616"/>
                        </a:cubicBezTo>
                        <a:close/>
                      </a:path>
                      <a:path w="10080000" h="5760000" stroke="0" extrusionOk="0">
                        <a:moveTo>
                          <a:pt x="0" y="995616"/>
                        </a:moveTo>
                        <a:cubicBezTo>
                          <a:pt x="-99912" y="384124"/>
                          <a:pt x="320373" y="47057"/>
                          <a:pt x="995616" y="0"/>
                        </a:cubicBezTo>
                        <a:cubicBezTo>
                          <a:pt x="1174361" y="-23699"/>
                          <a:pt x="1505544" y="-4143"/>
                          <a:pt x="1831455" y="0"/>
                        </a:cubicBezTo>
                        <a:cubicBezTo>
                          <a:pt x="2157366" y="4143"/>
                          <a:pt x="2258099" y="-22594"/>
                          <a:pt x="2424632" y="0"/>
                        </a:cubicBezTo>
                        <a:cubicBezTo>
                          <a:pt x="2591165" y="22594"/>
                          <a:pt x="2766158" y="6859"/>
                          <a:pt x="2936920" y="0"/>
                        </a:cubicBezTo>
                        <a:cubicBezTo>
                          <a:pt x="3107682" y="-6859"/>
                          <a:pt x="3411682" y="14939"/>
                          <a:pt x="3691872" y="0"/>
                        </a:cubicBezTo>
                        <a:cubicBezTo>
                          <a:pt x="3972062" y="-14939"/>
                          <a:pt x="4025687" y="-8557"/>
                          <a:pt x="4285048" y="0"/>
                        </a:cubicBezTo>
                        <a:cubicBezTo>
                          <a:pt x="4544409" y="8557"/>
                          <a:pt x="4904316" y="5911"/>
                          <a:pt x="5120888" y="0"/>
                        </a:cubicBezTo>
                        <a:cubicBezTo>
                          <a:pt x="5337460" y="-5911"/>
                          <a:pt x="5462912" y="-4318"/>
                          <a:pt x="5633176" y="0"/>
                        </a:cubicBezTo>
                        <a:cubicBezTo>
                          <a:pt x="5803440" y="4318"/>
                          <a:pt x="6147210" y="-27109"/>
                          <a:pt x="6469016" y="0"/>
                        </a:cubicBezTo>
                        <a:cubicBezTo>
                          <a:pt x="6790822" y="27109"/>
                          <a:pt x="6741988" y="4881"/>
                          <a:pt x="6900417" y="0"/>
                        </a:cubicBezTo>
                        <a:cubicBezTo>
                          <a:pt x="7058846" y="-4881"/>
                          <a:pt x="7350811" y="10581"/>
                          <a:pt x="7574481" y="0"/>
                        </a:cubicBezTo>
                        <a:cubicBezTo>
                          <a:pt x="7798151" y="-10581"/>
                          <a:pt x="8004770" y="-18044"/>
                          <a:pt x="8248545" y="0"/>
                        </a:cubicBezTo>
                        <a:cubicBezTo>
                          <a:pt x="8492320" y="18044"/>
                          <a:pt x="8805268" y="11737"/>
                          <a:pt x="9084384" y="0"/>
                        </a:cubicBezTo>
                        <a:cubicBezTo>
                          <a:pt x="9673218" y="47735"/>
                          <a:pt x="10106429" y="422612"/>
                          <a:pt x="10080000" y="995616"/>
                        </a:cubicBezTo>
                        <a:cubicBezTo>
                          <a:pt x="10074019" y="1265768"/>
                          <a:pt x="10091307" y="1342172"/>
                          <a:pt x="10080000" y="1623744"/>
                        </a:cubicBezTo>
                        <a:cubicBezTo>
                          <a:pt x="10068693" y="1905316"/>
                          <a:pt x="10078331" y="2030925"/>
                          <a:pt x="10080000" y="2251872"/>
                        </a:cubicBezTo>
                        <a:cubicBezTo>
                          <a:pt x="10081669" y="2472819"/>
                          <a:pt x="10108521" y="2701002"/>
                          <a:pt x="10080000" y="2955375"/>
                        </a:cubicBezTo>
                        <a:cubicBezTo>
                          <a:pt x="10051479" y="3209748"/>
                          <a:pt x="10082300" y="3349253"/>
                          <a:pt x="10080000" y="3583503"/>
                        </a:cubicBezTo>
                        <a:cubicBezTo>
                          <a:pt x="10077700" y="3817753"/>
                          <a:pt x="10060728" y="3982074"/>
                          <a:pt x="10080000" y="4098568"/>
                        </a:cubicBezTo>
                        <a:cubicBezTo>
                          <a:pt x="10099272" y="4215063"/>
                          <a:pt x="10060509" y="4571345"/>
                          <a:pt x="10080000" y="4764384"/>
                        </a:cubicBezTo>
                        <a:cubicBezTo>
                          <a:pt x="10149303" y="5273139"/>
                          <a:pt x="9568375" y="5864577"/>
                          <a:pt x="9084384" y="5760000"/>
                        </a:cubicBezTo>
                        <a:cubicBezTo>
                          <a:pt x="8841882" y="5731120"/>
                          <a:pt x="8726012" y="5770578"/>
                          <a:pt x="8491208" y="5760000"/>
                        </a:cubicBezTo>
                        <a:cubicBezTo>
                          <a:pt x="8256404" y="5749422"/>
                          <a:pt x="8047026" y="5733812"/>
                          <a:pt x="7817144" y="5760000"/>
                        </a:cubicBezTo>
                        <a:cubicBezTo>
                          <a:pt x="7587262" y="5786188"/>
                          <a:pt x="7484146" y="5755356"/>
                          <a:pt x="7385743" y="5760000"/>
                        </a:cubicBezTo>
                        <a:cubicBezTo>
                          <a:pt x="7287340" y="5764644"/>
                          <a:pt x="7130350" y="5745594"/>
                          <a:pt x="6954342" y="5760000"/>
                        </a:cubicBezTo>
                        <a:cubicBezTo>
                          <a:pt x="6778334" y="5774406"/>
                          <a:pt x="6421720" y="5728268"/>
                          <a:pt x="6280278" y="5760000"/>
                        </a:cubicBezTo>
                        <a:cubicBezTo>
                          <a:pt x="6138836" y="5791732"/>
                          <a:pt x="6010046" y="5759116"/>
                          <a:pt x="5767989" y="5760000"/>
                        </a:cubicBezTo>
                        <a:cubicBezTo>
                          <a:pt x="5525932" y="5760884"/>
                          <a:pt x="5334897" y="5772587"/>
                          <a:pt x="5013037" y="5760000"/>
                        </a:cubicBezTo>
                        <a:cubicBezTo>
                          <a:pt x="4691177" y="5747413"/>
                          <a:pt x="4734661" y="5765957"/>
                          <a:pt x="4500749" y="5760000"/>
                        </a:cubicBezTo>
                        <a:cubicBezTo>
                          <a:pt x="4266837" y="5754043"/>
                          <a:pt x="4093538" y="5740272"/>
                          <a:pt x="3745797" y="5760000"/>
                        </a:cubicBezTo>
                        <a:cubicBezTo>
                          <a:pt x="3398056" y="5779728"/>
                          <a:pt x="3424047" y="5752767"/>
                          <a:pt x="3314396" y="5760000"/>
                        </a:cubicBezTo>
                        <a:cubicBezTo>
                          <a:pt x="3204745" y="5767233"/>
                          <a:pt x="2778769" y="5797028"/>
                          <a:pt x="2559444" y="5760000"/>
                        </a:cubicBezTo>
                        <a:cubicBezTo>
                          <a:pt x="2340119" y="5722972"/>
                          <a:pt x="2215709" y="5776744"/>
                          <a:pt x="2047156" y="5760000"/>
                        </a:cubicBezTo>
                        <a:cubicBezTo>
                          <a:pt x="1878603" y="5743256"/>
                          <a:pt x="1768607" y="5770720"/>
                          <a:pt x="1615755" y="5760000"/>
                        </a:cubicBezTo>
                        <a:cubicBezTo>
                          <a:pt x="1462903" y="5749280"/>
                          <a:pt x="1230415" y="5744880"/>
                          <a:pt x="995616" y="5760000"/>
                        </a:cubicBezTo>
                        <a:cubicBezTo>
                          <a:pt x="437143" y="5792214"/>
                          <a:pt x="113882" y="5346912"/>
                          <a:pt x="0" y="4764384"/>
                        </a:cubicBezTo>
                        <a:cubicBezTo>
                          <a:pt x="16395" y="4583998"/>
                          <a:pt x="-31954" y="4375516"/>
                          <a:pt x="0" y="4098568"/>
                        </a:cubicBezTo>
                        <a:cubicBezTo>
                          <a:pt x="31954" y="3821620"/>
                          <a:pt x="2563" y="3702248"/>
                          <a:pt x="0" y="3545816"/>
                        </a:cubicBezTo>
                        <a:cubicBezTo>
                          <a:pt x="-2563" y="3389384"/>
                          <a:pt x="-8588" y="3154500"/>
                          <a:pt x="0" y="2955375"/>
                        </a:cubicBezTo>
                        <a:cubicBezTo>
                          <a:pt x="8588" y="2756250"/>
                          <a:pt x="-13440" y="2560553"/>
                          <a:pt x="0" y="2327247"/>
                        </a:cubicBezTo>
                        <a:cubicBezTo>
                          <a:pt x="13440" y="2093941"/>
                          <a:pt x="16333" y="2006699"/>
                          <a:pt x="0" y="1774495"/>
                        </a:cubicBezTo>
                        <a:cubicBezTo>
                          <a:pt x="-16333" y="1542291"/>
                          <a:pt x="23278" y="1304363"/>
                          <a:pt x="0" y="995616"/>
                        </a:cubicBezTo>
                        <a:close/>
                      </a:path>
                    </a:pathLst>
                  </a:custGeom>
                  <ask:type>
                    <ask:lineSketchNone/>
                  </ask:type>
                </ask:lineSketchStyleProps>
              </a:ext>
            </a:extLst>
          </a:ln>
          <a:effectLst>
            <a:innerShdw blurRad="889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w="76200">
                <a:solidFill>
                  <a:schemeClr val="tx1"/>
                </a:solidFill>
              </a:ln>
              <a:solidFill>
                <a:prstClr val="white"/>
              </a:solidFill>
              <a:effectLst/>
              <a:uLnTx/>
              <a:uFillTx/>
              <a:latin typeface="Calibri" panose="020F0502020204030204"/>
              <a:ea typeface="+mn-ea"/>
              <a:cs typeface="+mn-cs"/>
            </a:endParaRPr>
          </a:p>
        </p:txBody>
      </p:sp>
      <p:sp>
        <p:nvSpPr>
          <p:cNvPr id="33" name="Rectangle: Rounded Corners 32">
            <a:extLst>
              <a:ext uri="{FF2B5EF4-FFF2-40B4-BE49-F238E27FC236}">
                <a16:creationId xmlns:a16="http://schemas.microsoft.com/office/drawing/2014/main" id="{0B2D706A-F0CD-8E6D-45FA-20E2E0F4B874}"/>
              </a:ext>
            </a:extLst>
          </p:cNvPr>
          <p:cNvSpPr/>
          <p:nvPr userDrawn="1"/>
        </p:nvSpPr>
        <p:spPr>
          <a:xfrm>
            <a:off x="3390384" y="157796"/>
            <a:ext cx="5400000" cy="900000"/>
          </a:xfrm>
          <a:prstGeom prst="roundRect">
            <a:avLst>
              <a:gd name="adj" fmla="val 50000"/>
            </a:avLst>
          </a:prstGeom>
          <a:solidFill>
            <a:srgbClr val="FEB6E5"/>
          </a:solidFill>
          <a:ln w="88900" cap="rnd" cmpd="thinThick">
            <a:solidFill>
              <a:srgbClr val="B8FFB8"/>
            </a:solidFill>
            <a:prstDash val="solid"/>
            <a:round/>
            <a:extLst>
              <a:ext uri="{C807C97D-BFC1-408E-A445-0C87EB9F89A2}">
                <ask:lineSketchStyleProps xmlns:ask="http://schemas.microsoft.com/office/drawing/2018/sketchyshapes" xmlns="" sd="1219033472">
                  <a:custGeom>
                    <a:avLst/>
                    <a:gdLst>
                      <a:gd name="connsiteX0" fmla="*/ 0 w 5400000"/>
                      <a:gd name="connsiteY0" fmla="*/ 450000 h 900000"/>
                      <a:gd name="connsiteX1" fmla="*/ 450000 w 5400000"/>
                      <a:gd name="connsiteY1" fmla="*/ 0 h 900000"/>
                      <a:gd name="connsiteX2" fmla="*/ 4950000 w 5400000"/>
                      <a:gd name="connsiteY2" fmla="*/ 0 h 900000"/>
                      <a:gd name="connsiteX3" fmla="*/ 5400000 w 5400000"/>
                      <a:gd name="connsiteY3" fmla="*/ 450000 h 900000"/>
                      <a:gd name="connsiteX4" fmla="*/ 5400000 w 5400000"/>
                      <a:gd name="connsiteY4" fmla="*/ 450000 h 900000"/>
                      <a:gd name="connsiteX5" fmla="*/ 4950000 w 5400000"/>
                      <a:gd name="connsiteY5" fmla="*/ 900000 h 900000"/>
                      <a:gd name="connsiteX6" fmla="*/ 450000 w 5400000"/>
                      <a:gd name="connsiteY6" fmla="*/ 900000 h 900000"/>
                      <a:gd name="connsiteX7" fmla="*/ 0 w 5400000"/>
                      <a:gd name="connsiteY7" fmla="*/ 450000 h 9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00000" h="900000" fill="none" extrusionOk="0">
                        <a:moveTo>
                          <a:pt x="0" y="450000"/>
                        </a:moveTo>
                        <a:cubicBezTo>
                          <a:pt x="-4340" y="160086"/>
                          <a:pt x="176732" y="34382"/>
                          <a:pt x="450000" y="0"/>
                        </a:cubicBezTo>
                        <a:cubicBezTo>
                          <a:pt x="1617756" y="-38581"/>
                          <a:pt x="3766908" y="63341"/>
                          <a:pt x="4950000" y="0"/>
                        </a:cubicBezTo>
                        <a:cubicBezTo>
                          <a:pt x="5152685" y="-7415"/>
                          <a:pt x="5418014" y="216204"/>
                          <a:pt x="5400000" y="450000"/>
                        </a:cubicBezTo>
                        <a:lnTo>
                          <a:pt x="5400000" y="450000"/>
                        </a:lnTo>
                        <a:cubicBezTo>
                          <a:pt x="5420681" y="729313"/>
                          <a:pt x="5198924" y="904103"/>
                          <a:pt x="4950000" y="900000"/>
                        </a:cubicBezTo>
                        <a:cubicBezTo>
                          <a:pt x="4498390" y="980982"/>
                          <a:pt x="2415186" y="972255"/>
                          <a:pt x="450000" y="900000"/>
                        </a:cubicBezTo>
                        <a:cubicBezTo>
                          <a:pt x="219287" y="884402"/>
                          <a:pt x="2991" y="684461"/>
                          <a:pt x="0" y="450000"/>
                        </a:cubicBezTo>
                        <a:close/>
                      </a:path>
                      <a:path w="5400000" h="900000" stroke="0" extrusionOk="0">
                        <a:moveTo>
                          <a:pt x="0" y="450000"/>
                        </a:moveTo>
                        <a:cubicBezTo>
                          <a:pt x="-7819" y="196649"/>
                          <a:pt x="197363" y="1542"/>
                          <a:pt x="450000" y="0"/>
                        </a:cubicBezTo>
                        <a:cubicBezTo>
                          <a:pt x="1972026" y="132882"/>
                          <a:pt x="3161765" y="-84951"/>
                          <a:pt x="4950000" y="0"/>
                        </a:cubicBezTo>
                        <a:cubicBezTo>
                          <a:pt x="5177572" y="20464"/>
                          <a:pt x="5394754" y="230466"/>
                          <a:pt x="5400000" y="450000"/>
                        </a:cubicBezTo>
                        <a:lnTo>
                          <a:pt x="5400000" y="450000"/>
                        </a:lnTo>
                        <a:cubicBezTo>
                          <a:pt x="5366583" y="680245"/>
                          <a:pt x="5218585" y="909583"/>
                          <a:pt x="4950000" y="900000"/>
                        </a:cubicBezTo>
                        <a:cubicBezTo>
                          <a:pt x="3884479" y="949533"/>
                          <a:pt x="2061751" y="914809"/>
                          <a:pt x="450000" y="900000"/>
                        </a:cubicBezTo>
                        <a:cubicBezTo>
                          <a:pt x="168972" y="895023"/>
                          <a:pt x="-15307" y="712940"/>
                          <a:pt x="0" y="450000"/>
                        </a:cubicBezTo>
                        <a:close/>
                      </a:path>
                    </a:pathLst>
                  </a:custGeom>
                  <ask:type>
                    <ask:lineSketchNone/>
                  </ask:type>
                </ask:lineSketchStyleProps>
              </a:ext>
            </a:extLst>
          </a:ln>
          <a:effectLst>
            <a:innerShdw blurRad="127000">
              <a:prstClr val="black"/>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B8FFB8"/>
                </a:solidFill>
              </a:ln>
              <a:solidFill>
                <a:srgbClr val="D8CAFF"/>
              </a:solidFill>
            </a:endParaRPr>
          </a:p>
        </p:txBody>
      </p:sp>
    </p:spTree>
    <p:extLst>
      <p:ext uri="{BB962C8B-B14F-4D97-AF65-F5344CB8AC3E}">
        <p14:creationId xmlns:p14="http://schemas.microsoft.com/office/powerpoint/2010/main" val="260241593"/>
      </p:ext>
    </p:extLst>
  </p:cSld>
  <p:clrMapOvr>
    <a:masterClrMapping/>
  </p:clrMapOvr>
  <p:transition>
    <p:random/>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F9B5838-800A-5667-6D80-CB11972E67CC}"/>
              </a:ext>
            </a:extLst>
          </p:cNvPr>
          <p:cNvSpPr/>
          <p:nvPr userDrawn="1"/>
        </p:nvSpPr>
        <p:spPr>
          <a:xfrm rot="5400000">
            <a:off x="2667002" y="-2666997"/>
            <a:ext cx="6858000" cy="12192000"/>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A picture containing flower, plant&#10;&#10;Description automatically generated">
            <a:extLst>
              <a:ext uri="{FF2B5EF4-FFF2-40B4-BE49-F238E27FC236}">
                <a16:creationId xmlns:a16="http://schemas.microsoft.com/office/drawing/2014/main" id="{4F02F585-87E8-9DD4-A163-8523EDC9998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99056139"/>
      </p:ext>
    </p:extLst>
  </p:cSld>
  <p:clrMapOvr>
    <a:masterClrMapping/>
  </p:clrMapOvr>
  <p:transition>
    <p:random/>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grpSp>
        <p:nvGrpSpPr>
          <p:cNvPr id="76" name="Group 75">
            <a:extLst>
              <a:ext uri="{FF2B5EF4-FFF2-40B4-BE49-F238E27FC236}">
                <a16:creationId xmlns:a16="http://schemas.microsoft.com/office/drawing/2014/main" id="{87296AB6-2BE2-9F38-936C-E230479523A0}"/>
              </a:ext>
            </a:extLst>
          </p:cNvPr>
          <p:cNvGrpSpPr/>
          <p:nvPr userDrawn="1"/>
        </p:nvGrpSpPr>
        <p:grpSpPr>
          <a:xfrm>
            <a:off x="-386495" y="-404535"/>
            <a:ext cx="12953763" cy="7659257"/>
            <a:chOff x="-386495" y="-404535"/>
            <a:chExt cx="12953763" cy="7659257"/>
          </a:xfrm>
        </p:grpSpPr>
        <p:sp>
          <p:nvSpPr>
            <p:cNvPr id="8" name="Rectangle 7">
              <a:extLst>
                <a:ext uri="{FF2B5EF4-FFF2-40B4-BE49-F238E27FC236}">
                  <a16:creationId xmlns:a16="http://schemas.microsoft.com/office/drawing/2014/main" id="{0803F8B3-E29B-24E3-3176-099C4E8507E0}"/>
                </a:ext>
              </a:extLst>
            </p:cNvPr>
            <p:cNvSpPr/>
            <p:nvPr/>
          </p:nvSpPr>
          <p:spPr>
            <a:xfrm>
              <a:off x="845408" y="-404535"/>
              <a:ext cx="692704" cy="7241359"/>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28C10FC0-47EB-761B-BE0A-ABCD74C699E3}"/>
                </a:ext>
              </a:extLst>
            </p:cNvPr>
            <p:cNvSpPr/>
            <p:nvPr/>
          </p:nvSpPr>
          <p:spPr>
            <a:xfrm>
              <a:off x="2084352" y="-404535"/>
              <a:ext cx="692704" cy="7241360"/>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21F59EE2-FF78-C878-824E-51EC9961EE4F}"/>
                </a:ext>
              </a:extLst>
            </p:cNvPr>
            <p:cNvSpPr/>
            <p:nvPr/>
          </p:nvSpPr>
          <p:spPr>
            <a:xfrm>
              <a:off x="3323296" y="-404535"/>
              <a:ext cx="692704" cy="7241360"/>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B9B43E0C-C0AE-6B84-5386-EBE7EE4B0593}"/>
                </a:ext>
              </a:extLst>
            </p:cNvPr>
            <p:cNvSpPr/>
            <p:nvPr/>
          </p:nvSpPr>
          <p:spPr>
            <a:xfrm>
              <a:off x="4562240" y="-404535"/>
              <a:ext cx="692704" cy="7241360"/>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00E251C7-CAF6-48DB-4305-00DE9B4B0451}"/>
                </a:ext>
              </a:extLst>
            </p:cNvPr>
            <p:cNvSpPr/>
            <p:nvPr/>
          </p:nvSpPr>
          <p:spPr>
            <a:xfrm>
              <a:off x="5801184" y="-404535"/>
              <a:ext cx="692704" cy="7241360"/>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5972FE73-24A5-34EA-4D06-93357D536F58}"/>
                </a:ext>
              </a:extLst>
            </p:cNvPr>
            <p:cNvSpPr/>
            <p:nvPr/>
          </p:nvSpPr>
          <p:spPr>
            <a:xfrm>
              <a:off x="7040128" y="-404535"/>
              <a:ext cx="692704" cy="7241360"/>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A7C075A5-3BFB-A44A-42FC-5C08BA08AD48}"/>
                </a:ext>
              </a:extLst>
            </p:cNvPr>
            <p:cNvSpPr/>
            <p:nvPr/>
          </p:nvSpPr>
          <p:spPr>
            <a:xfrm>
              <a:off x="8279072" y="-404535"/>
              <a:ext cx="692704" cy="7241360"/>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6D4FB998-DF1C-1F8A-A870-55E569C2D62A}"/>
                </a:ext>
              </a:extLst>
            </p:cNvPr>
            <p:cNvSpPr/>
            <p:nvPr/>
          </p:nvSpPr>
          <p:spPr>
            <a:xfrm>
              <a:off x="9518016" y="-404535"/>
              <a:ext cx="692704" cy="7241360"/>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CA188C13-5C19-0ED7-7FE5-F126F2D741B7}"/>
                </a:ext>
              </a:extLst>
            </p:cNvPr>
            <p:cNvSpPr/>
            <p:nvPr/>
          </p:nvSpPr>
          <p:spPr>
            <a:xfrm>
              <a:off x="10756961" y="-404535"/>
              <a:ext cx="692704" cy="7241360"/>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72A55810-5B04-E669-4F64-81CA5F519852}"/>
                </a:ext>
              </a:extLst>
            </p:cNvPr>
            <p:cNvSpPr/>
            <p:nvPr/>
          </p:nvSpPr>
          <p:spPr>
            <a:xfrm rot="5400000">
              <a:off x="5882998" y="-6674027"/>
              <a:ext cx="414777" cy="12953762"/>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E7C92905-8C16-9E6A-43D1-905CF9DFC11F}"/>
                </a:ext>
              </a:extLst>
            </p:cNvPr>
            <p:cNvSpPr/>
            <p:nvPr/>
          </p:nvSpPr>
          <p:spPr>
            <a:xfrm rot="5400000">
              <a:off x="5882998" y="-5869084"/>
              <a:ext cx="414777" cy="12953762"/>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5844BFD7-13B3-F851-9AA8-3739BD21BD88}"/>
                </a:ext>
              </a:extLst>
            </p:cNvPr>
            <p:cNvSpPr/>
            <p:nvPr/>
          </p:nvSpPr>
          <p:spPr>
            <a:xfrm rot="5400000">
              <a:off x="5882998" y="-5064142"/>
              <a:ext cx="414777" cy="12953762"/>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4F2C3FEC-C64D-5EDF-89D1-7D78B031BD84}"/>
                </a:ext>
              </a:extLst>
            </p:cNvPr>
            <p:cNvSpPr/>
            <p:nvPr/>
          </p:nvSpPr>
          <p:spPr>
            <a:xfrm rot="5400000">
              <a:off x="5882996" y="-4259200"/>
              <a:ext cx="414777" cy="12953759"/>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4744E6AD-5E30-6555-8582-6C7E8DB129E8}"/>
                </a:ext>
              </a:extLst>
            </p:cNvPr>
            <p:cNvSpPr/>
            <p:nvPr/>
          </p:nvSpPr>
          <p:spPr>
            <a:xfrm rot="5400000">
              <a:off x="5882998" y="-3454258"/>
              <a:ext cx="414777" cy="12953762"/>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B78D87CF-CB74-0E7F-C246-D28E5E7ABAAB}"/>
                </a:ext>
              </a:extLst>
            </p:cNvPr>
            <p:cNvSpPr/>
            <p:nvPr/>
          </p:nvSpPr>
          <p:spPr>
            <a:xfrm rot="5400000">
              <a:off x="5882998" y="-2649316"/>
              <a:ext cx="414777" cy="12953762"/>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600D7EC6-BD90-5A20-9292-143074DCDBB7}"/>
                </a:ext>
              </a:extLst>
            </p:cNvPr>
            <p:cNvSpPr/>
            <p:nvPr/>
          </p:nvSpPr>
          <p:spPr>
            <a:xfrm rot="5400000">
              <a:off x="5882998" y="-1844374"/>
              <a:ext cx="414777" cy="12953762"/>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D46F0311-27CA-9D88-1F8C-704772C2A227}"/>
                </a:ext>
              </a:extLst>
            </p:cNvPr>
            <p:cNvSpPr/>
            <p:nvPr/>
          </p:nvSpPr>
          <p:spPr>
            <a:xfrm rot="5400000">
              <a:off x="5882998" y="-1039432"/>
              <a:ext cx="414777" cy="12953762"/>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B8A18297-90F4-DCF5-0469-2BECDF5046AE}"/>
                </a:ext>
              </a:extLst>
            </p:cNvPr>
            <p:cNvSpPr/>
            <p:nvPr/>
          </p:nvSpPr>
          <p:spPr>
            <a:xfrm rot="5400000">
              <a:off x="5882997" y="-234488"/>
              <a:ext cx="414777" cy="12953760"/>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03088222-1A65-647A-E8C9-06764E8A8F80}"/>
                </a:ext>
              </a:extLst>
            </p:cNvPr>
            <p:cNvSpPr/>
            <p:nvPr userDrawn="1"/>
          </p:nvSpPr>
          <p:spPr>
            <a:xfrm rot="5400000">
              <a:off x="5882997" y="570454"/>
              <a:ext cx="414777" cy="12953760"/>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Rectangle 28">
              <a:extLst>
                <a:ext uri="{FF2B5EF4-FFF2-40B4-BE49-F238E27FC236}">
                  <a16:creationId xmlns:a16="http://schemas.microsoft.com/office/drawing/2014/main" id="{37E61A2A-5B9B-6DCC-9210-3F10A4FF60FA}"/>
                </a:ext>
              </a:extLst>
            </p:cNvPr>
            <p:cNvSpPr/>
            <p:nvPr/>
          </p:nvSpPr>
          <p:spPr>
            <a:xfrm>
              <a:off x="-386492" y="-389560"/>
              <a:ext cx="692704" cy="7229505"/>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A21CB225-CCEE-7DE3-7FD2-0E55EFC0A6F1}"/>
                </a:ext>
              </a:extLst>
            </p:cNvPr>
            <p:cNvSpPr/>
            <p:nvPr/>
          </p:nvSpPr>
          <p:spPr>
            <a:xfrm>
              <a:off x="11874561" y="-392674"/>
              <a:ext cx="692704" cy="7241360"/>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31" name="Picture 30" descr="A picture containing flower, plant&#10;&#10;Description automatically generated">
            <a:extLst>
              <a:ext uri="{FF2B5EF4-FFF2-40B4-BE49-F238E27FC236}">
                <a16:creationId xmlns:a16="http://schemas.microsoft.com/office/drawing/2014/main" id="{53E48A28-6553-BB9C-56FF-67BEAEDF402A}"/>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64525"/>
          <a:stretch/>
        </p:blipFill>
        <p:spPr>
          <a:xfrm>
            <a:off x="0" y="4425112"/>
            <a:ext cx="12192000" cy="2432888"/>
          </a:xfrm>
          <a:prstGeom prst="rect">
            <a:avLst/>
          </a:prstGeom>
        </p:spPr>
      </p:pic>
      <p:grpSp>
        <p:nvGrpSpPr>
          <p:cNvPr id="32" name="Group 31">
            <a:extLst>
              <a:ext uri="{FF2B5EF4-FFF2-40B4-BE49-F238E27FC236}">
                <a16:creationId xmlns:a16="http://schemas.microsoft.com/office/drawing/2014/main" id="{B0849E39-3E35-A675-9847-AFD0422D8943}"/>
              </a:ext>
            </a:extLst>
          </p:cNvPr>
          <p:cNvGrpSpPr/>
          <p:nvPr userDrawn="1"/>
        </p:nvGrpSpPr>
        <p:grpSpPr>
          <a:xfrm>
            <a:off x="-694461" y="114478"/>
            <a:ext cx="13580921" cy="2003920"/>
            <a:chOff x="-676522" y="-884837"/>
            <a:chExt cx="13580921" cy="2003920"/>
          </a:xfrm>
          <a:effectLst>
            <a:outerShdw blurRad="50800" dist="38100" dir="18900000" algn="bl" rotWithShape="0">
              <a:prstClr val="black">
                <a:alpha val="40000"/>
              </a:prstClr>
            </a:outerShdw>
          </a:effectLst>
        </p:grpSpPr>
        <p:grpSp>
          <p:nvGrpSpPr>
            <p:cNvPr id="33" name="Group 32">
              <a:extLst>
                <a:ext uri="{FF2B5EF4-FFF2-40B4-BE49-F238E27FC236}">
                  <a16:creationId xmlns:a16="http://schemas.microsoft.com/office/drawing/2014/main" id="{CE2244DF-E170-0EBF-DB93-8D771CC11650}"/>
                </a:ext>
              </a:extLst>
            </p:cNvPr>
            <p:cNvGrpSpPr/>
            <p:nvPr/>
          </p:nvGrpSpPr>
          <p:grpSpPr>
            <a:xfrm>
              <a:off x="-676522" y="-381616"/>
              <a:ext cx="2235986" cy="1076984"/>
              <a:chOff x="10769791" y="-6153003"/>
              <a:chExt cx="6123464" cy="3537857"/>
            </a:xfrm>
          </p:grpSpPr>
          <p:grpSp>
            <p:nvGrpSpPr>
              <p:cNvPr id="70" name="Group 69">
                <a:extLst>
                  <a:ext uri="{FF2B5EF4-FFF2-40B4-BE49-F238E27FC236}">
                    <a16:creationId xmlns:a16="http://schemas.microsoft.com/office/drawing/2014/main" id="{DA764155-BE4F-E328-944B-29160BD1AE3B}"/>
                  </a:ext>
                </a:extLst>
              </p:cNvPr>
              <p:cNvGrpSpPr/>
              <p:nvPr/>
            </p:nvGrpSpPr>
            <p:grpSpPr>
              <a:xfrm>
                <a:off x="10769791" y="-6153003"/>
                <a:ext cx="6123464" cy="3537857"/>
                <a:chOff x="11038114" y="-5693229"/>
                <a:chExt cx="6123464" cy="3537857"/>
              </a:xfrm>
            </p:grpSpPr>
            <p:sp>
              <p:nvSpPr>
                <p:cNvPr id="72" name="Oval 71">
                  <a:extLst>
                    <a:ext uri="{FF2B5EF4-FFF2-40B4-BE49-F238E27FC236}">
                      <a16:creationId xmlns:a16="http://schemas.microsoft.com/office/drawing/2014/main" id="{219F8299-6E9A-0CBF-9D3D-01189ECC0C95}"/>
                    </a:ext>
                  </a:extLst>
                </p:cNvPr>
                <p:cNvSpPr/>
                <p:nvPr/>
              </p:nvSpPr>
              <p:spPr>
                <a:xfrm>
                  <a:off x="11038114" y="-5225143"/>
                  <a:ext cx="1992086"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73" name="Oval 72">
                  <a:extLst>
                    <a:ext uri="{FF2B5EF4-FFF2-40B4-BE49-F238E27FC236}">
                      <a16:creationId xmlns:a16="http://schemas.microsoft.com/office/drawing/2014/main" id="{5117B448-0C15-7D92-4D54-9BA669BB18ED}"/>
                    </a:ext>
                  </a:extLst>
                </p:cNvPr>
                <p:cNvSpPr/>
                <p:nvPr/>
              </p:nvSpPr>
              <p:spPr>
                <a:xfrm>
                  <a:off x="12034157" y="-569322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74" name="Oval 73">
                  <a:extLst>
                    <a:ext uri="{FF2B5EF4-FFF2-40B4-BE49-F238E27FC236}">
                      <a16:creationId xmlns:a16="http://schemas.microsoft.com/office/drawing/2014/main" id="{3304081A-43B2-2527-6E1A-1D0D2B6705C1}"/>
                    </a:ext>
                  </a:extLst>
                </p:cNvPr>
                <p:cNvSpPr/>
                <p:nvPr/>
              </p:nvSpPr>
              <p:spPr>
                <a:xfrm>
                  <a:off x="11336109" y="-4114801"/>
                  <a:ext cx="3133869"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75" name="Oval 74">
                  <a:extLst>
                    <a:ext uri="{FF2B5EF4-FFF2-40B4-BE49-F238E27FC236}">
                      <a16:creationId xmlns:a16="http://schemas.microsoft.com/office/drawing/2014/main" id="{ECED1121-BEDE-1217-83EA-2876F664C5C9}"/>
                    </a:ext>
                  </a:extLst>
                </p:cNvPr>
                <p:cNvSpPr/>
                <p:nvPr/>
              </p:nvSpPr>
              <p:spPr>
                <a:xfrm>
                  <a:off x="13768948" y="-559930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82" name="Oval 81">
                  <a:extLst>
                    <a:ext uri="{FF2B5EF4-FFF2-40B4-BE49-F238E27FC236}">
                      <a16:creationId xmlns:a16="http://schemas.microsoft.com/office/drawing/2014/main" id="{23B9ED30-DF86-13E4-C71A-6DC684FE0CE2}"/>
                    </a:ext>
                  </a:extLst>
                </p:cNvPr>
                <p:cNvSpPr/>
                <p:nvPr/>
              </p:nvSpPr>
              <p:spPr>
                <a:xfrm>
                  <a:off x="14693100" y="-4856116"/>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83" name="Oval 82">
                  <a:extLst>
                    <a:ext uri="{FF2B5EF4-FFF2-40B4-BE49-F238E27FC236}">
                      <a16:creationId xmlns:a16="http://schemas.microsoft.com/office/drawing/2014/main" id="{10CE5B26-EDB3-9F01-A0AE-08E797ECEADF}"/>
                    </a:ext>
                  </a:extLst>
                </p:cNvPr>
                <p:cNvSpPr/>
                <p:nvPr/>
              </p:nvSpPr>
              <p:spPr>
                <a:xfrm>
                  <a:off x="13918279" y="-4245430"/>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sp>
            <p:nvSpPr>
              <p:cNvPr id="71" name="Oval 70">
                <a:extLst>
                  <a:ext uri="{FF2B5EF4-FFF2-40B4-BE49-F238E27FC236}">
                    <a16:creationId xmlns:a16="http://schemas.microsoft.com/office/drawing/2014/main" id="{BD6C7958-B6EB-6A3A-521C-F2FAD228FF17}"/>
                  </a:ext>
                </a:extLst>
              </p:cNvPr>
              <p:cNvSpPr/>
              <p:nvPr/>
            </p:nvSpPr>
            <p:spPr>
              <a:xfrm>
                <a:off x="12616087" y="-5058367"/>
                <a:ext cx="2318471" cy="12518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grpSp>
          <p:nvGrpSpPr>
            <p:cNvPr id="34" name="Group 33">
              <a:extLst>
                <a:ext uri="{FF2B5EF4-FFF2-40B4-BE49-F238E27FC236}">
                  <a16:creationId xmlns:a16="http://schemas.microsoft.com/office/drawing/2014/main" id="{EB1B0BFC-A5D5-07DE-B21C-E29115CE9405}"/>
                </a:ext>
              </a:extLst>
            </p:cNvPr>
            <p:cNvGrpSpPr/>
            <p:nvPr/>
          </p:nvGrpSpPr>
          <p:grpSpPr>
            <a:xfrm>
              <a:off x="4930725" y="-163011"/>
              <a:ext cx="1187273" cy="677247"/>
              <a:chOff x="10769791" y="-6153003"/>
              <a:chExt cx="6123464" cy="3537857"/>
            </a:xfrm>
          </p:grpSpPr>
          <p:grpSp>
            <p:nvGrpSpPr>
              <p:cNvPr id="62" name="Group 61">
                <a:extLst>
                  <a:ext uri="{FF2B5EF4-FFF2-40B4-BE49-F238E27FC236}">
                    <a16:creationId xmlns:a16="http://schemas.microsoft.com/office/drawing/2014/main" id="{C3290BF7-1E14-A2C4-4816-A56E8054E0E1}"/>
                  </a:ext>
                </a:extLst>
              </p:cNvPr>
              <p:cNvGrpSpPr/>
              <p:nvPr/>
            </p:nvGrpSpPr>
            <p:grpSpPr>
              <a:xfrm>
                <a:off x="10769791" y="-6153003"/>
                <a:ext cx="6123464" cy="3537857"/>
                <a:chOff x="11038114" y="-5693229"/>
                <a:chExt cx="6123464" cy="3537857"/>
              </a:xfrm>
            </p:grpSpPr>
            <p:sp>
              <p:nvSpPr>
                <p:cNvPr id="64" name="Oval 63">
                  <a:extLst>
                    <a:ext uri="{FF2B5EF4-FFF2-40B4-BE49-F238E27FC236}">
                      <a16:creationId xmlns:a16="http://schemas.microsoft.com/office/drawing/2014/main" id="{934FE0C0-9F84-BF81-3C8D-BBBCCDEE01D9}"/>
                    </a:ext>
                  </a:extLst>
                </p:cNvPr>
                <p:cNvSpPr/>
                <p:nvPr/>
              </p:nvSpPr>
              <p:spPr>
                <a:xfrm>
                  <a:off x="11038114" y="-5225143"/>
                  <a:ext cx="1992086"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65" name="Oval 64">
                  <a:extLst>
                    <a:ext uri="{FF2B5EF4-FFF2-40B4-BE49-F238E27FC236}">
                      <a16:creationId xmlns:a16="http://schemas.microsoft.com/office/drawing/2014/main" id="{E1B0B4D2-CE03-1E82-050D-765509EDF9D9}"/>
                    </a:ext>
                  </a:extLst>
                </p:cNvPr>
                <p:cNvSpPr/>
                <p:nvPr/>
              </p:nvSpPr>
              <p:spPr>
                <a:xfrm>
                  <a:off x="12034157" y="-569322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66" name="Oval 65">
                  <a:extLst>
                    <a:ext uri="{FF2B5EF4-FFF2-40B4-BE49-F238E27FC236}">
                      <a16:creationId xmlns:a16="http://schemas.microsoft.com/office/drawing/2014/main" id="{4F11E4AD-4224-9B00-6F9A-F8A4092222BA}"/>
                    </a:ext>
                  </a:extLst>
                </p:cNvPr>
                <p:cNvSpPr/>
                <p:nvPr/>
              </p:nvSpPr>
              <p:spPr>
                <a:xfrm>
                  <a:off x="11336109" y="-4114801"/>
                  <a:ext cx="3133869"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67" name="Oval 66">
                  <a:extLst>
                    <a:ext uri="{FF2B5EF4-FFF2-40B4-BE49-F238E27FC236}">
                      <a16:creationId xmlns:a16="http://schemas.microsoft.com/office/drawing/2014/main" id="{AAB6A236-9B65-7E15-839D-3C671EE3E348}"/>
                    </a:ext>
                  </a:extLst>
                </p:cNvPr>
                <p:cNvSpPr/>
                <p:nvPr/>
              </p:nvSpPr>
              <p:spPr>
                <a:xfrm>
                  <a:off x="13768948" y="-559930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68" name="Oval 67">
                  <a:extLst>
                    <a:ext uri="{FF2B5EF4-FFF2-40B4-BE49-F238E27FC236}">
                      <a16:creationId xmlns:a16="http://schemas.microsoft.com/office/drawing/2014/main" id="{EA84DB67-8B5E-28FE-D13B-B37BFE165EA6}"/>
                    </a:ext>
                  </a:extLst>
                </p:cNvPr>
                <p:cNvSpPr/>
                <p:nvPr/>
              </p:nvSpPr>
              <p:spPr>
                <a:xfrm>
                  <a:off x="14693100" y="-4856116"/>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69" name="Oval 68">
                  <a:extLst>
                    <a:ext uri="{FF2B5EF4-FFF2-40B4-BE49-F238E27FC236}">
                      <a16:creationId xmlns:a16="http://schemas.microsoft.com/office/drawing/2014/main" id="{69DF1E77-D2B1-FB70-5178-D03899136632}"/>
                    </a:ext>
                  </a:extLst>
                </p:cNvPr>
                <p:cNvSpPr/>
                <p:nvPr/>
              </p:nvSpPr>
              <p:spPr>
                <a:xfrm>
                  <a:off x="13918279" y="-4245430"/>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sp>
            <p:nvSpPr>
              <p:cNvPr id="63" name="Oval 62">
                <a:extLst>
                  <a:ext uri="{FF2B5EF4-FFF2-40B4-BE49-F238E27FC236}">
                    <a16:creationId xmlns:a16="http://schemas.microsoft.com/office/drawing/2014/main" id="{02D21EA7-E506-CFC8-9784-D7D78C773D42}"/>
                  </a:ext>
                </a:extLst>
              </p:cNvPr>
              <p:cNvSpPr/>
              <p:nvPr/>
            </p:nvSpPr>
            <p:spPr>
              <a:xfrm>
                <a:off x="12616087" y="-5058367"/>
                <a:ext cx="2318471" cy="12518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grpSp>
          <p:nvGrpSpPr>
            <p:cNvPr id="35" name="Group 34">
              <a:extLst>
                <a:ext uri="{FF2B5EF4-FFF2-40B4-BE49-F238E27FC236}">
                  <a16:creationId xmlns:a16="http://schemas.microsoft.com/office/drawing/2014/main" id="{D4ED6CD0-A0FE-B6EF-C53E-A6E1FD700006}"/>
                </a:ext>
              </a:extLst>
            </p:cNvPr>
            <p:cNvGrpSpPr/>
            <p:nvPr/>
          </p:nvGrpSpPr>
          <p:grpSpPr>
            <a:xfrm>
              <a:off x="10987107" y="195601"/>
              <a:ext cx="1917292" cy="923482"/>
              <a:chOff x="10769791" y="-6153003"/>
              <a:chExt cx="6123464" cy="3537857"/>
            </a:xfrm>
          </p:grpSpPr>
          <p:grpSp>
            <p:nvGrpSpPr>
              <p:cNvPr id="54" name="Group 53">
                <a:extLst>
                  <a:ext uri="{FF2B5EF4-FFF2-40B4-BE49-F238E27FC236}">
                    <a16:creationId xmlns:a16="http://schemas.microsoft.com/office/drawing/2014/main" id="{184DEE49-96DB-25C0-23A3-BBD0A55ED781}"/>
                  </a:ext>
                </a:extLst>
              </p:cNvPr>
              <p:cNvGrpSpPr/>
              <p:nvPr/>
            </p:nvGrpSpPr>
            <p:grpSpPr>
              <a:xfrm>
                <a:off x="10769791" y="-6153003"/>
                <a:ext cx="6123464" cy="3537857"/>
                <a:chOff x="11038114" y="-5693229"/>
                <a:chExt cx="6123464" cy="3537857"/>
              </a:xfrm>
            </p:grpSpPr>
            <p:sp>
              <p:nvSpPr>
                <p:cNvPr id="56" name="Oval 55">
                  <a:extLst>
                    <a:ext uri="{FF2B5EF4-FFF2-40B4-BE49-F238E27FC236}">
                      <a16:creationId xmlns:a16="http://schemas.microsoft.com/office/drawing/2014/main" id="{6452D9E3-1536-0256-0EA9-1116768F0A91}"/>
                    </a:ext>
                  </a:extLst>
                </p:cNvPr>
                <p:cNvSpPr/>
                <p:nvPr/>
              </p:nvSpPr>
              <p:spPr>
                <a:xfrm>
                  <a:off x="11038114" y="-5225143"/>
                  <a:ext cx="1992086"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57" name="Oval 56">
                  <a:extLst>
                    <a:ext uri="{FF2B5EF4-FFF2-40B4-BE49-F238E27FC236}">
                      <a16:creationId xmlns:a16="http://schemas.microsoft.com/office/drawing/2014/main" id="{5C10321F-0743-4490-A208-7831F18CFC73}"/>
                    </a:ext>
                  </a:extLst>
                </p:cNvPr>
                <p:cNvSpPr/>
                <p:nvPr/>
              </p:nvSpPr>
              <p:spPr>
                <a:xfrm>
                  <a:off x="12034157" y="-569322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58" name="Oval 57">
                  <a:extLst>
                    <a:ext uri="{FF2B5EF4-FFF2-40B4-BE49-F238E27FC236}">
                      <a16:creationId xmlns:a16="http://schemas.microsoft.com/office/drawing/2014/main" id="{0C640B64-37C4-2A5E-BE5B-648EE78BA2EA}"/>
                    </a:ext>
                  </a:extLst>
                </p:cNvPr>
                <p:cNvSpPr/>
                <p:nvPr/>
              </p:nvSpPr>
              <p:spPr>
                <a:xfrm>
                  <a:off x="11336109" y="-4114801"/>
                  <a:ext cx="3133869"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59" name="Oval 58">
                  <a:extLst>
                    <a:ext uri="{FF2B5EF4-FFF2-40B4-BE49-F238E27FC236}">
                      <a16:creationId xmlns:a16="http://schemas.microsoft.com/office/drawing/2014/main" id="{189AE6D1-EBDB-2BEB-37D5-036FFA7A578C}"/>
                    </a:ext>
                  </a:extLst>
                </p:cNvPr>
                <p:cNvSpPr/>
                <p:nvPr/>
              </p:nvSpPr>
              <p:spPr>
                <a:xfrm>
                  <a:off x="13768948" y="-559930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60" name="Oval 59">
                  <a:extLst>
                    <a:ext uri="{FF2B5EF4-FFF2-40B4-BE49-F238E27FC236}">
                      <a16:creationId xmlns:a16="http://schemas.microsoft.com/office/drawing/2014/main" id="{3775DCEE-C275-89F6-88FC-A75799C1F890}"/>
                    </a:ext>
                  </a:extLst>
                </p:cNvPr>
                <p:cNvSpPr/>
                <p:nvPr/>
              </p:nvSpPr>
              <p:spPr>
                <a:xfrm>
                  <a:off x="14693100" y="-4856116"/>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61" name="Oval 60">
                  <a:extLst>
                    <a:ext uri="{FF2B5EF4-FFF2-40B4-BE49-F238E27FC236}">
                      <a16:creationId xmlns:a16="http://schemas.microsoft.com/office/drawing/2014/main" id="{8638B6CF-C601-0EF8-2274-DE668097FE08}"/>
                    </a:ext>
                  </a:extLst>
                </p:cNvPr>
                <p:cNvSpPr/>
                <p:nvPr/>
              </p:nvSpPr>
              <p:spPr>
                <a:xfrm>
                  <a:off x="13918279" y="-4245430"/>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sp>
            <p:nvSpPr>
              <p:cNvPr id="55" name="Oval 54">
                <a:extLst>
                  <a:ext uri="{FF2B5EF4-FFF2-40B4-BE49-F238E27FC236}">
                    <a16:creationId xmlns:a16="http://schemas.microsoft.com/office/drawing/2014/main" id="{EED235D3-1C62-5D09-68C4-72341BA52F42}"/>
                  </a:ext>
                </a:extLst>
              </p:cNvPr>
              <p:cNvSpPr/>
              <p:nvPr/>
            </p:nvSpPr>
            <p:spPr>
              <a:xfrm>
                <a:off x="12616087" y="-5058367"/>
                <a:ext cx="2318471" cy="12518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grpSp>
          <p:nvGrpSpPr>
            <p:cNvPr id="36" name="Group 35">
              <a:extLst>
                <a:ext uri="{FF2B5EF4-FFF2-40B4-BE49-F238E27FC236}">
                  <a16:creationId xmlns:a16="http://schemas.microsoft.com/office/drawing/2014/main" id="{AA41755B-18F4-F3AA-CA63-72302CBA654A}"/>
                </a:ext>
              </a:extLst>
            </p:cNvPr>
            <p:cNvGrpSpPr/>
            <p:nvPr/>
          </p:nvGrpSpPr>
          <p:grpSpPr>
            <a:xfrm>
              <a:off x="2194382" y="125807"/>
              <a:ext cx="1384468" cy="696593"/>
              <a:chOff x="10769791" y="-6153003"/>
              <a:chExt cx="6123464" cy="3537857"/>
            </a:xfrm>
          </p:grpSpPr>
          <p:grpSp>
            <p:nvGrpSpPr>
              <p:cNvPr id="46" name="Group 45">
                <a:extLst>
                  <a:ext uri="{FF2B5EF4-FFF2-40B4-BE49-F238E27FC236}">
                    <a16:creationId xmlns:a16="http://schemas.microsoft.com/office/drawing/2014/main" id="{5895D84F-196D-DA60-5C28-4C361412DAE4}"/>
                  </a:ext>
                </a:extLst>
              </p:cNvPr>
              <p:cNvGrpSpPr/>
              <p:nvPr/>
            </p:nvGrpSpPr>
            <p:grpSpPr>
              <a:xfrm>
                <a:off x="10769791" y="-6153003"/>
                <a:ext cx="6123464" cy="3537857"/>
                <a:chOff x="11038114" y="-5693229"/>
                <a:chExt cx="6123464" cy="3537857"/>
              </a:xfrm>
            </p:grpSpPr>
            <p:sp>
              <p:nvSpPr>
                <p:cNvPr id="48" name="Oval 47">
                  <a:extLst>
                    <a:ext uri="{FF2B5EF4-FFF2-40B4-BE49-F238E27FC236}">
                      <a16:creationId xmlns:a16="http://schemas.microsoft.com/office/drawing/2014/main" id="{47D9DD14-BA73-4E58-215F-6368C2C8468C}"/>
                    </a:ext>
                  </a:extLst>
                </p:cNvPr>
                <p:cNvSpPr/>
                <p:nvPr/>
              </p:nvSpPr>
              <p:spPr>
                <a:xfrm>
                  <a:off x="11038114" y="-5225143"/>
                  <a:ext cx="1992086"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49" name="Oval 48">
                  <a:extLst>
                    <a:ext uri="{FF2B5EF4-FFF2-40B4-BE49-F238E27FC236}">
                      <a16:creationId xmlns:a16="http://schemas.microsoft.com/office/drawing/2014/main" id="{B5C272CE-FCE7-B01F-FF95-2BB58C18FA0E}"/>
                    </a:ext>
                  </a:extLst>
                </p:cNvPr>
                <p:cNvSpPr/>
                <p:nvPr/>
              </p:nvSpPr>
              <p:spPr>
                <a:xfrm>
                  <a:off x="12034157" y="-569322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50" name="Oval 49">
                  <a:extLst>
                    <a:ext uri="{FF2B5EF4-FFF2-40B4-BE49-F238E27FC236}">
                      <a16:creationId xmlns:a16="http://schemas.microsoft.com/office/drawing/2014/main" id="{74ACA622-08D1-7959-3EFD-F87A6994D52D}"/>
                    </a:ext>
                  </a:extLst>
                </p:cNvPr>
                <p:cNvSpPr/>
                <p:nvPr/>
              </p:nvSpPr>
              <p:spPr>
                <a:xfrm>
                  <a:off x="11336109" y="-4114801"/>
                  <a:ext cx="3133869"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51" name="Oval 50">
                  <a:extLst>
                    <a:ext uri="{FF2B5EF4-FFF2-40B4-BE49-F238E27FC236}">
                      <a16:creationId xmlns:a16="http://schemas.microsoft.com/office/drawing/2014/main" id="{6EB427AF-C9EF-FF30-1375-67C5F43D075B}"/>
                    </a:ext>
                  </a:extLst>
                </p:cNvPr>
                <p:cNvSpPr/>
                <p:nvPr/>
              </p:nvSpPr>
              <p:spPr>
                <a:xfrm>
                  <a:off x="13768948" y="-559930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52" name="Oval 51">
                  <a:extLst>
                    <a:ext uri="{FF2B5EF4-FFF2-40B4-BE49-F238E27FC236}">
                      <a16:creationId xmlns:a16="http://schemas.microsoft.com/office/drawing/2014/main" id="{A2DD6A28-02AA-77D7-1FE1-8B56C3D672B6}"/>
                    </a:ext>
                  </a:extLst>
                </p:cNvPr>
                <p:cNvSpPr/>
                <p:nvPr/>
              </p:nvSpPr>
              <p:spPr>
                <a:xfrm>
                  <a:off x="14693100" y="-4856116"/>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53" name="Oval 52">
                  <a:extLst>
                    <a:ext uri="{FF2B5EF4-FFF2-40B4-BE49-F238E27FC236}">
                      <a16:creationId xmlns:a16="http://schemas.microsoft.com/office/drawing/2014/main" id="{51BEAB84-5687-D6D4-0420-07895EB43BF7}"/>
                    </a:ext>
                  </a:extLst>
                </p:cNvPr>
                <p:cNvSpPr/>
                <p:nvPr/>
              </p:nvSpPr>
              <p:spPr>
                <a:xfrm>
                  <a:off x="13918279" y="-4245430"/>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sp>
            <p:nvSpPr>
              <p:cNvPr id="47" name="Oval 46">
                <a:extLst>
                  <a:ext uri="{FF2B5EF4-FFF2-40B4-BE49-F238E27FC236}">
                    <a16:creationId xmlns:a16="http://schemas.microsoft.com/office/drawing/2014/main" id="{DA5CA420-1461-910E-FF93-81DD88E65CD8}"/>
                  </a:ext>
                </a:extLst>
              </p:cNvPr>
              <p:cNvSpPr/>
              <p:nvPr/>
            </p:nvSpPr>
            <p:spPr>
              <a:xfrm>
                <a:off x="12616087" y="-5058367"/>
                <a:ext cx="2318471" cy="12518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grpSp>
          <p:nvGrpSpPr>
            <p:cNvPr id="37" name="Group 36">
              <a:extLst>
                <a:ext uri="{FF2B5EF4-FFF2-40B4-BE49-F238E27FC236}">
                  <a16:creationId xmlns:a16="http://schemas.microsoft.com/office/drawing/2014/main" id="{5A479726-0E7B-04AC-2D23-AA6159030811}"/>
                </a:ext>
              </a:extLst>
            </p:cNvPr>
            <p:cNvGrpSpPr/>
            <p:nvPr/>
          </p:nvGrpSpPr>
          <p:grpSpPr>
            <a:xfrm>
              <a:off x="7198794" y="-884837"/>
              <a:ext cx="3045298" cy="1467815"/>
              <a:chOff x="10769791" y="-6153003"/>
              <a:chExt cx="6123464" cy="3537857"/>
            </a:xfrm>
          </p:grpSpPr>
          <p:grpSp>
            <p:nvGrpSpPr>
              <p:cNvPr id="38" name="Group 37">
                <a:extLst>
                  <a:ext uri="{FF2B5EF4-FFF2-40B4-BE49-F238E27FC236}">
                    <a16:creationId xmlns:a16="http://schemas.microsoft.com/office/drawing/2014/main" id="{DBF57361-3E57-0237-0FB8-D35F032B841C}"/>
                  </a:ext>
                </a:extLst>
              </p:cNvPr>
              <p:cNvGrpSpPr/>
              <p:nvPr/>
            </p:nvGrpSpPr>
            <p:grpSpPr>
              <a:xfrm>
                <a:off x="10769791" y="-6153003"/>
                <a:ext cx="6123464" cy="3537857"/>
                <a:chOff x="11038114" y="-5693229"/>
                <a:chExt cx="6123464" cy="3537857"/>
              </a:xfrm>
            </p:grpSpPr>
            <p:sp>
              <p:nvSpPr>
                <p:cNvPr id="40" name="Oval 39">
                  <a:extLst>
                    <a:ext uri="{FF2B5EF4-FFF2-40B4-BE49-F238E27FC236}">
                      <a16:creationId xmlns:a16="http://schemas.microsoft.com/office/drawing/2014/main" id="{100DB39D-38F6-BDD3-7726-168A873BE7B8}"/>
                    </a:ext>
                  </a:extLst>
                </p:cNvPr>
                <p:cNvSpPr/>
                <p:nvPr/>
              </p:nvSpPr>
              <p:spPr>
                <a:xfrm>
                  <a:off x="11038114" y="-5225143"/>
                  <a:ext cx="1992086"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41" name="Oval 40">
                  <a:extLst>
                    <a:ext uri="{FF2B5EF4-FFF2-40B4-BE49-F238E27FC236}">
                      <a16:creationId xmlns:a16="http://schemas.microsoft.com/office/drawing/2014/main" id="{03332562-6F48-ABEE-F275-E5CA7CBFAB44}"/>
                    </a:ext>
                  </a:extLst>
                </p:cNvPr>
                <p:cNvSpPr/>
                <p:nvPr/>
              </p:nvSpPr>
              <p:spPr>
                <a:xfrm>
                  <a:off x="12034157" y="-569322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42" name="Oval 41">
                  <a:extLst>
                    <a:ext uri="{FF2B5EF4-FFF2-40B4-BE49-F238E27FC236}">
                      <a16:creationId xmlns:a16="http://schemas.microsoft.com/office/drawing/2014/main" id="{0624F756-5C95-B407-CB4D-916E8BE239B5}"/>
                    </a:ext>
                  </a:extLst>
                </p:cNvPr>
                <p:cNvSpPr/>
                <p:nvPr/>
              </p:nvSpPr>
              <p:spPr>
                <a:xfrm>
                  <a:off x="11336109" y="-4114801"/>
                  <a:ext cx="3133869"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43" name="Oval 42">
                  <a:extLst>
                    <a:ext uri="{FF2B5EF4-FFF2-40B4-BE49-F238E27FC236}">
                      <a16:creationId xmlns:a16="http://schemas.microsoft.com/office/drawing/2014/main" id="{8A1070C8-DE16-E63A-2D40-079BC853BE78}"/>
                    </a:ext>
                  </a:extLst>
                </p:cNvPr>
                <p:cNvSpPr/>
                <p:nvPr/>
              </p:nvSpPr>
              <p:spPr>
                <a:xfrm>
                  <a:off x="13768948" y="-559930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44" name="Oval 43">
                  <a:extLst>
                    <a:ext uri="{FF2B5EF4-FFF2-40B4-BE49-F238E27FC236}">
                      <a16:creationId xmlns:a16="http://schemas.microsoft.com/office/drawing/2014/main" id="{07940CCB-8B56-BEB2-9F0B-54DE2F7E1842}"/>
                    </a:ext>
                  </a:extLst>
                </p:cNvPr>
                <p:cNvSpPr/>
                <p:nvPr/>
              </p:nvSpPr>
              <p:spPr>
                <a:xfrm>
                  <a:off x="14693100" y="-4856116"/>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45" name="Oval 44">
                  <a:extLst>
                    <a:ext uri="{FF2B5EF4-FFF2-40B4-BE49-F238E27FC236}">
                      <a16:creationId xmlns:a16="http://schemas.microsoft.com/office/drawing/2014/main" id="{8E17B29B-33F0-E773-336A-F41AAB5CECF0}"/>
                    </a:ext>
                  </a:extLst>
                </p:cNvPr>
                <p:cNvSpPr/>
                <p:nvPr/>
              </p:nvSpPr>
              <p:spPr>
                <a:xfrm>
                  <a:off x="13918279" y="-4245430"/>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sp>
            <p:nvSpPr>
              <p:cNvPr id="39" name="Oval 38">
                <a:extLst>
                  <a:ext uri="{FF2B5EF4-FFF2-40B4-BE49-F238E27FC236}">
                    <a16:creationId xmlns:a16="http://schemas.microsoft.com/office/drawing/2014/main" id="{3598A9B9-5B26-85D4-C6E6-195452378B7D}"/>
                  </a:ext>
                </a:extLst>
              </p:cNvPr>
              <p:cNvSpPr/>
              <p:nvPr/>
            </p:nvSpPr>
            <p:spPr>
              <a:xfrm>
                <a:off x="12616087" y="-5058367"/>
                <a:ext cx="2318471" cy="12518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grpSp>
      <p:pic>
        <p:nvPicPr>
          <p:cNvPr id="84" name="Picture 83" descr="A picture containing room, gambling house, vector graphics&#10;&#10;Description automatically generated">
            <a:extLst>
              <a:ext uri="{FF2B5EF4-FFF2-40B4-BE49-F238E27FC236}">
                <a16:creationId xmlns:a16="http://schemas.microsoft.com/office/drawing/2014/main" id="{A210108D-EE2D-3DC0-48DB-6E730A889C4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457536" y="-522000"/>
            <a:ext cx="7380000" cy="7380000"/>
          </a:xfrm>
          <a:prstGeom prst="rect">
            <a:avLst/>
          </a:prstGeom>
        </p:spPr>
      </p:pic>
      <p:pic>
        <p:nvPicPr>
          <p:cNvPr id="85" name="Picture 84" descr="A rainbow in the sky&#10;&#10;Description automatically generated with medium confidence">
            <a:extLst>
              <a:ext uri="{FF2B5EF4-FFF2-40B4-BE49-F238E27FC236}">
                <a16:creationId xmlns:a16="http://schemas.microsoft.com/office/drawing/2014/main" id="{20C87437-1C35-9691-4A1B-0D69D9259227}"/>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rot="673471">
            <a:off x="246288" y="40258"/>
            <a:ext cx="2970522" cy="1656000"/>
          </a:xfrm>
          <a:prstGeom prst="rect">
            <a:avLst/>
          </a:prstGeom>
          <a:effectLst>
            <a:innerShdw blurRad="38100" dist="12700" dir="13500000">
              <a:prstClr val="black">
                <a:alpha val="30000"/>
              </a:prstClr>
            </a:innerShdw>
          </a:effectLst>
        </p:spPr>
      </p:pic>
      <p:pic>
        <p:nvPicPr>
          <p:cNvPr id="86" name="Picture 85" descr="A picture containing calendar&#10;&#10;Description automatically generated">
            <a:extLst>
              <a:ext uri="{FF2B5EF4-FFF2-40B4-BE49-F238E27FC236}">
                <a16:creationId xmlns:a16="http://schemas.microsoft.com/office/drawing/2014/main" id="{2CCABA76-DF19-6FBE-AB00-7FE925B3AE1B}"/>
              </a:ext>
            </a:extLst>
          </p:cNvPr>
          <p:cNvPicPr>
            <a:picLocks noChangeAspect="1"/>
          </p:cNvPicPr>
          <p:nvPr userDrawn="1"/>
        </p:nvPicPr>
        <p:blipFill rotWithShape="1">
          <a:blip r:embed="rId6" cstate="hqprint">
            <a:extLst>
              <a:ext uri="{28A0092B-C50C-407E-A947-70E740481C1C}">
                <a14:useLocalDpi xmlns:a14="http://schemas.microsoft.com/office/drawing/2010/main" val="0"/>
              </a:ext>
            </a:extLst>
          </a:blip>
          <a:srcRect t="11887" r="73788" b="61878"/>
          <a:stretch/>
        </p:blipFill>
        <p:spPr>
          <a:xfrm rot="20777508">
            <a:off x="906419" y="2127231"/>
            <a:ext cx="1618594" cy="1620000"/>
          </a:xfrm>
          <a:prstGeom prst="rect">
            <a:avLst/>
          </a:prstGeom>
        </p:spPr>
      </p:pic>
      <p:pic>
        <p:nvPicPr>
          <p:cNvPr id="88" name="Picture 87">
            <a:extLst>
              <a:ext uri="{FF2B5EF4-FFF2-40B4-BE49-F238E27FC236}">
                <a16:creationId xmlns:a16="http://schemas.microsoft.com/office/drawing/2014/main" id="{8B0BD84E-63D0-1F91-8065-755312265802}"/>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rot="326129">
            <a:off x="-1086038" y="3766078"/>
            <a:ext cx="4680000" cy="4680000"/>
          </a:xfrm>
          <a:prstGeom prst="rect">
            <a:avLst/>
          </a:prstGeom>
          <a:effectLst>
            <a:innerShdw blurRad="63500" dist="12700" dir="16200000">
              <a:prstClr val="black">
                <a:alpha val="30000"/>
              </a:prstClr>
            </a:innerShdw>
          </a:effectLst>
        </p:spPr>
      </p:pic>
      <p:grpSp>
        <p:nvGrpSpPr>
          <p:cNvPr id="2" name="Group 1">
            <a:extLst>
              <a:ext uri="{FF2B5EF4-FFF2-40B4-BE49-F238E27FC236}">
                <a16:creationId xmlns:a16="http://schemas.microsoft.com/office/drawing/2014/main" id="{DFE0401F-E5C3-E91A-865C-A9E574507F03}"/>
              </a:ext>
            </a:extLst>
          </p:cNvPr>
          <p:cNvGrpSpPr/>
          <p:nvPr userDrawn="1"/>
        </p:nvGrpSpPr>
        <p:grpSpPr>
          <a:xfrm>
            <a:off x="8318826" y="2547868"/>
            <a:ext cx="5400000" cy="5400000"/>
            <a:chOff x="8318826" y="2547868"/>
            <a:chExt cx="5400000" cy="5400000"/>
          </a:xfrm>
        </p:grpSpPr>
        <p:pic>
          <p:nvPicPr>
            <p:cNvPr id="89" name="Picture 88" descr="A picture containing background pattern&#10;&#10;Description automatically generated">
              <a:extLst>
                <a:ext uri="{FF2B5EF4-FFF2-40B4-BE49-F238E27FC236}">
                  <a16:creationId xmlns:a16="http://schemas.microsoft.com/office/drawing/2014/main" id="{EF1DA471-4CA5-DD46-060C-78F440044AB9}"/>
                </a:ext>
              </a:extLst>
            </p:cNvPr>
            <p:cNvPicPr>
              <a:picLocks noChangeAspect="1"/>
            </p:cNvPicPr>
            <p:nvPr userDrawn="1"/>
          </p:nvPicPr>
          <p:blipFill rotWithShape="1">
            <a:blip r:embed="rId8" cstate="hqprint">
              <a:extLst>
                <a:ext uri="{28A0092B-C50C-407E-A947-70E740481C1C}">
                  <a14:useLocalDpi xmlns:a14="http://schemas.microsoft.com/office/drawing/2010/main" val="0"/>
                </a:ext>
              </a:extLst>
            </a:blip>
            <a:srcRect l="35693" t="52250" r="45787" b="14676"/>
            <a:stretch/>
          </p:blipFill>
          <p:spPr>
            <a:xfrm rot="20543541" flipH="1">
              <a:off x="9089472" y="2701035"/>
              <a:ext cx="1259274" cy="2248776"/>
            </a:xfrm>
            <a:prstGeom prst="rect">
              <a:avLst/>
            </a:prstGeom>
            <a:effectLst>
              <a:innerShdw blurRad="38100" dist="12700" dir="13500000">
                <a:prstClr val="black">
                  <a:alpha val="50000"/>
                </a:prstClr>
              </a:innerShdw>
            </a:effectLst>
          </p:spPr>
        </p:pic>
        <p:pic>
          <p:nvPicPr>
            <p:cNvPr id="87" name="Picture 86">
              <a:extLst>
                <a:ext uri="{FF2B5EF4-FFF2-40B4-BE49-F238E27FC236}">
                  <a16:creationId xmlns:a16="http://schemas.microsoft.com/office/drawing/2014/main" id="{ADE88170-0F0D-28D8-1553-6C9A4F1C8497}"/>
                </a:ext>
              </a:extLst>
            </p:cNvPr>
            <p:cNvPicPr>
              <a:picLocks noChangeAspect="1"/>
            </p:cNvPicPr>
            <p:nvPr userDrawn="1"/>
          </p:nvPicPr>
          <p:blipFill>
            <a:blip r:embed="rId9" cstate="hqprint">
              <a:extLst>
                <a:ext uri="{28A0092B-C50C-407E-A947-70E740481C1C}">
                  <a14:useLocalDpi xmlns:a14="http://schemas.microsoft.com/office/drawing/2010/main" val="0"/>
                </a:ext>
              </a:extLst>
            </a:blip>
            <a:stretch>
              <a:fillRect/>
            </a:stretch>
          </p:blipFill>
          <p:spPr>
            <a:xfrm flipH="1">
              <a:off x="8318826" y="2547868"/>
              <a:ext cx="5400000" cy="5400000"/>
            </a:xfrm>
            <a:prstGeom prst="rect">
              <a:avLst/>
            </a:prstGeom>
            <a:effectLst>
              <a:innerShdw blurRad="63500" dist="12700" dir="16200000">
                <a:prstClr val="black">
                  <a:alpha val="30000"/>
                </a:prstClr>
              </a:innerShdw>
            </a:effectLst>
          </p:spPr>
        </p:pic>
      </p:grpSp>
    </p:spTree>
    <p:extLst>
      <p:ext uri="{BB962C8B-B14F-4D97-AF65-F5344CB8AC3E}">
        <p14:creationId xmlns:p14="http://schemas.microsoft.com/office/powerpoint/2010/main" val="1941832829"/>
      </p:ext>
    </p:extLst>
  </p:cSld>
  <p:clrMapOvr>
    <a:masterClrMapping/>
  </p:clrMapOvr>
  <p:transition>
    <p:random/>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anim calcmode="lin" valueType="num">
                                          <p:cBhvr>
                                            <p:cTn id="8" dur="500" fill="hold"/>
                                            <p:tgtEl>
                                              <p:spTgt spid="32"/>
                                            </p:tgtEl>
                                            <p:attrNameLst>
                                              <p:attrName>ppt_x</p:attrName>
                                            </p:attrNameLst>
                                          </p:cBhvr>
                                          <p:tavLst>
                                            <p:tav tm="0">
                                              <p:val>
                                                <p:strVal val="#ppt_x"/>
                                              </p:val>
                                            </p:tav>
                                            <p:tav tm="100000">
                                              <p:val>
                                                <p:strVal val="#ppt_x"/>
                                              </p:val>
                                            </p:tav>
                                          </p:tavLst>
                                        </p:anim>
                                        <p:anim calcmode="lin" valueType="num">
                                          <p:cBhvr>
                                            <p:cTn id="9" dur="500" fill="hold"/>
                                            <p:tgtEl>
                                              <p:spTgt spid="32"/>
                                            </p:tgtEl>
                                            <p:attrNameLst>
                                              <p:attrName>ppt_y</p:attrName>
                                            </p:attrNameLst>
                                          </p:cBhvr>
                                          <p:tavLst>
                                            <p:tav tm="0">
                                              <p:val>
                                                <p:strVal val="#ppt_y-.1"/>
                                              </p:val>
                                            </p:tav>
                                            <p:tav tm="100000">
                                              <p:val>
                                                <p:strVal val="#ppt_y"/>
                                              </p:val>
                                            </p:tav>
                                          </p:tavLst>
                                        </p:anim>
                                      </p:childTnLst>
                                    </p:cTn>
                                  </p:par>
                                  <p:par>
                                    <p:cTn id="10" presetID="22" presetClass="entr" presetSubtype="8" fill="hold" nodeType="withEffect">
                                      <p:stCondLst>
                                        <p:cond delay="250"/>
                                      </p:stCondLst>
                                      <p:childTnLst>
                                        <p:set>
                                          <p:cBhvr>
                                            <p:cTn id="11" dur="1" fill="hold">
                                              <p:stCondLst>
                                                <p:cond delay="0"/>
                                              </p:stCondLst>
                                            </p:cTn>
                                            <p:tgtEl>
                                              <p:spTgt spid="85"/>
                                            </p:tgtEl>
                                            <p:attrNameLst>
                                              <p:attrName>style.visibility</p:attrName>
                                            </p:attrNameLst>
                                          </p:cBhvr>
                                          <p:to>
                                            <p:strVal val="visible"/>
                                          </p:to>
                                        </p:set>
                                        <p:animEffect transition="in" filter="wipe(left)">
                                          <p:cBhvr>
                                            <p:cTn id="12" dur="500"/>
                                            <p:tgtEl>
                                              <p:spTgt spid="85"/>
                                            </p:tgtEl>
                                          </p:cBhvr>
                                        </p:animEffect>
                                      </p:childTnLst>
                                    </p:cTn>
                                  </p:par>
                                  <p:par>
                                    <p:cTn id="13" presetID="42" presetClass="entr" presetSubtype="0" fill="hold" nodeType="with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fade">
                                          <p:cBhvr>
                                            <p:cTn id="15" dur="500"/>
                                            <p:tgtEl>
                                              <p:spTgt spid="31"/>
                                            </p:tgtEl>
                                          </p:cBhvr>
                                        </p:animEffect>
                                        <p:anim calcmode="lin" valueType="num">
                                          <p:cBhvr>
                                            <p:cTn id="16" dur="500" fill="hold"/>
                                            <p:tgtEl>
                                              <p:spTgt spid="31"/>
                                            </p:tgtEl>
                                            <p:attrNameLst>
                                              <p:attrName>ppt_x</p:attrName>
                                            </p:attrNameLst>
                                          </p:cBhvr>
                                          <p:tavLst>
                                            <p:tav tm="0">
                                              <p:val>
                                                <p:strVal val="#ppt_x"/>
                                              </p:val>
                                            </p:tav>
                                            <p:tav tm="100000">
                                              <p:val>
                                                <p:strVal val="#ppt_x"/>
                                              </p:val>
                                            </p:tav>
                                          </p:tavLst>
                                        </p:anim>
                                        <p:anim calcmode="lin" valueType="num">
                                          <p:cBhvr>
                                            <p:cTn id="17" dur="500" fill="hold"/>
                                            <p:tgtEl>
                                              <p:spTgt spid="31"/>
                                            </p:tgtEl>
                                            <p:attrNameLst>
                                              <p:attrName>ppt_y</p:attrName>
                                            </p:attrNameLst>
                                          </p:cBhvr>
                                          <p:tavLst>
                                            <p:tav tm="0">
                                              <p:val>
                                                <p:strVal val="#ppt_y+.1"/>
                                              </p:val>
                                            </p:tav>
                                            <p:tav tm="100000">
                                              <p:val>
                                                <p:strVal val="#ppt_y"/>
                                              </p:val>
                                            </p:tav>
                                          </p:tavLst>
                                        </p:anim>
                                      </p:childTnLst>
                                    </p:cTn>
                                  </p:par>
                                </p:childTnLst>
                              </p:cTn>
                            </p:par>
                            <p:par>
                              <p:cTn id="18" fill="hold">
                                <p:stCondLst>
                                  <p:cond delay="750"/>
                                </p:stCondLst>
                                <p:childTnLst>
                                  <p:par>
                                    <p:cTn id="19" presetID="2" presetClass="entr" presetSubtype="4" fill="hold" nodeType="afterEffect" p14:presetBounceEnd="60000">
                                      <p:stCondLst>
                                        <p:cond delay="0"/>
                                      </p:stCondLst>
                                      <p:childTnLst>
                                        <p:set>
                                          <p:cBhvr>
                                            <p:cTn id="20" dur="1" fill="hold">
                                              <p:stCondLst>
                                                <p:cond delay="0"/>
                                              </p:stCondLst>
                                            </p:cTn>
                                            <p:tgtEl>
                                              <p:spTgt spid="88"/>
                                            </p:tgtEl>
                                            <p:attrNameLst>
                                              <p:attrName>style.visibility</p:attrName>
                                            </p:attrNameLst>
                                          </p:cBhvr>
                                          <p:to>
                                            <p:strVal val="visible"/>
                                          </p:to>
                                        </p:set>
                                        <p:anim calcmode="lin" valueType="num" p14:bounceEnd="60000">
                                          <p:cBhvr additive="base">
                                            <p:cTn id="21" dur="750" fill="hold"/>
                                            <p:tgtEl>
                                              <p:spTgt spid="88"/>
                                            </p:tgtEl>
                                            <p:attrNameLst>
                                              <p:attrName>ppt_x</p:attrName>
                                            </p:attrNameLst>
                                          </p:cBhvr>
                                          <p:tavLst>
                                            <p:tav tm="0">
                                              <p:val>
                                                <p:strVal val="#ppt_x"/>
                                              </p:val>
                                            </p:tav>
                                            <p:tav tm="100000">
                                              <p:val>
                                                <p:strVal val="#ppt_x"/>
                                              </p:val>
                                            </p:tav>
                                          </p:tavLst>
                                        </p:anim>
                                        <p:anim calcmode="lin" valueType="num" p14:bounceEnd="60000">
                                          <p:cBhvr additive="base">
                                            <p:cTn id="22" dur="750" fill="hold"/>
                                            <p:tgtEl>
                                              <p:spTgt spid="88"/>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14:presetBounceEnd="60000">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14:bounceEnd="60000">
                                          <p:cBhvr additive="base">
                                            <p:cTn id="25" dur="750" fill="hold"/>
                                            <p:tgtEl>
                                              <p:spTgt spid="2"/>
                                            </p:tgtEl>
                                            <p:attrNameLst>
                                              <p:attrName>ppt_x</p:attrName>
                                            </p:attrNameLst>
                                          </p:cBhvr>
                                          <p:tavLst>
                                            <p:tav tm="0">
                                              <p:val>
                                                <p:strVal val="#ppt_x"/>
                                              </p:val>
                                            </p:tav>
                                            <p:tav tm="100000">
                                              <p:val>
                                                <p:strVal val="#ppt_x"/>
                                              </p:val>
                                            </p:tav>
                                          </p:tavLst>
                                        </p:anim>
                                        <p:anim calcmode="lin" valueType="num" p14:bounceEnd="60000">
                                          <p:cBhvr additive="base">
                                            <p:cTn id="26" dur="750" fill="hold"/>
                                            <p:tgtEl>
                                              <p:spTgt spid="2"/>
                                            </p:tgtEl>
                                            <p:attrNameLst>
                                              <p:attrName>ppt_y</p:attrName>
                                            </p:attrNameLst>
                                          </p:cBhvr>
                                          <p:tavLst>
                                            <p:tav tm="0">
                                              <p:val>
                                                <p:strVal val="1+#ppt_h/2"/>
                                              </p:val>
                                            </p:tav>
                                            <p:tav tm="100000">
                                              <p:val>
                                                <p:strVal val="#ppt_y"/>
                                              </p:val>
                                            </p:tav>
                                          </p:tavLst>
                                        </p:anim>
                                      </p:childTnLst>
                                    </p:cTn>
                                  </p:par>
                                </p:childTnLst>
                              </p:cTn>
                            </p:par>
                            <p:par>
                              <p:cTn id="27" fill="hold">
                                <p:stCondLst>
                                  <p:cond delay="1500"/>
                                </p:stCondLst>
                                <p:childTnLst>
                                  <p:par>
                                    <p:cTn id="28" presetID="30" presetClass="entr" presetSubtype="0" fill="hold" nodeType="afterEffect">
                                      <p:stCondLst>
                                        <p:cond delay="0"/>
                                      </p:stCondLst>
                                      <p:childTnLst>
                                        <p:set>
                                          <p:cBhvr>
                                            <p:cTn id="29" dur="1" fill="hold">
                                              <p:stCondLst>
                                                <p:cond delay="0"/>
                                              </p:stCondLst>
                                            </p:cTn>
                                            <p:tgtEl>
                                              <p:spTgt spid="84"/>
                                            </p:tgtEl>
                                            <p:attrNameLst>
                                              <p:attrName>style.visibility</p:attrName>
                                            </p:attrNameLst>
                                          </p:cBhvr>
                                          <p:to>
                                            <p:strVal val="visible"/>
                                          </p:to>
                                        </p:set>
                                        <p:animEffect transition="in" filter="fade">
                                          <p:cBhvr>
                                            <p:cTn id="30" dur="800" decel="100000"/>
                                            <p:tgtEl>
                                              <p:spTgt spid="84"/>
                                            </p:tgtEl>
                                          </p:cBhvr>
                                        </p:animEffect>
                                        <p:anim calcmode="lin" valueType="num">
                                          <p:cBhvr>
                                            <p:cTn id="31" dur="800" decel="100000" fill="hold"/>
                                            <p:tgtEl>
                                              <p:spTgt spid="84"/>
                                            </p:tgtEl>
                                            <p:attrNameLst>
                                              <p:attrName>style.rotation</p:attrName>
                                            </p:attrNameLst>
                                          </p:cBhvr>
                                          <p:tavLst>
                                            <p:tav tm="0">
                                              <p:val>
                                                <p:fltVal val="-90"/>
                                              </p:val>
                                            </p:tav>
                                            <p:tav tm="100000">
                                              <p:val>
                                                <p:fltVal val="0"/>
                                              </p:val>
                                            </p:tav>
                                          </p:tavLst>
                                        </p:anim>
                                        <p:anim calcmode="lin" valueType="num">
                                          <p:cBhvr>
                                            <p:cTn id="32" dur="800" decel="100000" fill="hold"/>
                                            <p:tgtEl>
                                              <p:spTgt spid="84"/>
                                            </p:tgtEl>
                                            <p:attrNameLst>
                                              <p:attrName>ppt_x</p:attrName>
                                            </p:attrNameLst>
                                          </p:cBhvr>
                                          <p:tavLst>
                                            <p:tav tm="0">
                                              <p:val>
                                                <p:strVal val="#ppt_x+0.4"/>
                                              </p:val>
                                            </p:tav>
                                            <p:tav tm="100000">
                                              <p:val>
                                                <p:strVal val="#ppt_x-0.05"/>
                                              </p:val>
                                            </p:tav>
                                          </p:tavLst>
                                        </p:anim>
                                        <p:anim calcmode="lin" valueType="num">
                                          <p:cBhvr>
                                            <p:cTn id="33" dur="800" decel="100000" fill="hold"/>
                                            <p:tgtEl>
                                              <p:spTgt spid="84"/>
                                            </p:tgtEl>
                                            <p:attrNameLst>
                                              <p:attrName>ppt_y</p:attrName>
                                            </p:attrNameLst>
                                          </p:cBhvr>
                                          <p:tavLst>
                                            <p:tav tm="0">
                                              <p:val>
                                                <p:strVal val="#ppt_y-0.4"/>
                                              </p:val>
                                            </p:tav>
                                            <p:tav tm="100000">
                                              <p:val>
                                                <p:strVal val="#ppt_y+0.1"/>
                                              </p:val>
                                            </p:tav>
                                          </p:tavLst>
                                        </p:anim>
                                        <p:anim calcmode="lin" valueType="num">
                                          <p:cBhvr>
                                            <p:cTn id="34" dur="200" accel="100000" fill="hold">
                                              <p:stCondLst>
                                                <p:cond delay="800"/>
                                              </p:stCondLst>
                                            </p:cTn>
                                            <p:tgtEl>
                                              <p:spTgt spid="84"/>
                                            </p:tgtEl>
                                            <p:attrNameLst>
                                              <p:attrName>ppt_x</p:attrName>
                                            </p:attrNameLst>
                                          </p:cBhvr>
                                          <p:tavLst>
                                            <p:tav tm="0">
                                              <p:val>
                                                <p:strVal val="#ppt_x-0.05"/>
                                              </p:val>
                                            </p:tav>
                                            <p:tav tm="100000">
                                              <p:val>
                                                <p:strVal val="#ppt_x"/>
                                              </p:val>
                                            </p:tav>
                                          </p:tavLst>
                                        </p:anim>
                                        <p:anim calcmode="lin" valueType="num">
                                          <p:cBhvr>
                                            <p:cTn id="35" dur="200" accel="100000" fill="hold">
                                              <p:stCondLst>
                                                <p:cond delay="800"/>
                                              </p:stCondLst>
                                            </p:cTn>
                                            <p:tgtEl>
                                              <p:spTgt spid="84"/>
                                            </p:tgtEl>
                                            <p:attrNameLst>
                                              <p:attrName>ppt_y</p:attrName>
                                            </p:attrNameLst>
                                          </p:cBhvr>
                                          <p:tavLst>
                                            <p:tav tm="0">
                                              <p:val>
                                                <p:strVal val="#ppt_y+0.1"/>
                                              </p:val>
                                            </p:tav>
                                            <p:tav tm="100000">
                                              <p:val>
                                                <p:strVal val="#ppt_y"/>
                                              </p:val>
                                            </p:tav>
                                          </p:tavLst>
                                        </p:anim>
                                      </p:childTnLst>
                                      <p:subTnLst>
                                        <p:audio>
                                          <p:cMediaNode>
                                            <p:cTn display="0" masterRel="sameClick">
                                              <p:stCondLst>
                                                <p:cond evt="begin" delay="0">
                                                  <p:tn val="28"/>
                                                </p:cond>
                                              </p:stCondLst>
                                              <p:endCondLst>
                                                <p:cond evt="onStopAudio" delay="0">
                                                  <p:tgtEl>
                                                    <p:sldTgt/>
                                                  </p:tgtEl>
                                                </p:cond>
                                              </p:endCondLst>
                                            </p:cTn>
                                            <p:tgtEl>
                                              <p:sndTgt r:embed="rId1" name="giai-điệu-thần-tiên.wav"/>
                                            </p:tgtEl>
                                          </p:cMediaNode>
                                        </p:audio>
                                      </p:subTnLst>
                                    </p:cTn>
                                  </p:par>
                                  <p:par>
                                    <p:cTn id="36" presetID="42" presetClass="entr" presetSubtype="0" fill="hold" nodeType="withEffect">
                                      <p:stCondLst>
                                        <p:cond delay="0"/>
                                      </p:stCondLst>
                                      <p:childTnLst>
                                        <p:set>
                                          <p:cBhvr>
                                            <p:cTn id="37" dur="1" fill="hold">
                                              <p:stCondLst>
                                                <p:cond delay="0"/>
                                              </p:stCondLst>
                                            </p:cTn>
                                            <p:tgtEl>
                                              <p:spTgt spid="86"/>
                                            </p:tgtEl>
                                            <p:attrNameLst>
                                              <p:attrName>style.visibility</p:attrName>
                                            </p:attrNameLst>
                                          </p:cBhvr>
                                          <p:to>
                                            <p:strVal val="visible"/>
                                          </p:to>
                                        </p:set>
                                        <p:animEffect transition="in" filter="fade">
                                          <p:cBhvr>
                                            <p:cTn id="38" dur="500"/>
                                            <p:tgtEl>
                                              <p:spTgt spid="86"/>
                                            </p:tgtEl>
                                          </p:cBhvr>
                                        </p:animEffect>
                                        <p:anim calcmode="lin" valueType="num">
                                          <p:cBhvr>
                                            <p:cTn id="39" dur="500" fill="hold"/>
                                            <p:tgtEl>
                                              <p:spTgt spid="86"/>
                                            </p:tgtEl>
                                            <p:attrNameLst>
                                              <p:attrName>ppt_x</p:attrName>
                                            </p:attrNameLst>
                                          </p:cBhvr>
                                          <p:tavLst>
                                            <p:tav tm="0">
                                              <p:val>
                                                <p:strVal val="#ppt_x"/>
                                              </p:val>
                                            </p:tav>
                                            <p:tav tm="100000">
                                              <p:val>
                                                <p:strVal val="#ppt_x"/>
                                              </p:val>
                                            </p:tav>
                                          </p:tavLst>
                                        </p:anim>
                                        <p:anim calcmode="lin" valueType="num">
                                          <p:cBhvr>
                                            <p:cTn id="40" dur="500" fill="hold"/>
                                            <p:tgtEl>
                                              <p:spTgt spid="8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anim calcmode="lin" valueType="num">
                                          <p:cBhvr>
                                            <p:cTn id="8" dur="500" fill="hold"/>
                                            <p:tgtEl>
                                              <p:spTgt spid="32"/>
                                            </p:tgtEl>
                                            <p:attrNameLst>
                                              <p:attrName>ppt_x</p:attrName>
                                            </p:attrNameLst>
                                          </p:cBhvr>
                                          <p:tavLst>
                                            <p:tav tm="0">
                                              <p:val>
                                                <p:strVal val="#ppt_x"/>
                                              </p:val>
                                            </p:tav>
                                            <p:tav tm="100000">
                                              <p:val>
                                                <p:strVal val="#ppt_x"/>
                                              </p:val>
                                            </p:tav>
                                          </p:tavLst>
                                        </p:anim>
                                        <p:anim calcmode="lin" valueType="num">
                                          <p:cBhvr>
                                            <p:cTn id="9" dur="500" fill="hold"/>
                                            <p:tgtEl>
                                              <p:spTgt spid="32"/>
                                            </p:tgtEl>
                                            <p:attrNameLst>
                                              <p:attrName>ppt_y</p:attrName>
                                            </p:attrNameLst>
                                          </p:cBhvr>
                                          <p:tavLst>
                                            <p:tav tm="0">
                                              <p:val>
                                                <p:strVal val="#ppt_y-.1"/>
                                              </p:val>
                                            </p:tav>
                                            <p:tav tm="100000">
                                              <p:val>
                                                <p:strVal val="#ppt_y"/>
                                              </p:val>
                                            </p:tav>
                                          </p:tavLst>
                                        </p:anim>
                                      </p:childTnLst>
                                    </p:cTn>
                                  </p:par>
                                  <p:par>
                                    <p:cTn id="10" presetID="22" presetClass="entr" presetSubtype="8" fill="hold" nodeType="withEffect">
                                      <p:stCondLst>
                                        <p:cond delay="250"/>
                                      </p:stCondLst>
                                      <p:childTnLst>
                                        <p:set>
                                          <p:cBhvr>
                                            <p:cTn id="11" dur="1" fill="hold">
                                              <p:stCondLst>
                                                <p:cond delay="0"/>
                                              </p:stCondLst>
                                            </p:cTn>
                                            <p:tgtEl>
                                              <p:spTgt spid="85"/>
                                            </p:tgtEl>
                                            <p:attrNameLst>
                                              <p:attrName>style.visibility</p:attrName>
                                            </p:attrNameLst>
                                          </p:cBhvr>
                                          <p:to>
                                            <p:strVal val="visible"/>
                                          </p:to>
                                        </p:set>
                                        <p:animEffect transition="in" filter="wipe(left)">
                                          <p:cBhvr>
                                            <p:cTn id="12" dur="500"/>
                                            <p:tgtEl>
                                              <p:spTgt spid="85"/>
                                            </p:tgtEl>
                                          </p:cBhvr>
                                        </p:animEffect>
                                      </p:childTnLst>
                                    </p:cTn>
                                  </p:par>
                                  <p:par>
                                    <p:cTn id="13" presetID="42" presetClass="entr" presetSubtype="0" fill="hold" nodeType="with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fade">
                                          <p:cBhvr>
                                            <p:cTn id="15" dur="500"/>
                                            <p:tgtEl>
                                              <p:spTgt spid="31"/>
                                            </p:tgtEl>
                                          </p:cBhvr>
                                        </p:animEffect>
                                        <p:anim calcmode="lin" valueType="num">
                                          <p:cBhvr>
                                            <p:cTn id="16" dur="500" fill="hold"/>
                                            <p:tgtEl>
                                              <p:spTgt spid="31"/>
                                            </p:tgtEl>
                                            <p:attrNameLst>
                                              <p:attrName>ppt_x</p:attrName>
                                            </p:attrNameLst>
                                          </p:cBhvr>
                                          <p:tavLst>
                                            <p:tav tm="0">
                                              <p:val>
                                                <p:strVal val="#ppt_x"/>
                                              </p:val>
                                            </p:tav>
                                            <p:tav tm="100000">
                                              <p:val>
                                                <p:strVal val="#ppt_x"/>
                                              </p:val>
                                            </p:tav>
                                          </p:tavLst>
                                        </p:anim>
                                        <p:anim calcmode="lin" valueType="num">
                                          <p:cBhvr>
                                            <p:cTn id="17" dur="500" fill="hold"/>
                                            <p:tgtEl>
                                              <p:spTgt spid="31"/>
                                            </p:tgtEl>
                                            <p:attrNameLst>
                                              <p:attrName>ppt_y</p:attrName>
                                            </p:attrNameLst>
                                          </p:cBhvr>
                                          <p:tavLst>
                                            <p:tav tm="0">
                                              <p:val>
                                                <p:strVal val="#ppt_y+.1"/>
                                              </p:val>
                                            </p:tav>
                                            <p:tav tm="100000">
                                              <p:val>
                                                <p:strVal val="#ppt_y"/>
                                              </p:val>
                                            </p:tav>
                                          </p:tavLst>
                                        </p:anim>
                                      </p:childTnLst>
                                    </p:cTn>
                                  </p:par>
                                </p:childTnLst>
                              </p:cTn>
                            </p:par>
                            <p:par>
                              <p:cTn id="18" fill="hold">
                                <p:stCondLst>
                                  <p:cond delay="750"/>
                                </p:stCondLst>
                                <p:childTnLst>
                                  <p:par>
                                    <p:cTn id="19" presetID="2" presetClass="entr" presetSubtype="4" fill="hold" nodeType="afterEffect">
                                      <p:stCondLst>
                                        <p:cond delay="0"/>
                                      </p:stCondLst>
                                      <p:childTnLst>
                                        <p:set>
                                          <p:cBhvr>
                                            <p:cTn id="20" dur="1" fill="hold">
                                              <p:stCondLst>
                                                <p:cond delay="0"/>
                                              </p:stCondLst>
                                            </p:cTn>
                                            <p:tgtEl>
                                              <p:spTgt spid="88"/>
                                            </p:tgtEl>
                                            <p:attrNameLst>
                                              <p:attrName>style.visibility</p:attrName>
                                            </p:attrNameLst>
                                          </p:cBhvr>
                                          <p:to>
                                            <p:strVal val="visible"/>
                                          </p:to>
                                        </p:set>
                                        <p:anim calcmode="lin" valueType="num">
                                          <p:cBhvr additive="base">
                                            <p:cTn id="21" dur="750" fill="hold"/>
                                            <p:tgtEl>
                                              <p:spTgt spid="88"/>
                                            </p:tgtEl>
                                            <p:attrNameLst>
                                              <p:attrName>ppt_x</p:attrName>
                                            </p:attrNameLst>
                                          </p:cBhvr>
                                          <p:tavLst>
                                            <p:tav tm="0">
                                              <p:val>
                                                <p:strVal val="#ppt_x"/>
                                              </p:val>
                                            </p:tav>
                                            <p:tav tm="100000">
                                              <p:val>
                                                <p:strVal val="#ppt_x"/>
                                              </p:val>
                                            </p:tav>
                                          </p:tavLst>
                                        </p:anim>
                                        <p:anim calcmode="lin" valueType="num">
                                          <p:cBhvr additive="base">
                                            <p:cTn id="22" dur="750" fill="hold"/>
                                            <p:tgtEl>
                                              <p:spTgt spid="88"/>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additive="base">
                                            <p:cTn id="25" dur="750" fill="hold"/>
                                            <p:tgtEl>
                                              <p:spTgt spid="2"/>
                                            </p:tgtEl>
                                            <p:attrNameLst>
                                              <p:attrName>ppt_x</p:attrName>
                                            </p:attrNameLst>
                                          </p:cBhvr>
                                          <p:tavLst>
                                            <p:tav tm="0">
                                              <p:val>
                                                <p:strVal val="#ppt_x"/>
                                              </p:val>
                                            </p:tav>
                                            <p:tav tm="100000">
                                              <p:val>
                                                <p:strVal val="#ppt_x"/>
                                              </p:val>
                                            </p:tav>
                                          </p:tavLst>
                                        </p:anim>
                                        <p:anim calcmode="lin" valueType="num">
                                          <p:cBhvr additive="base">
                                            <p:cTn id="26" dur="750" fill="hold"/>
                                            <p:tgtEl>
                                              <p:spTgt spid="2"/>
                                            </p:tgtEl>
                                            <p:attrNameLst>
                                              <p:attrName>ppt_y</p:attrName>
                                            </p:attrNameLst>
                                          </p:cBhvr>
                                          <p:tavLst>
                                            <p:tav tm="0">
                                              <p:val>
                                                <p:strVal val="1+#ppt_h/2"/>
                                              </p:val>
                                            </p:tav>
                                            <p:tav tm="100000">
                                              <p:val>
                                                <p:strVal val="#ppt_y"/>
                                              </p:val>
                                            </p:tav>
                                          </p:tavLst>
                                        </p:anim>
                                      </p:childTnLst>
                                    </p:cTn>
                                  </p:par>
                                </p:childTnLst>
                              </p:cTn>
                            </p:par>
                            <p:par>
                              <p:cTn id="27" fill="hold">
                                <p:stCondLst>
                                  <p:cond delay="1500"/>
                                </p:stCondLst>
                                <p:childTnLst>
                                  <p:par>
                                    <p:cTn id="28" presetID="30" presetClass="entr" presetSubtype="0" fill="hold" nodeType="afterEffect">
                                      <p:stCondLst>
                                        <p:cond delay="0"/>
                                      </p:stCondLst>
                                      <p:childTnLst>
                                        <p:set>
                                          <p:cBhvr>
                                            <p:cTn id="29" dur="1" fill="hold">
                                              <p:stCondLst>
                                                <p:cond delay="0"/>
                                              </p:stCondLst>
                                            </p:cTn>
                                            <p:tgtEl>
                                              <p:spTgt spid="84"/>
                                            </p:tgtEl>
                                            <p:attrNameLst>
                                              <p:attrName>style.visibility</p:attrName>
                                            </p:attrNameLst>
                                          </p:cBhvr>
                                          <p:to>
                                            <p:strVal val="visible"/>
                                          </p:to>
                                        </p:set>
                                        <p:animEffect transition="in" filter="fade">
                                          <p:cBhvr>
                                            <p:cTn id="30" dur="800" decel="100000"/>
                                            <p:tgtEl>
                                              <p:spTgt spid="84"/>
                                            </p:tgtEl>
                                          </p:cBhvr>
                                        </p:animEffect>
                                        <p:anim calcmode="lin" valueType="num">
                                          <p:cBhvr>
                                            <p:cTn id="31" dur="800" decel="100000" fill="hold"/>
                                            <p:tgtEl>
                                              <p:spTgt spid="84"/>
                                            </p:tgtEl>
                                            <p:attrNameLst>
                                              <p:attrName>style.rotation</p:attrName>
                                            </p:attrNameLst>
                                          </p:cBhvr>
                                          <p:tavLst>
                                            <p:tav tm="0">
                                              <p:val>
                                                <p:fltVal val="-90"/>
                                              </p:val>
                                            </p:tav>
                                            <p:tav tm="100000">
                                              <p:val>
                                                <p:fltVal val="0"/>
                                              </p:val>
                                            </p:tav>
                                          </p:tavLst>
                                        </p:anim>
                                        <p:anim calcmode="lin" valueType="num">
                                          <p:cBhvr>
                                            <p:cTn id="32" dur="800" decel="100000" fill="hold"/>
                                            <p:tgtEl>
                                              <p:spTgt spid="84"/>
                                            </p:tgtEl>
                                            <p:attrNameLst>
                                              <p:attrName>ppt_x</p:attrName>
                                            </p:attrNameLst>
                                          </p:cBhvr>
                                          <p:tavLst>
                                            <p:tav tm="0">
                                              <p:val>
                                                <p:strVal val="#ppt_x+0.4"/>
                                              </p:val>
                                            </p:tav>
                                            <p:tav tm="100000">
                                              <p:val>
                                                <p:strVal val="#ppt_x-0.05"/>
                                              </p:val>
                                            </p:tav>
                                          </p:tavLst>
                                        </p:anim>
                                        <p:anim calcmode="lin" valueType="num">
                                          <p:cBhvr>
                                            <p:cTn id="33" dur="800" decel="100000" fill="hold"/>
                                            <p:tgtEl>
                                              <p:spTgt spid="84"/>
                                            </p:tgtEl>
                                            <p:attrNameLst>
                                              <p:attrName>ppt_y</p:attrName>
                                            </p:attrNameLst>
                                          </p:cBhvr>
                                          <p:tavLst>
                                            <p:tav tm="0">
                                              <p:val>
                                                <p:strVal val="#ppt_y-0.4"/>
                                              </p:val>
                                            </p:tav>
                                            <p:tav tm="100000">
                                              <p:val>
                                                <p:strVal val="#ppt_y+0.1"/>
                                              </p:val>
                                            </p:tav>
                                          </p:tavLst>
                                        </p:anim>
                                        <p:anim calcmode="lin" valueType="num">
                                          <p:cBhvr>
                                            <p:cTn id="34" dur="200" accel="100000" fill="hold">
                                              <p:stCondLst>
                                                <p:cond delay="800"/>
                                              </p:stCondLst>
                                            </p:cTn>
                                            <p:tgtEl>
                                              <p:spTgt spid="84"/>
                                            </p:tgtEl>
                                            <p:attrNameLst>
                                              <p:attrName>ppt_x</p:attrName>
                                            </p:attrNameLst>
                                          </p:cBhvr>
                                          <p:tavLst>
                                            <p:tav tm="0">
                                              <p:val>
                                                <p:strVal val="#ppt_x-0.05"/>
                                              </p:val>
                                            </p:tav>
                                            <p:tav tm="100000">
                                              <p:val>
                                                <p:strVal val="#ppt_x"/>
                                              </p:val>
                                            </p:tav>
                                          </p:tavLst>
                                        </p:anim>
                                        <p:anim calcmode="lin" valueType="num">
                                          <p:cBhvr>
                                            <p:cTn id="35" dur="200" accel="100000" fill="hold">
                                              <p:stCondLst>
                                                <p:cond delay="800"/>
                                              </p:stCondLst>
                                            </p:cTn>
                                            <p:tgtEl>
                                              <p:spTgt spid="84"/>
                                            </p:tgtEl>
                                            <p:attrNameLst>
                                              <p:attrName>ppt_y</p:attrName>
                                            </p:attrNameLst>
                                          </p:cBhvr>
                                          <p:tavLst>
                                            <p:tav tm="0">
                                              <p:val>
                                                <p:strVal val="#ppt_y+0.1"/>
                                              </p:val>
                                            </p:tav>
                                            <p:tav tm="100000">
                                              <p:val>
                                                <p:strVal val="#ppt_y"/>
                                              </p:val>
                                            </p:tav>
                                          </p:tavLst>
                                        </p:anim>
                                      </p:childTnLst>
                                      <p:subTnLst>
                                        <p:audio>
                                          <p:cMediaNode>
                                            <p:cTn display="0" masterRel="sameClick">
                                              <p:stCondLst>
                                                <p:cond evt="begin" delay="0">
                                                  <p:tn val="28"/>
                                                </p:cond>
                                              </p:stCondLst>
                                              <p:endCondLst>
                                                <p:cond evt="onStopAudio" delay="0">
                                                  <p:tgtEl>
                                                    <p:sldTgt/>
                                                  </p:tgtEl>
                                                </p:cond>
                                              </p:endCondLst>
                                            </p:cTn>
                                            <p:tgtEl>
                                              <p:sndTgt r:embed="rId10" name="giai-điệu-thần-tiên.wav"/>
                                            </p:tgtEl>
                                          </p:cMediaNode>
                                        </p:audio>
                                      </p:subTnLst>
                                    </p:cTn>
                                  </p:par>
                                  <p:par>
                                    <p:cTn id="36" presetID="42" presetClass="entr" presetSubtype="0" fill="hold" nodeType="withEffect">
                                      <p:stCondLst>
                                        <p:cond delay="0"/>
                                      </p:stCondLst>
                                      <p:childTnLst>
                                        <p:set>
                                          <p:cBhvr>
                                            <p:cTn id="37" dur="1" fill="hold">
                                              <p:stCondLst>
                                                <p:cond delay="0"/>
                                              </p:stCondLst>
                                            </p:cTn>
                                            <p:tgtEl>
                                              <p:spTgt spid="86"/>
                                            </p:tgtEl>
                                            <p:attrNameLst>
                                              <p:attrName>style.visibility</p:attrName>
                                            </p:attrNameLst>
                                          </p:cBhvr>
                                          <p:to>
                                            <p:strVal val="visible"/>
                                          </p:to>
                                        </p:set>
                                        <p:animEffect transition="in" filter="fade">
                                          <p:cBhvr>
                                            <p:cTn id="38" dur="500"/>
                                            <p:tgtEl>
                                              <p:spTgt spid="86"/>
                                            </p:tgtEl>
                                          </p:cBhvr>
                                        </p:animEffect>
                                        <p:anim calcmode="lin" valueType="num">
                                          <p:cBhvr>
                                            <p:cTn id="39" dur="500" fill="hold"/>
                                            <p:tgtEl>
                                              <p:spTgt spid="86"/>
                                            </p:tgtEl>
                                            <p:attrNameLst>
                                              <p:attrName>ppt_x</p:attrName>
                                            </p:attrNameLst>
                                          </p:cBhvr>
                                          <p:tavLst>
                                            <p:tav tm="0">
                                              <p:val>
                                                <p:strVal val="#ppt_x"/>
                                              </p:val>
                                            </p:tav>
                                            <p:tav tm="100000">
                                              <p:val>
                                                <p:strVal val="#ppt_x"/>
                                              </p:val>
                                            </p:tav>
                                          </p:tavLst>
                                        </p:anim>
                                        <p:anim calcmode="lin" valueType="num">
                                          <p:cBhvr>
                                            <p:cTn id="40" dur="500" fill="hold"/>
                                            <p:tgtEl>
                                              <p:spTgt spid="8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grpSp>
        <p:nvGrpSpPr>
          <p:cNvPr id="76" name="Group 75">
            <a:extLst>
              <a:ext uri="{FF2B5EF4-FFF2-40B4-BE49-F238E27FC236}">
                <a16:creationId xmlns:a16="http://schemas.microsoft.com/office/drawing/2014/main" id="{87296AB6-2BE2-9F38-936C-E230479523A0}"/>
              </a:ext>
            </a:extLst>
          </p:cNvPr>
          <p:cNvGrpSpPr/>
          <p:nvPr userDrawn="1"/>
        </p:nvGrpSpPr>
        <p:grpSpPr>
          <a:xfrm>
            <a:off x="-386495" y="-404535"/>
            <a:ext cx="12953763" cy="7659257"/>
            <a:chOff x="-386495" y="-404535"/>
            <a:chExt cx="12953763" cy="7659257"/>
          </a:xfrm>
        </p:grpSpPr>
        <p:sp>
          <p:nvSpPr>
            <p:cNvPr id="8" name="Rectangle 7">
              <a:extLst>
                <a:ext uri="{FF2B5EF4-FFF2-40B4-BE49-F238E27FC236}">
                  <a16:creationId xmlns:a16="http://schemas.microsoft.com/office/drawing/2014/main" id="{0803F8B3-E29B-24E3-3176-099C4E8507E0}"/>
                </a:ext>
              </a:extLst>
            </p:cNvPr>
            <p:cNvSpPr/>
            <p:nvPr/>
          </p:nvSpPr>
          <p:spPr>
            <a:xfrm>
              <a:off x="845408" y="-404535"/>
              <a:ext cx="692704" cy="7241359"/>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28C10FC0-47EB-761B-BE0A-ABCD74C699E3}"/>
                </a:ext>
              </a:extLst>
            </p:cNvPr>
            <p:cNvSpPr/>
            <p:nvPr/>
          </p:nvSpPr>
          <p:spPr>
            <a:xfrm>
              <a:off x="2084352" y="-404535"/>
              <a:ext cx="692704" cy="7241360"/>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21F59EE2-FF78-C878-824E-51EC9961EE4F}"/>
                </a:ext>
              </a:extLst>
            </p:cNvPr>
            <p:cNvSpPr/>
            <p:nvPr/>
          </p:nvSpPr>
          <p:spPr>
            <a:xfrm>
              <a:off x="3323296" y="-404535"/>
              <a:ext cx="692704" cy="7241360"/>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B9B43E0C-C0AE-6B84-5386-EBE7EE4B0593}"/>
                </a:ext>
              </a:extLst>
            </p:cNvPr>
            <p:cNvSpPr/>
            <p:nvPr/>
          </p:nvSpPr>
          <p:spPr>
            <a:xfrm>
              <a:off x="4562240" y="-404535"/>
              <a:ext cx="692704" cy="7241360"/>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00E251C7-CAF6-48DB-4305-00DE9B4B0451}"/>
                </a:ext>
              </a:extLst>
            </p:cNvPr>
            <p:cNvSpPr/>
            <p:nvPr/>
          </p:nvSpPr>
          <p:spPr>
            <a:xfrm>
              <a:off x="5801184" y="-404535"/>
              <a:ext cx="692704" cy="7241360"/>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5972FE73-24A5-34EA-4D06-93357D536F58}"/>
                </a:ext>
              </a:extLst>
            </p:cNvPr>
            <p:cNvSpPr/>
            <p:nvPr/>
          </p:nvSpPr>
          <p:spPr>
            <a:xfrm>
              <a:off x="7040128" y="-404535"/>
              <a:ext cx="692704" cy="7241360"/>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A7C075A5-3BFB-A44A-42FC-5C08BA08AD48}"/>
                </a:ext>
              </a:extLst>
            </p:cNvPr>
            <p:cNvSpPr/>
            <p:nvPr/>
          </p:nvSpPr>
          <p:spPr>
            <a:xfrm>
              <a:off x="8279072" y="-404535"/>
              <a:ext cx="692704" cy="7241360"/>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6D4FB998-DF1C-1F8A-A870-55E569C2D62A}"/>
                </a:ext>
              </a:extLst>
            </p:cNvPr>
            <p:cNvSpPr/>
            <p:nvPr/>
          </p:nvSpPr>
          <p:spPr>
            <a:xfrm>
              <a:off x="9518016" y="-404535"/>
              <a:ext cx="692704" cy="7241360"/>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CA188C13-5C19-0ED7-7FE5-F126F2D741B7}"/>
                </a:ext>
              </a:extLst>
            </p:cNvPr>
            <p:cNvSpPr/>
            <p:nvPr/>
          </p:nvSpPr>
          <p:spPr>
            <a:xfrm>
              <a:off x="10756961" y="-404535"/>
              <a:ext cx="692704" cy="7241360"/>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72A55810-5B04-E669-4F64-81CA5F519852}"/>
                </a:ext>
              </a:extLst>
            </p:cNvPr>
            <p:cNvSpPr/>
            <p:nvPr/>
          </p:nvSpPr>
          <p:spPr>
            <a:xfrm rot="5400000">
              <a:off x="5882998" y="-6674027"/>
              <a:ext cx="414777" cy="12953762"/>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E7C92905-8C16-9E6A-43D1-905CF9DFC11F}"/>
                </a:ext>
              </a:extLst>
            </p:cNvPr>
            <p:cNvSpPr/>
            <p:nvPr/>
          </p:nvSpPr>
          <p:spPr>
            <a:xfrm rot="5400000">
              <a:off x="5882998" y="-5869084"/>
              <a:ext cx="414777" cy="12953762"/>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5844BFD7-13B3-F851-9AA8-3739BD21BD88}"/>
                </a:ext>
              </a:extLst>
            </p:cNvPr>
            <p:cNvSpPr/>
            <p:nvPr/>
          </p:nvSpPr>
          <p:spPr>
            <a:xfrm rot="5400000">
              <a:off x="5882998" y="-5064142"/>
              <a:ext cx="414777" cy="12953762"/>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4F2C3FEC-C64D-5EDF-89D1-7D78B031BD84}"/>
                </a:ext>
              </a:extLst>
            </p:cNvPr>
            <p:cNvSpPr/>
            <p:nvPr/>
          </p:nvSpPr>
          <p:spPr>
            <a:xfrm rot="5400000">
              <a:off x="5882996" y="-4259200"/>
              <a:ext cx="414777" cy="12953759"/>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4744E6AD-5E30-6555-8582-6C7E8DB129E8}"/>
                </a:ext>
              </a:extLst>
            </p:cNvPr>
            <p:cNvSpPr/>
            <p:nvPr/>
          </p:nvSpPr>
          <p:spPr>
            <a:xfrm rot="5400000">
              <a:off x="5882998" y="-3454258"/>
              <a:ext cx="414777" cy="12953762"/>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B78D87CF-CB74-0E7F-C246-D28E5E7ABAAB}"/>
                </a:ext>
              </a:extLst>
            </p:cNvPr>
            <p:cNvSpPr/>
            <p:nvPr/>
          </p:nvSpPr>
          <p:spPr>
            <a:xfrm rot="5400000">
              <a:off x="5882998" y="-2649316"/>
              <a:ext cx="414777" cy="12953762"/>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600D7EC6-BD90-5A20-9292-143074DCDBB7}"/>
                </a:ext>
              </a:extLst>
            </p:cNvPr>
            <p:cNvSpPr/>
            <p:nvPr/>
          </p:nvSpPr>
          <p:spPr>
            <a:xfrm rot="5400000">
              <a:off x="5882998" y="-1844374"/>
              <a:ext cx="414777" cy="12953762"/>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D46F0311-27CA-9D88-1F8C-704772C2A227}"/>
                </a:ext>
              </a:extLst>
            </p:cNvPr>
            <p:cNvSpPr/>
            <p:nvPr/>
          </p:nvSpPr>
          <p:spPr>
            <a:xfrm rot="5400000">
              <a:off x="5882998" y="-1039432"/>
              <a:ext cx="414777" cy="12953762"/>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B8A18297-90F4-DCF5-0469-2BECDF5046AE}"/>
                </a:ext>
              </a:extLst>
            </p:cNvPr>
            <p:cNvSpPr/>
            <p:nvPr/>
          </p:nvSpPr>
          <p:spPr>
            <a:xfrm rot="5400000">
              <a:off x="5882997" y="-234488"/>
              <a:ext cx="414777" cy="12953760"/>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03088222-1A65-647A-E8C9-06764E8A8F80}"/>
                </a:ext>
              </a:extLst>
            </p:cNvPr>
            <p:cNvSpPr/>
            <p:nvPr userDrawn="1"/>
          </p:nvSpPr>
          <p:spPr>
            <a:xfrm rot="5400000">
              <a:off x="5882997" y="570454"/>
              <a:ext cx="414777" cy="12953760"/>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Rectangle 28">
              <a:extLst>
                <a:ext uri="{FF2B5EF4-FFF2-40B4-BE49-F238E27FC236}">
                  <a16:creationId xmlns:a16="http://schemas.microsoft.com/office/drawing/2014/main" id="{37E61A2A-5B9B-6DCC-9210-3F10A4FF60FA}"/>
                </a:ext>
              </a:extLst>
            </p:cNvPr>
            <p:cNvSpPr/>
            <p:nvPr/>
          </p:nvSpPr>
          <p:spPr>
            <a:xfrm>
              <a:off x="-386492" y="-389560"/>
              <a:ext cx="692704" cy="7229505"/>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A21CB225-CCEE-7DE3-7FD2-0E55EFC0A6F1}"/>
                </a:ext>
              </a:extLst>
            </p:cNvPr>
            <p:cNvSpPr/>
            <p:nvPr/>
          </p:nvSpPr>
          <p:spPr>
            <a:xfrm>
              <a:off x="11874561" y="-392674"/>
              <a:ext cx="692704" cy="7241360"/>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77" name="Rectangle: Rounded Corners 76">
            <a:extLst>
              <a:ext uri="{FF2B5EF4-FFF2-40B4-BE49-F238E27FC236}">
                <a16:creationId xmlns:a16="http://schemas.microsoft.com/office/drawing/2014/main" id="{7A8E9F85-F1B8-D6A6-E4F6-333EC2BEDA85}"/>
              </a:ext>
            </a:extLst>
          </p:cNvPr>
          <p:cNvSpPr/>
          <p:nvPr userDrawn="1"/>
        </p:nvSpPr>
        <p:spPr>
          <a:xfrm>
            <a:off x="1017536" y="565451"/>
            <a:ext cx="10260000" cy="5940000"/>
          </a:xfrm>
          <a:prstGeom prst="roundRect">
            <a:avLst>
              <a:gd name="adj" fmla="val 17285"/>
            </a:avLst>
          </a:prstGeom>
          <a:solidFill>
            <a:schemeClr val="bg1"/>
          </a:solidFill>
          <a:ln w="76200" cap="rnd">
            <a:solidFill>
              <a:srgbClr val="ECD4FC"/>
            </a:solidFill>
            <a:prstDash val="solid"/>
            <a:round/>
            <a:extLst>
              <a:ext uri="{C807C97D-BFC1-408E-A445-0C87EB9F89A2}">
                <ask:lineSketchStyleProps xmlns:ask="http://schemas.microsoft.com/office/drawing/2018/sketchyshapes" xmlns="" sd="1219033472">
                  <a:custGeom>
                    <a:avLst/>
                    <a:gdLst>
                      <a:gd name="connsiteX0" fmla="*/ 0 w 10080000"/>
                      <a:gd name="connsiteY0" fmla="*/ 995616 h 5760000"/>
                      <a:gd name="connsiteX1" fmla="*/ 995616 w 10080000"/>
                      <a:gd name="connsiteY1" fmla="*/ 0 h 5760000"/>
                      <a:gd name="connsiteX2" fmla="*/ 1427017 w 10080000"/>
                      <a:gd name="connsiteY2" fmla="*/ 0 h 5760000"/>
                      <a:gd name="connsiteX3" fmla="*/ 2020193 w 10080000"/>
                      <a:gd name="connsiteY3" fmla="*/ 0 h 5760000"/>
                      <a:gd name="connsiteX4" fmla="*/ 2775145 w 10080000"/>
                      <a:gd name="connsiteY4" fmla="*/ 0 h 5760000"/>
                      <a:gd name="connsiteX5" fmla="*/ 3287434 w 10080000"/>
                      <a:gd name="connsiteY5" fmla="*/ 0 h 5760000"/>
                      <a:gd name="connsiteX6" fmla="*/ 3961498 w 10080000"/>
                      <a:gd name="connsiteY6" fmla="*/ 0 h 5760000"/>
                      <a:gd name="connsiteX7" fmla="*/ 4392899 w 10080000"/>
                      <a:gd name="connsiteY7" fmla="*/ 0 h 5760000"/>
                      <a:gd name="connsiteX8" fmla="*/ 5228738 w 10080000"/>
                      <a:gd name="connsiteY8" fmla="*/ 0 h 5760000"/>
                      <a:gd name="connsiteX9" fmla="*/ 5902802 w 10080000"/>
                      <a:gd name="connsiteY9" fmla="*/ 0 h 5760000"/>
                      <a:gd name="connsiteX10" fmla="*/ 6738641 w 10080000"/>
                      <a:gd name="connsiteY10" fmla="*/ 0 h 5760000"/>
                      <a:gd name="connsiteX11" fmla="*/ 7331818 w 10080000"/>
                      <a:gd name="connsiteY11" fmla="*/ 0 h 5760000"/>
                      <a:gd name="connsiteX12" fmla="*/ 7844106 w 10080000"/>
                      <a:gd name="connsiteY12" fmla="*/ 0 h 5760000"/>
                      <a:gd name="connsiteX13" fmla="*/ 9084384 w 10080000"/>
                      <a:gd name="connsiteY13" fmla="*/ 0 h 5760000"/>
                      <a:gd name="connsiteX14" fmla="*/ 10080000 w 10080000"/>
                      <a:gd name="connsiteY14" fmla="*/ 995616 h 5760000"/>
                      <a:gd name="connsiteX15" fmla="*/ 10080000 w 10080000"/>
                      <a:gd name="connsiteY15" fmla="*/ 1623744 h 5760000"/>
                      <a:gd name="connsiteX16" fmla="*/ 10080000 w 10080000"/>
                      <a:gd name="connsiteY16" fmla="*/ 2327247 h 5760000"/>
                      <a:gd name="connsiteX17" fmla="*/ 10080000 w 10080000"/>
                      <a:gd name="connsiteY17" fmla="*/ 2993063 h 5760000"/>
                      <a:gd name="connsiteX18" fmla="*/ 10080000 w 10080000"/>
                      <a:gd name="connsiteY18" fmla="*/ 3545816 h 5760000"/>
                      <a:gd name="connsiteX19" fmla="*/ 10080000 w 10080000"/>
                      <a:gd name="connsiteY19" fmla="*/ 4211631 h 5760000"/>
                      <a:gd name="connsiteX20" fmla="*/ 10080000 w 10080000"/>
                      <a:gd name="connsiteY20" fmla="*/ 4764384 h 5760000"/>
                      <a:gd name="connsiteX21" fmla="*/ 9084384 w 10080000"/>
                      <a:gd name="connsiteY21" fmla="*/ 5760000 h 5760000"/>
                      <a:gd name="connsiteX22" fmla="*/ 8491208 w 10080000"/>
                      <a:gd name="connsiteY22" fmla="*/ 5760000 h 5760000"/>
                      <a:gd name="connsiteX23" fmla="*/ 7978919 w 10080000"/>
                      <a:gd name="connsiteY23" fmla="*/ 5760000 h 5760000"/>
                      <a:gd name="connsiteX24" fmla="*/ 7304855 w 10080000"/>
                      <a:gd name="connsiteY24" fmla="*/ 5760000 h 5760000"/>
                      <a:gd name="connsiteX25" fmla="*/ 6630791 w 10080000"/>
                      <a:gd name="connsiteY25" fmla="*/ 5760000 h 5760000"/>
                      <a:gd name="connsiteX26" fmla="*/ 6037615 w 10080000"/>
                      <a:gd name="connsiteY26" fmla="*/ 5760000 h 5760000"/>
                      <a:gd name="connsiteX27" fmla="*/ 5201775 w 10080000"/>
                      <a:gd name="connsiteY27" fmla="*/ 5760000 h 5760000"/>
                      <a:gd name="connsiteX28" fmla="*/ 4689487 w 10080000"/>
                      <a:gd name="connsiteY28" fmla="*/ 5760000 h 5760000"/>
                      <a:gd name="connsiteX29" fmla="*/ 3853647 w 10080000"/>
                      <a:gd name="connsiteY29" fmla="*/ 5760000 h 5760000"/>
                      <a:gd name="connsiteX30" fmla="*/ 3341359 w 10080000"/>
                      <a:gd name="connsiteY30" fmla="*/ 5760000 h 5760000"/>
                      <a:gd name="connsiteX31" fmla="*/ 2586407 w 10080000"/>
                      <a:gd name="connsiteY31" fmla="*/ 5760000 h 5760000"/>
                      <a:gd name="connsiteX32" fmla="*/ 1750568 w 10080000"/>
                      <a:gd name="connsiteY32" fmla="*/ 5760000 h 5760000"/>
                      <a:gd name="connsiteX33" fmla="*/ 995616 w 10080000"/>
                      <a:gd name="connsiteY33" fmla="*/ 5760000 h 5760000"/>
                      <a:gd name="connsiteX34" fmla="*/ 0 w 10080000"/>
                      <a:gd name="connsiteY34" fmla="*/ 4764384 h 5760000"/>
                      <a:gd name="connsiteX35" fmla="*/ 0 w 10080000"/>
                      <a:gd name="connsiteY35" fmla="*/ 4173944 h 5760000"/>
                      <a:gd name="connsiteX36" fmla="*/ 0 w 10080000"/>
                      <a:gd name="connsiteY36" fmla="*/ 3545816 h 5760000"/>
                      <a:gd name="connsiteX37" fmla="*/ 0 w 10080000"/>
                      <a:gd name="connsiteY37" fmla="*/ 2955375 h 5760000"/>
                      <a:gd name="connsiteX38" fmla="*/ 0 w 10080000"/>
                      <a:gd name="connsiteY38" fmla="*/ 2364935 h 5760000"/>
                      <a:gd name="connsiteX39" fmla="*/ 0 w 10080000"/>
                      <a:gd name="connsiteY39" fmla="*/ 1774495 h 5760000"/>
                      <a:gd name="connsiteX40" fmla="*/ 0 w 10080000"/>
                      <a:gd name="connsiteY40" fmla="*/ 995616 h 57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0080000" h="5760000" fill="none" extrusionOk="0">
                        <a:moveTo>
                          <a:pt x="0" y="995616"/>
                        </a:moveTo>
                        <a:cubicBezTo>
                          <a:pt x="-15038" y="418892"/>
                          <a:pt x="373447" y="33604"/>
                          <a:pt x="995616" y="0"/>
                        </a:cubicBezTo>
                        <a:cubicBezTo>
                          <a:pt x="1186105" y="-4175"/>
                          <a:pt x="1293096" y="2797"/>
                          <a:pt x="1427017" y="0"/>
                        </a:cubicBezTo>
                        <a:cubicBezTo>
                          <a:pt x="1560938" y="-2797"/>
                          <a:pt x="1786216" y="-22863"/>
                          <a:pt x="2020193" y="0"/>
                        </a:cubicBezTo>
                        <a:cubicBezTo>
                          <a:pt x="2254170" y="22863"/>
                          <a:pt x="2533339" y="-15996"/>
                          <a:pt x="2775145" y="0"/>
                        </a:cubicBezTo>
                        <a:cubicBezTo>
                          <a:pt x="3016951" y="15996"/>
                          <a:pt x="3152480" y="-7005"/>
                          <a:pt x="3287434" y="0"/>
                        </a:cubicBezTo>
                        <a:cubicBezTo>
                          <a:pt x="3422388" y="7005"/>
                          <a:pt x="3772850" y="-8253"/>
                          <a:pt x="3961498" y="0"/>
                        </a:cubicBezTo>
                        <a:cubicBezTo>
                          <a:pt x="4150146" y="8253"/>
                          <a:pt x="4282239" y="79"/>
                          <a:pt x="4392899" y="0"/>
                        </a:cubicBezTo>
                        <a:cubicBezTo>
                          <a:pt x="4503559" y="-79"/>
                          <a:pt x="4884949" y="-34492"/>
                          <a:pt x="5228738" y="0"/>
                        </a:cubicBezTo>
                        <a:cubicBezTo>
                          <a:pt x="5572527" y="34492"/>
                          <a:pt x="5601637" y="-31581"/>
                          <a:pt x="5902802" y="0"/>
                        </a:cubicBezTo>
                        <a:cubicBezTo>
                          <a:pt x="6203967" y="31581"/>
                          <a:pt x="6485998" y="-28997"/>
                          <a:pt x="6738641" y="0"/>
                        </a:cubicBezTo>
                        <a:cubicBezTo>
                          <a:pt x="6991284" y="28997"/>
                          <a:pt x="7112816" y="-21556"/>
                          <a:pt x="7331818" y="0"/>
                        </a:cubicBezTo>
                        <a:cubicBezTo>
                          <a:pt x="7550820" y="21556"/>
                          <a:pt x="7614751" y="5419"/>
                          <a:pt x="7844106" y="0"/>
                        </a:cubicBezTo>
                        <a:cubicBezTo>
                          <a:pt x="8073461" y="-5419"/>
                          <a:pt x="8785890" y="-4967"/>
                          <a:pt x="9084384" y="0"/>
                        </a:cubicBezTo>
                        <a:cubicBezTo>
                          <a:pt x="9569089" y="22857"/>
                          <a:pt x="10079374" y="414512"/>
                          <a:pt x="10080000" y="995616"/>
                        </a:cubicBezTo>
                        <a:cubicBezTo>
                          <a:pt x="10073738" y="1186268"/>
                          <a:pt x="10062397" y="1424068"/>
                          <a:pt x="10080000" y="1623744"/>
                        </a:cubicBezTo>
                        <a:cubicBezTo>
                          <a:pt x="10097603" y="1823420"/>
                          <a:pt x="10074801" y="2179525"/>
                          <a:pt x="10080000" y="2327247"/>
                        </a:cubicBezTo>
                        <a:cubicBezTo>
                          <a:pt x="10085199" y="2474969"/>
                          <a:pt x="10100665" y="2744222"/>
                          <a:pt x="10080000" y="2993063"/>
                        </a:cubicBezTo>
                        <a:cubicBezTo>
                          <a:pt x="10059335" y="3241904"/>
                          <a:pt x="10076392" y="3428967"/>
                          <a:pt x="10080000" y="3545816"/>
                        </a:cubicBezTo>
                        <a:cubicBezTo>
                          <a:pt x="10083608" y="3662665"/>
                          <a:pt x="10083048" y="4006315"/>
                          <a:pt x="10080000" y="4211631"/>
                        </a:cubicBezTo>
                        <a:cubicBezTo>
                          <a:pt x="10076952" y="4416948"/>
                          <a:pt x="10059191" y="4524838"/>
                          <a:pt x="10080000" y="4764384"/>
                        </a:cubicBezTo>
                        <a:cubicBezTo>
                          <a:pt x="9966290" y="5341568"/>
                          <a:pt x="9642789" y="5783425"/>
                          <a:pt x="9084384" y="5760000"/>
                        </a:cubicBezTo>
                        <a:cubicBezTo>
                          <a:pt x="8863282" y="5754427"/>
                          <a:pt x="8618632" y="5769393"/>
                          <a:pt x="8491208" y="5760000"/>
                        </a:cubicBezTo>
                        <a:cubicBezTo>
                          <a:pt x="8363784" y="5750607"/>
                          <a:pt x="8138655" y="5748051"/>
                          <a:pt x="7978919" y="5760000"/>
                        </a:cubicBezTo>
                        <a:cubicBezTo>
                          <a:pt x="7819183" y="5771949"/>
                          <a:pt x="7485067" y="5730982"/>
                          <a:pt x="7304855" y="5760000"/>
                        </a:cubicBezTo>
                        <a:cubicBezTo>
                          <a:pt x="7124643" y="5789018"/>
                          <a:pt x="6821455" y="5772531"/>
                          <a:pt x="6630791" y="5760000"/>
                        </a:cubicBezTo>
                        <a:cubicBezTo>
                          <a:pt x="6440127" y="5747469"/>
                          <a:pt x="6301670" y="5753900"/>
                          <a:pt x="6037615" y="5760000"/>
                        </a:cubicBezTo>
                        <a:cubicBezTo>
                          <a:pt x="5773560" y="5766100"/>
                          <a:pt x="5441414" y="5736547"/>
                          <a:pt x="5201775" y="5760000"/>
                        </a:cubicBezTo>
                        <a:cubicBezTo>
                          <a:pt x="4962136" y="5783453"/>
                          <a:pt x="4887336" y="5757487"/>
                          <a:pt x="4689487" y="5760000"/>
                        </a:cubicBezTo>
                        <a:cubicBezTo>
                          <a:pt x="4491638" y="5762513"/>
                          <a:pt x="4258429" y="5722969"/>
                          <a:pt x="3853647" y="5760000"/>
                        </a:cubicBezTo>
                        <a:cubicBezTo>
                          <a:pt x="3448865" y="5797031"/>
                          <a:pt x="3538296" y="5763209"/>
                          <a:pt x="3341359" y="5760000"/>
                        </a:cubicBezTo>
                        <a:cubicBezTo>
                          <a:pt x="3144422" y="5756791"/>
                          <a:pt x="2747148" y="5787188"/>
                          <a:pt x="2586407" y="5760000"/>
                        </a:cubicBezTo>
                        <a:cubicBezTo>
                          <a:pt x="2425666" y="5732812"/>
                          <a:pt x="2123208" y="5732019"/>
                          <a:pt x="1750568" y="5760000"/>
                        </a:cubicBezTo>
                        <a:cubicBezTo>
                          <a:pt x="1377928" y="5787981"/>
                          <a:pt x="1196966" y="5762436"/>
                          <a:pt x="995616" y="5760000"/>
                        </a:cubicBezTo>
                        <a:cubicBezTo>
                          <a:pt x="450080" y="5815274"/>
                          <a:pt x="-118230" y="5269833"/>
                          <a:pt x="0" y="4764384"/>
                        </a:cubicBezTo>
                        <a:cubicBezTo>
                          <a:pt x="9712" y="4540979"/>
                          <a:pt x="-11841" y="4449935"/>
                          <a:pt x="0" y="4173944"/>
                        </a:cubicBezTo>
                        <a:cubicBezTo>
                          <a:pt x="11841" y="3897953"/>
                          <a:pt x="-25984" y="3725193"/>
                          <a:pt x="0" y="3545816"/>
                        </a:cubicBezTo>
                        <a:cubicBezTo>
                          <a:pt x="25984" y="3366439"/>
                          <a:pt x="-4099" y="3196482"/>
                          <a:pt x="0" y="2955375"/>
                        </a:cubicBezTo>
                        <a:cubicBezTo>
                          <a:pt x="4099" y="2714268"/>
                          <a:pt x="-29471" y="2548007"/>
                          <a:pt x="0" y="2364935"/>
                        </a:cubicBezTo>
                        <a:cubicBezTo>
                          <a:pt x="29471" y="2181863"/>
                          <a:pt x="-20222" y="1944642"/>
                          <a:pt x="0" y="1774495"/>
                        </a:cubicBezTo>
                        <a:cubicBezTo>
                          <a:pt x="20222" y="1604348"/>
                          <a:pt x="12683" y="1173866"/>
                          <a:pt x="0" y="995616"/>
                        </a:cubicBezTo>
                        <a:close/>
                      </a:path>
                      <a:path w="10080000" h="5760000" stroke="0" extrusionOk="0">
                        <a:moveTo>
                          <a:pt x="0" y="995616"/>
                        </a:moveTo>
                        <a:cubicBezTo>
                          <a:pt x="-99912" y="384124"/>
                          <a:pt x="320373" y="47057"/>
                          <a:pt x="995616" y="0"/>
                        </a:cubicBezTo>
                        <a:cubicBezTo>
                          <a:pt x="1174361" y="-23699"/>
                          <a:pt x="1505544" y="-4143"/>
                          <a:pt x="1831455" y="0"/>
                        </a:cubicBezTo>
                        <a:cubicBezTo>
                          <a:pt x="2157366" y="4143"/>
                          <a:pt x="2258099" y="-22594"/>
                          <a:pt x="2424632" y="0"/>
                        </a:cubicBezTo>
                        <a:cubicBezTo>
                          <a:pt x="2591165" y="22594"/>
                          <a:pt x="2766158" y="6859"/>
                          <a:pt x="2936920" y="0"/>
                        </a:cubicBezTo>
                        <a:cubicBezTo>
                          <a:pt x="3107682" y="-6859"/>
                          <a:pt x="3411682" y="14939"/>
                          <a:pt x="3691872" y="0"/>
                        </a:cubicBezTo>
                        <a:cubicBezTo>
                          <a:pt x="3972062" y="-14939"/>
                          <a:pt x="4025687" y="-8557"/>
                          <a:pt x="4285048" y="0"/>
                        </a:cubicBezTo>
                        <a:cubicBezTo>
                          <a:pt x="4544409" y="8557"/>
                          <a:pt x="4904316" y="5911"/>
                          <a:pt x="5120888" y="0"/>
                        </a:cubicBezTo>
                        <a:cubicBezTo>
                          <a:pt x="5337460" y="-5911"/>
                          <a:pt x="5462912" y="-4318"/>
                          <a:pt x="5633176" y="0"/>
                        </a:cubicBezTo>
                        <a:cubicBezTo>
                          <a:pt x="5803440" y="4318"/>
                          <a:pt x="6147210" y="-27109"/>
                          <a:pt x="6469016" y="0"/>
                        </a:cubicBezTo>
                        <a:cubicBezTo>
                          <a:pt x="6790822" y="27109"/>
                          <a:pt x="6741988" y="4881"/>
                          <a:pt x="6900417" y="0"/>
                        </a:cubicBezTo>
                        <a:cubicBezTo>
                          <a:pt x="7058846" y="-4881"/>
                          <a:pt x="7350811" y="10581"/>
                          <a:pt x="7574481" y="0"/>
                        </a:cubicBezTo>
                        <a:cubicBezTo>
                          <a:pt x="7798151" y="-10581"/>
                          <a:pt x="8004770" y="-18044"/>
                          <a:pt x="8248545" y="0"/>
                        </a:cubicBezTo>
                        <a:cubicBezTo>
                          <a:pt x="8492320" y="18044"/>
                          <a:pt x="8805268" y="11737"/>
                          <a:pt x="9084384" y="0"/>
                        </a:cubicBezTo>
                        <a:cubicBezTo>
                          <a:pt x="9673218" y="47735"/>
                          <a:pt x="10106429" y="422612"/>
                          <a:pt x="10080000" y="995616"/>
                        </a:cubicBezTo>
                        <a:cubicBezTo>
                          <a:pt x="10074019" y="1265768"/>
                          <a:pt x="10091307" y="1342172"/>
                          <a:pt x="10080000" y="1623744"/>
                        </a:cubicBezTo>
                        <a:cubicBezTo>
                          <a:pt x="10068693" y="1905316"/>
                          <a:pt x="10078331" y="2030925"/>
                          <a:pt x="10080000" y="2251872"/>
                        </a:cubicBezTo>
                        <a:cubicBezTo>
                          <a:pt x="10081669" y="2472819"/>
                          <a:pt x="10108521" y="2701002"/>
                          <a:pt x="10080000" y="2955375"/>
                        </a:cubicBezTo>
                        <a:cubicBezTo>
                          <a:pt x="10051479" y="3209748"/>
                          <a:pt x="10082300" y="3349253"/>
                          <a:pt x="10080000" y="3583503"/>
                        </a:cubicBezTo>
                        <a:cubicBezTo>
                          <a:pt x="10077700" y="3817753"/>
                          <a:pt x="10060728" y="3982074"/>
                          <a:pt x="10080000" y="4098568"/>
                        </a:cubicBezTo>
                        <a:cubicBezTo>
                          <a:pt x="10099272" y="4215063"/>
                          <a:pt x="10060509" y="4571345"/>
                          <a:pt x="10080000" y="4764384"/>
                        </a:cubicBezTo>
                        <a:cubicBezTo>
                          <a:pt x="10149303" y="5273139"/>
                          <a:pt x="9568375" y="5864577"/>
                          <a:pt x="9084384" y="5760000"/>
                        </a:cubicBezTo>
                        <a:cubicBezTo>
                          <a:pt x="8841882" y="5731120"/>
                          <a:pt x="8726012" y="5770578"/>
                          <a:pt x="8491208" y="5760000"/>
                        </a:cubicBezTo>
                        <a:cubicBezTo>
                          <a:pt x="8256404" y="5749422"/>
                          <a:pt x="8047026" y="5733812"/>
                          <a:pt x="7817144" y="5760000"/>
                        </a:cubicBezTo>
                        <a:cubicBezTo>
                          <a:pt x="7587262" y="5786188"/>
                          <a:pt x="7484146" y="5755356"/>
                          <a:pt x="7385743" y="5760000"/>
                        </a:cubicBezTo>
                        <a:cubicBezTo>
                          <a:pt x="7287340" y="5764644"/>
                          <a:pt x="7130350" y="5745594"/>
                          <a:pt x="6954342" y="5760000"/>
                        </a:cubicBezTo>
                        <a:cubicBezTo>
                          <a:pt x="6778334" y="5774406"/>
                          <a:pt x="6421720" y="5728268"/>
                          <a:pt x="6280278" y="5760000"/>
                        </a:cubicBezTo>
                        <a:cubicBezTo>
                          <a:pt x="6138836" y="5791732"/>
                          <a:pt x="6010046" y="5759116"/>
                          <a:pt x="5767989" y="5760000"/>
                        </a:cubicBezTo>
                        <a:cubicBezTo>
                          <a:pt x="5525932" y="5760884"/>
                          <a:pt x="5334897" y="5772587"/>
                          <a:pt x="5013037" y="5760000"/>
                        </a:cubicBezTo>
                        <a:cubicBezTo>
                          <a:pt x="4691177" y="5747413"/>
                          <a:pt x="4734661" y="5765957"/>
                          <a:pt x="4500749" y="5760000"/>
                        </a:cubicBezTo>
                        <a:cubicBezTo>
                          <a:pt x="4266837" y="5754043"/>
                          <a:pt x="4093538" y="5740272"/>
                          <a:pt x="3745797" y="5760000"/>
                        </a:cubicBezTo>
                        <a:cubicBezTo>
                          <a:pt x="3398056" y="5779728"/>
                          <a:pt x="3424047" y="5752767"/>
                          <a:pt x="3314396" y="5760000"/>
                        </a:cubicBezTo>
                        <a:cubicBezTo>
                          <a:pt x="3204745" y="5767233"/>
                          <a:pt x="2778769" y="5797028"/>
                          <a:pt x="2559444" y="5760000"/>
                        </a:cubicBezTo>
                        <a:cubicBezTo>
                          <a:pt x="2340119" y="5722972"/>
                          <a:pt x="2215709" y="5776744"/>
                          <a:pt x="2047156" y="5760000"/>
                        </a:cubicBezTo>
                        <a:cubicBezTo>
                          <a:pt x="1878603" y="5743256"/>
                          <a:pt x="1768607" y="5770720"/>
                          <a:pt x="1615755" y="5760000"/>
                        </a:cubicBezTo>
                        <a:cubicBezTo>
                          <a:pt x="1462903" y="5749280"/>
                          <a:pt x="1230415" y="5744880"/>
                          <a:pt x="995616" y="5760000"/>
                        </a:cubicBezTo>
                        <a:cubicBezTo>
                          <a:pt x="437143" y="5792214"/>
                          <a:pt x="113882" y="5346912"/>
                          <a:pt x="0" y="4764384"/>
                        </a:cubicBezTo>
                        <a:cubicBezTo>
                          <a:pt x="16395" y="4583998"/>
                          <a:pt x="-31954" y="4375516"/>
                          <a:pt x="0" y="4098568"/>
                        </a:cubicBezTo>
                        <a:cubicBezTo>
                          <a:pt x="31954" y="3821620"/>
                          <a:pt x="2563" y="3702248"/>
                          <a:pt x="0" y="3545816"/>
                        </a:cubicBezTo>
                        <a:cubicBezTo>
                          <a:pt x="-2563" y="3389384"/>
                          <a:pt x="-8588" y="3154500"/>
                          <a:pt x="0" y="2955375"/>
                        </a:cubicBezTo>
                        <a:cubicBezTo>
                          <a:pt x="8588" y="2756250"/>
                          <a:pt x="-13440" y="2560553"/>
                          <a:pt x="0" y="2327247"/>
                        </a:cubicBezTo>
                        <a:cubicBezTo>
                          <a:pt x="13440" y="2093941"/>
                          <a:pt x="16333" y="2006699"/>
                          <a:pt x="0" y="1774495"/>
                        </a:cubicBezTo>
                        <a:cubicBezTo>
                          <a:pt x="-16333" y="1542291"/>
                          <a:pt x="23278" y="1304363"/>
                          <a:pt x="0" y="995616"/>
                        </a:cubicBezTo>
                        <a:close/>
                      </a:path>
                    </a:pathLst>
                  </a:custGeom>
                  <ask:type>
                    <ask:lineSketchNone/>
                  </ask:type>
                </ask:lineSketchStyleProps>
              </a:ext>
            </a:extLst>
          </a:ln>
          <a:effectLst>
            <a:innerShdw blurRad="889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w="76200">
                <a:solidFill>
                  <a:schemeClr val="tx1"/>
                </a:solidFill>
              </a:ln>
              <a:solidFill>
                <a:prstClr val="white"/>
              </a:solidFill>
              <a:effectLst/>
              <a:uLnTx/>
              <a:uFillTx/>
              <a:latin typeface="Calibri" panose="020F0502020204030204"/>
              <a:ea typeface="+mn-ea"/>
              <a:cs typeface="+mn-cs"/>
            </a:endParaRPr>
          </a:p>
        </p:txBody>
      </p:sp>
      <p:sp>
        <p:nvSpPr>
          <p:cNvPr id="78" name="Rectangle: Rounded Corners 77">
            <a:extLst>
              <a:ext uri="{FF2B5EF4-FFF2-40B4-BE49-F238E27FC236}">
                <a16:creationId xmlns:a16="http://schemas.microsoft.com/office/drawing/2014/main" id="{69AF74EC-8887-4F07-6884-1EB00FC85FD9}"/>
              </a:ext>
            </a:extLst>
          </p:cNvPr>
          <p:cNvSpPr/>
          <p:nvPr userDrawn="1"/>
        </p:nvSpPr>
        <p:spPr>
          <a:xfrm>
            <a:off x="3392745" y="157566"/>
            <a:ext cx="5400000" cy="900000"/>
          </a:xfrm>
          <a:prstGeom prst="roundRect">
            <a:avLst>
              <a:gd name="adj" fmla="val 50000"/>
            </a:avLst>
          </a:prstGeom>
          <a:solidFill>
            <a:srgbClr val="FAFEC1"/>
          </a:solidFill>
          <a:ln w="88900" cap="rnd" cmpd="thinThick">
            <a:solidFill>
              <a:srgbClr val="ECD4FC"/>
            </a:solidFill>
            <a:prstDash val="solid"/>
            <a:round/>
            <a:extLst>
              <a:ext uri="{C807C97D-BFC1-408E-A445-0C87EB9F89A2}">
                <ask:lineSketchStyleProps xmlns:ask="http://schemas.microsoft.com/office/drawing/2018/sketchyshapes" xmlns="" sd="1219033472">
                  <a:custGeom>
                    <a:avLst/>
                    <a:gdLst>
                      <a:gd name="connsiteX0" fmla="*/ 0 w 5400000"/>
                      <a:gd name="connsiteY0" fmla="*/ 450000 h 900000"/>
                      <a:gd name="connsiteX1" fmla="*/ 450000 w 5400000"/>
                      <a:gd name="connsiteY1" fmla="*/ 0 h 900000"/>
                      <a:gd name="connsiteX2" fmla="*/ 4950000 w 5400000"/>
                      <a:gd name="connsiteY2" fmla="*/ 0 h 900000"/>
                      <a:gd name="connsiteX3" fmla="*/ 5400000 w 5400000"/>
                      <a:gd name="connsiteY3" fmla="*/ 450000 h 900000"/>
                      <a:gd name="connsiteX4" fmla="*/ 5400000 w 5400000"/>
                      <a:gd name="connsiteY4" fmla="*/ 450000 h 900000"/>
                      <a:gd name="connsiteX5" fmla="*/ 4950000 w 5400000"/>
                      <a:gd name="connsiteY5" fmla="*/ 900000 h 900000"/>
                      <a:gd name="connsiteX6" fmla="*/ 450000 w 5400000"/>
                      <a:gd name="connsiteY6" fmla="*/ 900000 h 900000"/>
                      <a:gd name="connsiteX7" fmla="*/ 0 w 5400000"/>
                      <a:gd name="connsiteY7" fmla="*/ 450000 h 9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00000" h="900000" fill="none" extrusionOk="0">
                        <a:moveTo>
                          <a:pt x="0" y="450000"/>
                        </a:moveTo>
                        <a:cubicBezTo>
                          <a:pt x="-4340" y="160086"/>
                          <a:pt x="176732" y="34382"/>
                          <a:pt x="450000" y="0"/>
                        </a:cubicBezTo>
                        <a:cubicBezTo>
                          <a:pt x="1617756" y="-38581"/>
                          <a:pt x="3766908" y="63341"/>
                          <a:pt x="4950000" y="0"/>
                        </a:cubicBezTo>
                        <a:cubicBezTo>
                          <a:pt x="5152685" y="-7415"/>
                          <a:pt x="5418014" y="216204"/>
                          <a:pt x="5400000" y="450000"/>
                        </a:cubicBezTo>
                        <a:lnTo>
                          <a:pt x="5400000" y="450000"/>
                        </a:lnTo>
                        <a:cubicBezTo>
                          <a:pt x="5420681" y="729313"/>
                          <a:pt x="5198924" y="904103"/>
                          <a:pt x="4950000" y="900000"/>
                        </a:cubicBezTo>
                        <a:cubicBezTo>
                          <a:pt x="4498390" y="980982"/>
                          <a:pt x="2415186" y="972255"/>
                          <a:pt x="450000" y="900000"/>
                        </a:cubicBezTo>
                        <a:cubicBezTo>
                          <a:pt x="219287" y="884402"/>
                          <a:pt x="2991" y="684461"/>
                          <a:pt x="0" y="450000"/>
                        </a:cubicBezTo>
                        <a:close/>
                      </a:path>
                      <a:path w="5400000" h="900000" stroke="0" extrusionOk="0">
                        <a:moveTo>
                          <a:pt x="0" y="450000"/>
                        </a:moveTo>
                        <a:cubicBezTo>
                          <a:pt x="-7819" y="196649"/>
                          <a:pt x="197363" y="1542"/>
                          <a:pt x="450000" y="0"/>
                        </a:cubicBezTo>
                        <a:cubicBezTo>
                          <a:pt x="1972026" y="132882"/>
                          <a:pt x="3161765" y="-84951"/>
                          <a:pt x="4950000" y="0"/>
                        </a:cubicBezTo>
                        <a:cubicBezTo>
                          <a:pt x="5177572" y="20464"/>
                          <a:pt x="5394754" y="230466"/>
                          <a:pt x="5400000" y="450000"/>
                        </a:cubicBezTo>
                        <a:lnTo>
                          <a:pt x="5400000" y="450000"/>
                        </a:lnTo>
                        <a:cubicBezTo>
                          <a:pt x="5366583" y="680245"/>
                          <a:pt x="5218585" y="909583"/>
                          <a:pt x="4950000" y="900000"/>
                        </a:cubicBezTo>
                        <a:cubicBezTo>
                          <a:pt x="3884479" y="949533"/>
                          <a:pt x="2061751" y="914809"/>
                          <a:pt x="450000" y="900000"/>
                        </a:cubicBezTo>
                        <a:cubicBezTo>
                          <a:pt x="168972" y="895023"/>
                          <a:pt x="-15307" y="712940"/>
                          <a:pt x="0" y="450000"/>
                        </a:cubicBezTo>
                        <a:close/>
                      </a:path>
                    </a:pathLst>
                  </a:custGeom>
                  <ask:type>
                    <ask:lineSketchNone/>
                  </ask:type>
                </ask:lineSketchStyleProps>
              </a:ext>
            </a:extLst>
          </a:ln>
          <a:effectLst>
            <a:innerShdw blurRad="127000">
              <a:prstClr val="black"/>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FFC000"/>
                </a:solidFill>
              </a:ln>
            </a:endParaRPr>
          </a:p>
        </p:txBody>
      </p:sp>
    </p:spTree>
    <p:extLst>
      <p:ext uri="{BB962C8B-B14F-4D97-AF65-F5344CB8AC3E}">
        <p14:creationId xmlns:p14="http://schemas.microsoft.com/office/powerpoint/2010/main" val="600502756"/>
      </p:ext>
    </p:extLst>
  </p:cSld>
  <p:clrMapOvr>
    <a:masterClrMapping/>
  </p:clrMapOvr>
  <p:transition>
    <p:random/>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A30F46A-C2D6-89AE-CE57-81A17301C128}"/>
              </a:ext>
            </a:extLst>
          </p:cNvPr>
          <p:cNvSpPr/>
          <p:nvPr userDrawn="1"/>
        </p:nvSpPr>
        <p:spPr>
          <a:xfrm rot="5400000">
            <a:off x="2667002" y="-2666998"/>
            <a:ext cx="6858001" cy="12192000"/>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A picture containing flower, plant&#10;&#10;Description automatically generated">
            <a:extLst>
              <a:ext uri="{FF2B5EF4-FFF2-40B4-BE49-F238E27FC236}">
                <a16:creationId xmlns:a16="http://schemas.microsoft.com/office/drawing/2014/main" id="{6F15AB74-0B87-C612-EB7C-FAFCAC5FD05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629249713"/>
      </p:ext>
    </p:extLst>
  </p:cSld>
  <p:clrMapOvr>
    <a:masterClrMapping/>
  </p:clrMapOvr>
  <p:transition>
    <p:rand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097280" y="286604"/>
            <a:ext cx="10058400" cy="1450757"/>
          </a:xfrm>
          <a:prstGeom prst="rect">
            <a:avLst/>
          </a:prstGeom>
        </p:spPr>
        <p:txBody>
          <a:bodyPr/>
          <a:lstStyle/>
          <a:p>
            <a:r>
              <a:rPr lang="en-US"/>
              <a:t>Click to edit Master title style</a:t>
            </a:r>
            <a:endParaRPr lang="en-US" dirty="0"/>
          </a:p>
        </p:txBody>
      </p:sp>
      <p:sp>
        <p:nvSpPr>
          <p:cNvPr id="3" name="Date Placeholder 2"/>
          <p:cNvSpPr>
            <a:spLocks noGrp="1"/>
          </p:cNvSpPr>
          <p:nvPr>
            <p:ph type="dt" sz="half" idx="10"/>
          </p:nvPr>
        </p:nvSpPr>
        <p:spPr>
          <a:xfrm>
            <a:off x="1097282" y="6459786"/>
            <a:ext cx="2472271" cy="365125"/>
          </a:xfrm>
          <a:prstGeom prst="rect">
            <a:avLst/>
          </a:prstGeom>
        </p:spPr>
        <p:txBody>
          <a:bodyPr/>
          <a:lstStyle/>
          <a:p>
            <a:fld id="{C8C39B41-D8B5-4052-B551-9B5525EAA8B6}" type="datetimeFigureOut">
              <a:rPr lang="en-US" dirty="0"/>
              <a:t>5/9/2023</a:t>
            </a:fld>
            <a:endParaRPr lang="en-US" dirty="0"/>
          </a:p>
        </p:txBody>
      </p:sp>
      <p:sp>
        <p:nvSpPr>
          <p:cNvPr id="4" name="Footer Placeholder 3"/>
          <p:cNvSpPr>
            <a:spLocks noGrp="1"/>
          </p:cNvSpPr>
          <p:nvPr>
            <p:ph type="ftr" sz="quarter" idx="11"/>
          </p:nvPr>
        </p:nvSpPr>
        <p:spPr>
          <a:xfrm>
            <a:off x="3686186" y="6459786"/>
            <a:ext cx="4822804" cy="365125"/>
          </a:xfrm>
          <a:prstGeom prst="rect">
            <a:avLst/>
          </a:prstGeom>
        </p:spPr>
        <p:txBody>
          <a:bodyPr/>
          <a:lstStyle/>
          <a:p>
            <a:endParaRPr lang="en-US" dirty="0"/>
          </a:p>
        </p:txBody>
      </p:sp>
      <p:sp>
        <p:nvSpPr>
          <p:cNvPr id="5" name="Slide Number Placeholder 4"/>
          <p:cNvSpPr>
            <a:spLocks noGrp="1"/>
          </p:cNvSpPr>
          <p:nvPr>
            <p:ph type="sldNum" sz="quarter" idx="12"/>
          </p:nvPr>
        </p:nvSpPr>
        <p:spPr>
          <a:xfrm>
            <a:off x="9900460" y="6459786"/>
            <a:ext cx="1312025" cy="365125"/>
          </a:xfrm>
          <a:prstGeom prst="rect">
            <a:avLst/>
          </a:prstGeom>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3523012568"/>
      </p:ext>
    </p:extLst>
  </p:cSld>
  <p:clrMapOvr>
    <a:masterClrMapping/>
  </p:clrMapOvr>
  <p:transition>
    <p:random/>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4E5D950-988E-25DF-683D-E017A2BF52F8}"/>
              </a:ext>
            </a:extLst>
          </p:cNvPr>
          <p:cNvSpPr/>
          <p:nvPr userDrawn="1"/>
        </p:nvSpPr>
        <p:spPr>
          <a:xfrm>
            <a:off x="845408" y="-404535"/>
            <a:ext cx="692704" cy="7241359"/>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2FEFE4DB-6528-D120-63B7-4A957237186E}"/>
              </a:ext>
            </a:extLst>
          </p:cNvPr>
          <p:cNvSpPr/>
          <p:nvPr userDrawn="1"/>
        </p:nvSpPr>
        <p:spPr>
          <a:xfrm>
            <a:off x="2084352" y="-404535"/>
            <a:ext cx="692704" cy="7241360"/>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7CA73A4F-4178-2567-A016-0B8AC07AFC2C}"/>
              </a:ext>
            </a:extLst>
          </p:cNvPr>
          <p:cNvSpPr/>
          <p:nvPr userDrawn="1"/>
        </p:nvSpPr>
        <p:spPr>
          <a:xfrm>
            <a:off x="3323296" y="-404535"/>
            <a:ext cx="692704" cy="7241360"/>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925E951D-0E77-DBFE-3840-3970C23EFEC0}"/>
              </a:ext>
            </a:extLst>
          </p:cNvPr>
          <p:cNvSpPr/>
          <p:nvPr userDrawn="1"/>
        </p:nvSpPr>
        <p:spPr>
          <a:xfrm>
            <a:off x="4562240" y="-404535"/>
            <a:ext cx="692704" cy="7241360"/>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EE15D724-8E8E-E248-EA5C-6A60A352B65C}"/>
              </a:ext>
            </a:extLst>
          </p:cNvPr>
          <p:cNvSpPr/>
          <p:nvPr userDrawn="1"/>
        </p:nvSpPr>
        <p:spPr>
          <a:xfrm>
            <a:off x="5801184" y="-404535"/>
            <a:ext cx="692704" cy="7241360"/>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46D8EC0C-B9C1-2259-08BF-CD345A0E74A6}"/>
              </a:ext>
            </a:extLst>
          </p:cNvPr>
          <p:cNvSpPr/>
          <p:nvPr userDrawn="1"/>
        </p:nvSpPr>
        <p:spPr>
          <a:xfrm>
            <a:off x="7040128" y="-404535"/>
            <a:ext cx="692704" cy="7241360"/>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35978FFC-9E96-BFF3-0633-8892FC9B5268}"/>
              </a:ext>
            </a:extLst>
          </p:cNvPr>
          <p:cNvSpPr/>
          <p:nvPr userDrawn="1"/>
        </p:nvSpPr>
        <p:spPr>
          <a:xfrm>
            <a:off x="8279072" y="-404535"/>
            <a:ext cx="692704" cy="7241360"/>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862C46F3-9696-8691-A495-32C41D8F9AAC}"/>
              </a:ext>
            </a:extLst>
          </p:cNvPr>
          <p:cNvSpPr/>
          <p:nvPr userDrawn="1"/>
        </p:nvSpPr>
        <p:spPr>
          <a:xfrm>
            <a:off x="9518016" y="-404535"/>
            <a:ext cx="692704" cy="7241360"/>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758F9C5B-EC71-A2C4-ED6A-DD8C4EC76B6C}"/>
              </a:ext>
            </a:extLst>
          </p:cNvPr>
          <p:cNvSpPr/>
          <p:nvPr userDrawn="1"/>
        </p:nvSpPr>
        <p:spPr>
          <a:xfrm>
            <a:off x="10756961" y="-404535"/>
            <a:ext cx="692704" cy="7241360"/>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A5103922-6534-51BF-B75F-F898DE5CDA4A}"/>
              </a:ext>
            </a:extLst>
          </p:cNvPr>
          <p:cNvSpPr/>
          <p:nvPr userDrawn="1"/>
        </p:nvSpPr>
        <p:spPr>
          <a:xfrm rot="5400000">
            <a:off x="5882998" y="-6674027"/>
            <a:ext cx="414777" cy="12953762"/>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AE23E401-557F-3C5D-48EB-7A36B7C891B0}"/>
              </a:ext>
            </a:extLst>
          </p:cNvPr>
          <p:cNvSpPr/>
          <p:nvPr userDrawn="1"/>
        </p:nvSpPr>
        <p:spPr>
          <a:xfrm rot="5400000">
            <a:off x="5882998" y="-5869084"/>
            <a:ext cx="414777" cy="12953762"/>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E07D06C0-89F7-9D36-5A43-31EFCB0237F3}"/>
              </a:ext>
            </a:extLst>
          </p:cNvPr>
          <p:cNvSpPr/>
          <p:nvPr userDrawn="1"/>
        </p:nvSpPr>
        <p:spPr>
          <a:xfrm rot="5400000">
            <a:off x="5882998" y="-5064142"/>
            <a:ext cx="414777" cy="12953762"/>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D3E2C102-31FD-1E33-47F7-CDDB7A735BB2}"/>
              </a:ext>
            </a:extLst>
          </p:cNvPr>
          <p:cNvSpPr/>
          <p:nvPr userDrawn="1"/>
        </p:nvSpPr>
        <p:spPr>
          <a:xfrm rot="5400000">
            <a:off x="5882996" y="-4259200"/>
            <a:ext cx="414777" cy="12953759"/>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5570939A-4829-7A73-6FAE-C1B06F8DDC49}"/>
              </a:ext>
            </a:extLst>
          </p:cNvPr>
          <p:cNvSpPr/>
          <p:nvPr userDrawn="1"/>
        </p:nvSpPr>
        <p:spPr>
          <a:xfrm rot="5400000">
            <a:off x="5882998" y="-3454258"/>
            <a:ext cx="414777" cy="12953762"/>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C4A2A01A-2D12-8028-A189-B6F7AD322AAA}"/>
              </a:ext>
            </a:extLst>
          </p:cNvPr>
          <p:cNvSpPr/>
          <p:nvPr userDrawn="1"/>
        </p:nvSpPr>
        <p:spPr>
          <a:xfrm rot="5400000">
            <a:off x="5882998" y="-2649316"/>
            <a:ext cx="414777" cy="12953762"/>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F8983F2D-A487-0870-6687-FB83D64037C9}"/>
              </a:ext>
            </a:extLst>
          </p:cNvPr>
          <p:cNvSpPr/>
          <p:nvPr userDrawn="1"/>
        </p:nvSpPr>
        <p:spPr>
          <a:xfrm rot="5400000">
            <a:off x="5882998" y="-1844374"/>
            <a:ext cx="414777" cy="12953762"/>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id="{8076D61F-DC95-7318-E855-BA96B3CEF07D}"/>
              </a:ext>
            </a:extLst>
          </p:cNvPr>
          <p:cNvSpPr/>
          <p:nvPr userDrawn="1"/>
        </p:nvSpPr>
        <p:spPr>
          <a:xfrm rot="5400000">
            <a:off x="5882998" y="-1039432"/>
            <a:ext cx="414777" cy="12953762"/>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6ED43618-F7B9-5794-DDE4-4F7ACF4223D7}"/>
              </a:ext>
            </a:extLst>
          </p:cNvPr>
          <p:cNvSpPr/>
          <p:nvPr userDrawn="1"/>
        </p:nvSpPr>
        <p:spPr>
          <a:xfrm rot="5400000">
            <a:off x="5882997" y="-234488"/>
            <a:ext cx="414777" cy="12953760"/>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Rectangle 28">
            <a:extLst>
              <a:ext uri="{FF2B5EF4-FFF2-40B4-BE49-F238E27FC236}">
                <a16:creationId xmlns:a16="http://schemas.microsoft.com/office/drawing/2014/main" id="{98CCFC52-7ADF-FBA8-1A34-F5BCD8453358}"/>
              </a:ext>
            </a:extLst>
          </p:cNvPr>
          <p:cNvSpPr/>
          <p:nvPr userDrawn="1"/>
        </p:nvSpPr>
        <p:spPr>
          <a:xfrm rot="5400000">
            <a:off x="5882997" y="570454"/>
            <a:ext cx="414777" cy="12953760"/>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8F590FF4-2C22-FE30-1EAC-4E1F68C1D491}"/>
              </a:ext>
            </a:extLst>
          </p:cNvPr>
          <p:cNvSpPr/>
          <p:nvPr userDrawn="1"/>
        </p:nvSpPr>
        <p:spPr>
          <a:xfrm>
            <a:off x="-386492" y="-389560"/>
            <a:ext cx="692704" cy="7229505"/>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58CFC7D2-5A4A-46BA-407C-AE3A9D1DD016}"/>
              </a:ext>
            </a:extLst>
          </p:cNvPr>
          <p:cNvSpPr/>
          <p:nvPr userDrawn="1"/>
        </p:nvSpPr>
        <p:spPr>
          <a:xfrm>
            <a:off x="11874561" y="-392674"/>
            <a:ext cx="692704" cy="7241360"/>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3" name="Picture 42" descr="A picture containing flower, plant&#10;&#10;Description automatically generated">
            <a:extLst>
              <a:ext uri="{FF2B5EF4-FFF2-40B4-BE49-F238E27FC236}">
                <a16:creationId xmlns:a16="http://schemas.microsoft.com/office/drawing/2014/main" id="{35BE60F3-D481-A1D3-C830-42D563E8854F}"/>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64525"/>
          <a:stretch/>
        </p:blipFill>
        <p:spPr>
          <a:xfrm>
            <a:off x="0" y="4425112"/>
            <a:ext cx="12192000" cy="2432888"/>
          </a:xfrm>
          <a:prstGeom prst="rect">
            <a:avLst/>
          </a:prstGeom>
        </p:spPr>
      </p:pic>
      <p:grpSp>
        <p:nvGrpSpPr>
          <p:cNvPr id="44" name="Group 43">
            <a:extLst>
              <a:ext uri="{FF2B5EF4-FFF2-40B4-BE49-F238E27FC236}">
                <a16:creationId xmlns:a16="http://schemas.microsoft.com/office/drawing/2014/main" id="{BE602289-254E-A4F0-E7D5-DB7350123888}"/>
              </a:ext>
            </a:extLst>
          </p:cNvPr>
          <p:cNvGrpSpPr/>
          <p:nvPr userDrawn="1"/>
        </p:nvGrpSpPr>
        <p:grpSpPr>
          <a:xfrm>
            <a:off x="-694461" y="114478"/>
            <a:ext cx="13580921" cy="2003920"/>
            <a:chOff x="-676522" y="-884837"/>
            <a:chExt cx="13580921" cy="2003920"/>
          </a:xfrm>
          <a:effectLst>
            <a:outerShdw blurRad="50800" dist="38100" dir="18900000" algn="bl" rotWithShape="0">
              <a:prstClr val="black">
                <a:alpha val="40000"/>
              </a:prstClr>
            </a:outerShdw>
          </a:effectLst>
        </p:grpSpPr>
        <p:grpSp>
          <p:nvGrpSpPr>
            <p:cNvPr id="45" name="Group 44">
              <a:extLst>
                <a:ext uri="{FF2B5EF4-FFF2-40B4-BE49-F238E27FC236}">
                  <a16:creationId xmlns:a16="http://schemas.microsoft.com/office/drawing/2014/main" id="{3F1EBFC0-EDDA-E77B-FA3D-A28F5B182C9A}"/>
                </a:ext>
              </a:extLst>
            </p:cNvPr>
            <p:cNvGrpSpPr/>
            <p:nvPr/>
          </p:nvGrpSpPr>
          <p:grpSpPr>
            <a:xfrm>
              <a:off x="-676522" y="-381616"/>
              <a:ext cx="2235986" cy="1076984"/>
              <a:chOff x="10769791" y="-6153003"/>
              <a:chExt cx="6123464" cy="3537857"/>
            </a:xfrm>
          </p:grpSpPr>
          <p:grpSp>
            <p:nvGrpSpPr>
              <p:cNvPr id="82" name="Group 81">
                <a:extLst>
                  <a:ext uri="{FF2B5EF4-FFF2-40B4-BE49-F238E27FC236}">
                    <a16:creationId xmlns:a16="http://schemas.microsoft.com/office/drawing/2014/main" id="{F9644769-3E77-19ED-4E63-41C7A6383A07}"/>
                  </a:ext>
                </a:extLst>
              </p:cNvPr>
              <p:cNvGrpSpPr/>
              <p:nvPr/>
            </p:nvGrpSpPr>
            <p:grpSpPr>
              <a:xfrm>
                <a:off x="10769791" y="-6153003"/>
                <a:ext cx="6123464" cy="3537857"/>
                <a:chOff x="11038114" y="-5693229"/>
                <a:chExt cx="6123464" cy="3537857"/>
              </a:xfrm>
            </p:grpSpPr>
            <p:sp>
              <p:nvSpPr>
                <p:cNvPr id="84" name="Oval 83">
                  <a:extLst>
                    <a:ext uri="{FF2B5EF4-FFF2-40B4-BE49-F238E27FC236}">
                      <a16:creationId xmlns:a16="http://schemas.microsoft.com/office/drawing/2014/main" id="{373205FA-4FEA-1A65-5974-1AD466A1DE84}"/>
                    </a:ext>
                  </a:extLst>
                </p:cNvPr>
                <p:cNvSpPr/>
                <p:nvPr/>
              </p:nvSpPr>
              <p:spPr>
                <a:xfrm>
                  <a:off x="11038114" y="-5225143"/>
                  <a:ext cx="1992086"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85" name="Oval 84">
                  <a:extLst>
                    <a:ext uri="{FF2B5EF4-FFF2-40B4-BE49-F238E27FC236}">
                      <a16:creationId xmlns:a16="http://schemas.microsoft.com/office/drawing/2014/main" id="{F0172C46-0DF5-A381-D8C8-2741A799073C}"/>
                    </a:ext>
                  </a:extLst>
                </p:cNvPr>
                <p:cNvSpPr/>
                <p:nvPr/>
              </p:nvSpPr>
              <p:spPr>
                <a:xfrm>
                  <a:off x="12034157" y="-569322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86" name="Oval 85">
                  <a:extLst>
                    <a:ext uri="{FF2B5EF4-FFF2-40B4-BE49-F238E27FC236}">
                      <a16:creationId xmlns:a16="http://schemas.microsoft.com/office/drawing/2014/main" id="{96B5A505-8DB1-D8AB-8BB4-AAF540AF4C9C}"/>
                    </a:ext>
                  </a:extLst>
                </p:cNvPr>
                <p:cNvSpPr/>
                <p:nvPr/>
              </p:nvSpPr>
              <p:spPr>
                <a:xfrm>
                  <a:off x="11336109" y="-4114801"/>
                  <a:ext cx="3133869"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87" name="Oval 86">
                  <a:extLst>
                    <a:ext uri="{FF2B5EF4-FFF2-40B4-BE49-F238E27FC236}">
                      <a16:creationId xmlns:a16="http://schemas.microsoft.com/office/drawing/2014/main" id="{ECB3E8AD-F4C8-0C93-8DD7-9824DC6487B1}"/>
                    </a:ext>
                  </a:extLst>
                </p:cNvPr>
                <p:cNvSpPr/>
                <p:nvPr/>
              </p:nvSpPr>
              <p:spPr>
                <a:xfrm>
                  <a:off x="13768948" y="-559930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88" name="Oval 87">
                  <a:extLst>
                    <a:ext uri="{FF2B5EF4-FFF2-40B4-BE49-F238E27FC236}">
                      <a16:creationId xmlns:a16="http://schemas.microsoft.com/office/drawing/2014/main" id="{B7748AD0-5DCB-6FF1-EE15-A3A53318EB7D}"/>
                    </a:ext>
                  </a:extLst>
                </p:cNvPr>
                <p:cNvSpPr/>
                <p:nvPr/>
              </p:nvSpPr>
              <p:spPr>
                <a:xfrm>
                  <a:off x="14693100" y="-4856116"/>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89" name="Oval 88">
                  <a:extLst>
                    <a:ext uri="{FF2B5EF4-FFF2-40B4-BE49-F238E27FC236}">
                      <a16:creationId xmlns:a16="http://schemas.microsoft.com/office/drawing/2014/main" id="{FBFBB90E-BCEF-AFEC-E179-2EAE9672D4B2}"/>
                    </a:ext>
                  </a:extLst>
                </p:cNvPr>
                <p:cNvSpPr/>
                <p:nvPr/>
              </p:nvSpPr>
              <p:spPr>
                <a:xfrm>
                  <a:off x="13918279" y="-4245430"/>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sp>
            <p:nvSpPr>
              <p:cNvPr id="83" name="Oval 82">
                <a:extLst>
                  <a:ext uri="{FF2B5EF4-FFF2-40B4-BE49-F238E27FC236}">
                    <a16:creationId xmlns:a16="http://schemas.microsoft.com/office/drawing/2014/main" id="{E84B2CA2-9828-A968-9207-05F20742E7F7}"/>
                  </a:ext>
                </a:extLst>
              </p:cNvPr>
              <p:cNvSpPr/>
              <p:nvPr/>
            </p:nvSpPr>
            <p:spPr>
              <a:xfrm>
                <a:off x="12616087" y="-5058367"/>
                <a:ext cx="2318471" cy="12518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grpSp>
          <p:nvGrpSpPr>
            <p:cNvPr id="46" name="Group 45">
              <a:extLst>
                <a:ext uri="{FF2B5EF4-FFF2-40B4-BE49-F238E27FC236}">
                  <a16:creationId xmlns:a16="http://schemas.microsoft.com/office/drawing/2014/main" id="{65D5951C-E057-A674-F1F3-FA263D5AF4D2}"/>
                </a:ext>
              </a:extLst>
            </p:cNvPr>
            <p:cNvGrpSpPr/>
            <p:nvPr/>
          </p:nvGrpSpPr>
          <p:grpSpPr>
            <a:xfrm>
              <a:off x="4930725" y="-163011"/>
              <a:ext cx="1187273" cy="677247"/>
              <a:chOff x="10769791" y="-6153003"/>
              <a:chExt cx="6123464" cy="3537857"/>
            </a:xfrm>
          </p:grpSpPr>
          <p:grpSp>
            <p:nvGrpSpPr>
              <p:cNvPr id="74" name="Group 73">
                <a:extLst>
                  <a:ext uri="{FF2B5EF4-FFF2-40B4-BE49-F238E27FC236}">
                    <a16:creationId xmlns:a16="http://schemas.microsoft.com/office/drawing/2014/main" id="{1721F896-A1E4-437F-2518-72C0EAF17637}"/>
                  </a:ext>
                </a:extLst>
              </p:cNvPr>
              <p:cNvGrpSpPr/>
              <p:nvPr/>
            </p:nvGrpSpPr>
            <p:grpSpPr>
              <a:xfrm>
                <a:off x="10769791" y="-6153003"/>
                <a:ext cx="6123464" cy="3537857"/>
                <a:chOff x="11038114" y="-5693229"/>
                <a:chExt cx="6123464" cy="3537857"/>
              </a:xfrm>
            </p:grpSpPr>
            <p:sp>
              <p:nvSpPr>
                <p:cNvPr id="76" name="Oval 75">
                  <a:extLst>
                    <a:ext uri="{FF2B5EF4-FFF2-40B4-BE49-F238E27FC236}">
                      <a16:creationId xmlns:a16="http://schemas.microsoft.com/office/drawing/2014/main" id="{B9893080-4F28-ACE2-AF11-DF32E182C809}"/>
                    </a:ext>
                  </a:extLst>
                </p:cNvPr>
                <p:cNvSpPr/>
                <p:nvPr/>
              </p:nvSpPr>
              <p:spPr>
                <a:xfrm>
                  <a:off x="11038114" y="-5225143"/>
                  <a:ext cx="1992086"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77" name="Oval 76">
                  <a:extLst>
                    <a:ext uri="{FF2B5EF4-FFF2-40B4-BE49-F238E27FC236}">
                      <a16:creationId xmlns:a16="http://schemas.microsoft.com/office/drawing/2014/main" id="{03EE5876-75DB-7958-56EA-2E8B566DE16D}"/>
                    </a:ext>
                  </a:extLst>
                </p:cNvPr>
                <p:cNvSpPr/>
                <p:nvPr/>
              </p:nvSpPr>
              <p:spPr>
                <a:xfrm>
                  <a:off x="12034157" y="-569322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78" name="Oval 77">
                  <a:extLst>
                    <a:ext uri="{FF2B5EF4-FFF2-40B4-BE49-F238E27FC236}">
                      <a16:creationId xmlns:a16="http://schemas.microsoft.com/office/drawing/2014/main" id="{0693C750-6674-3B7F-06CA-FA9D6650B583}"/>
                    </a:ext>
                  </a:extLst>
                </p:cNvPr>
                <p:cNvSpPr/>
                <p:nvPr/>
              </p:nvSpPr>
              <p:spPr>
                <a:xfrm>
                  <a:off x="11336109" y="-4114801"/>
                  <a:ext cx="3133869"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79" name="Oval 78">
                  <a:extLst>
                    <a:ext uri="{FF2B5EF4-FFF2-40B4-BE49-F238E27FC236}">
                      <a16:creationId xmlns:a16="http://schemas.microsoft.com/office/drawing/2014/main" id="{FE1C5B1F-3CE7-B2B8-67D0-6C9B13747AFF}"/>
                    </a:ext>
                  </a:extLst>
                </p:cNvPr>
                <p:cNvSpPr/>
                <p:nvPr/>
              </p:nvSpPr>
              <p:spPr>
                <a:xfrm>
                  <a:off x="13768948" y="-559930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80" name="Oval 79">
                  <a:extLst>
                    <a:ext uri="{FF2B5EF4-FFF2-40B4-BE49-F238E27FC236}">
                      <a16:creationId xmlns:a16="http://schemas.microsoft.com/office/drawing/2014/main" id="{3FA2C5D0-3AC1-CFA5-FFE2-F217B3A2D155}"/>
                    </a:ext>
                  </a:extLst>
                </p:cNvPr>
                <p:cNvSpPr/>
                <p:nvPr/>
              </p:nvSpPr>
              <p:spPr>
                <a:xfrm>
                  <a:off x="14693100" y="-4856116"/>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81" name="Oval 80">
                  <a:extLst>
                    <a:ext uri="{FF2B5EF4-FFF2-40B4-BE49-F238E27FC236}">
                      <a16:creationId xmlns:a16="http://schemas.microsoft.com/office/drawing/2014/main" id="{C94B834D-146C-AB70-E01A-0AFAE1612319}"/>
                    </a:ext>
                  </a:extLst>
                </p:cNvPr>
                <p:cNvSpPr/>
                <p:nvPr/>
              </p:nvSpPr>
              <p:spPr>
                <a:xfrm>
                  <a:off x="13918279" y="-4245430"/>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sp>
            <p:nvSpPr>
              <p:cNvPr id="75" name="Oval 74">
                <a:extLst>
                  <a:ext uri="{FF2B5EF4-FFF2-40B4-BE49-F238E27FC236}">
                    <a16:creationId xmlns:a16="http://schemas.microsoft.com/office/drawing/2014/main" id="{2EB5847B-8AD7-AB55-1ADE-7AB2D9C65DF9}"/>
                  </a:ext>
                </a:extLst>
              </p:cNvPr>
              <p:cNvSpPr/>
              <p:nvPr/>
            </p:nvSpPr>
            <p:spPr>
              <a:xfrm>
                <a:off x="12616087" y="-5058367"/>
                <a:ext cx="2318471" cy="12518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grpSp>
          <p:nvGrpSpPr>
            <p:cNvPr id="47" name="Group 46">
              <a:extLst>
                <a:ext uri="{FF2B5EF4-FFF2-40B4-BE49-F238E27FC236}">
                  <a16:creationId xmlns:a16="http://schemas.microsoft.com/office/drawing/2014/main" id="{6FD9656D-B838-9114-218E-F212A7E7EAB3}"/>
                </a:ext>
              </a:extLst>
            </p:cNvPr>
            <p:cNvGrpSpPr/>
            <p:nvPr/>
          </p:nvGrpSpPr>
          <p:grpSpPr>
            <a:xfrm>
              <a:off x="10987107" y="195601"/>
              <a:ext cx="1917292" cy="923482"/>
              <a:chOff x="10769791" y="-6153003"/>
              <a:chExt cx="6123464" cy="3537857"/>
            </a:xfrm>
          </p:grpSpPr>
          <p:grpSp>
            <p:nvGrpSpPr>
              <p:cNvPr id="66" name="Group 65">
                <a:extLst>
                  <a:ext uri="{FF2B5EF4-FFF2-40B4-BE49-F238E27FC236}">
                    <a16:creationId xmlns:a16="http://schemas.microsoft.com/office/drawing/2014/main" id="{8560938C-0E95-9746-81CC-B0603C15D09C}"/>
                  </a:ext>
                </a:extLst>
              </p:cNvPr>
              <p:cNvGrpSpPr/>
              <p:nvPr/>
            </p:nvGrpSpPr>
            <p:grpSpPr>
              <a:xfrm>
                <a:off x="10769791" y="-6153003"/>
                <a:ext cx="6123464" cy="3537857"/>
                <a:chOff x="11038114" y="-5693229"/>
                <a:chExt cx="6123464" cy="3537857"/>
              </a:xfrm>
            </p:grpSpPr>
            <p:sp>
              <p:nvSpPr>
                <p:cNvPr id="68" name="Oval 67">
                  <a:extLst>
                    <a:ext uri="{FF2B5EF4-FFF2-40B4-BE49-F238E27FC236}">
                      <a16:creationId xmlns:a16="http://schemas.microsoft.com/office/drawing/2014/main" id="{0B6D7F88-437B-9E7B-1922-6A161280BB5F}"/>
                    </a:ext>
                  </a:extLst>
                </p:cNvPr>
                <p:cNvSpPr/>
                <p:nvPr/>
              </p:nvSpPr>
              <p:spPr>
                <a:xfrm>
                  <a:off x="11038114" y="-5225143"/>
                  <a:ext cx="1992086"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69" name="Oval 68">
                  <a:extLst>
                    <a:ext uri="{FF2B5EF4-FFF2-40B4-BE49-F238E27FC236}">
                      <a16:creationId xmlns:a16="http://schemas.microsoft.com/office/drawing/2014/main" id="{57F8E436-A192-3032-5BF0-6A94FBBD0FA4}"/>
                    </a:ext>
                  </a:extLst>
                </p:cNvPr>
                <p:cNvSpPr/>
                <p:nvPr/>
              </p:nvSpPr>
              <p:spPr>
                <a:xfrm>
                  <a:off x="12034157" y="-569322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70" name="Oval 69">
                  <a:extLst>
                    <a:ext uri="{FF2B5EF4-FFF2-40B4-BE49-F238E27FC236}">
                      <a16:creationId xmlns:a16="http://schemas.microsoft.com/office/drawing/2014/main" id="{9C9A78A6-22B2-F966-6DC8-349FAD1D8B32}"/>
                    </a:ext>
                  </a:extLst>
                </p:cNvPr>
                <p:cNvSpPr/>
                <p:nvPr/>
              </p:nvSpPr>
              <p:spPr>
                <a:xfrm>
                  <a:off x="11336109" y="-4114801"/>
                  <a:ext cx="3133869"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71" name="Oval 70">
                  <a:extLst>
                    <a:ext uri="{FF2B5EF4-FFF2-40B4-BE49-F238E27FC236}">
                      <a16:creationId xmlns:a16="http://schemas.microsoft.com/office/drawing/2014/main" id="{48960C5E-CB77-CBAC-0EDB-B6B74A8E6F01}"/>
                    </a:ext>
                  </a:extLst>
                </p:cNvPr>
                <p:cNvSpPr/>
                <p:nvPr/>
              </p:nvSpPr>
              <p:spPr>
                <a:xfrm>
                  <a:off x="13768948" y="-559930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72" name="Oval 71">
                  <a:extLst>
                    <a:ext uri="{FF2B5EF4-FFF2-40B4-BE49-F238E27FC236}">
                      <a16:creationId xmlns:a16="http://schemas.microsoft.com/office/drawing/2014/main" id="{242617E2-61AD-477C-BED0-D35A09F5C4A9}"/>
                    </a:ext>
                  </a:extLst>
                </p:cNvPr>
                <p:cNvSpPr/>
                <p:nvPr/>
              </p:nvSpPr>
              <p:spPr>
                <a:xfrm>
                  <a:off x="14693100" y="-4856116"/>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73" name="Oval 72">
                  <a:extLst>
                    <a:ext uri="{FF2B5EF4-FFF2-40B4-BE49-F238E27FC236}">
                      <a16:creationId xmlns:a16="http://schemas.microsoft.com/office/drawing/2014/main" id="{CC8047E0-BA49-8666-6AA7-413D96CF6E8A}"/>
                    </a:ext>
                  </a:extLst>
                </p:cNvPr>
                <p:cNvSpPr/>
                <p:nvPr/>
              </p:nvSpPr>
              <p:spPr>
                <a:xfrm>
                  <a:off x="13918279" y="-4245430"/>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sp>
            <p:nvSpPr>
              <p:cNvPr id="67" name="Oval 66">
                <a:extLst>
                  <a:ext uri="{FF2B5EF4-FFF2-40B4-BE49-F238E27FC236}">
                    <a16:creationId xmlns:a16="http://schemas.microsoft.com/office/drawing/2014/main" id="{BCDB13A4-E293-ECC8-46CA-BB10C451ACFA}"/>
                  </a:ext>
                </a:extLst>
              </p:cNvPr>
              <p:cNvSpPr/>
              <p:nvPr/>
            </p:nvSpPr>
            <p:spPr>
              <a:xfrm>
                <a:off x="12616087" y="-5058367"/>
                <a:ext cx="2318471" cy="12518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grpSp>
          <p:nvGrpSpPr>
            <p:cNvPr id="48" name="Group 47">
              <a:extLst>
                <a:ext uri="{FF2B5EF4-FFF2-40B4-BE49-F238E27FC236}">
                  <a16:creationId xmlns:a16="http://schemas.microsoft.com/office/drawing/2014/main" id="{266E9CA8-E070-C0FF-E466-CD862EEB4AC8}"/>
                </a:ext>
              </a:extLst>
            </p:cNvPr>
            <p:cNvGrpSpPr/>
            <p:nvPr/>
          </p:nvGrpSpPr>
          <p:grpSpPr>
            <a:xfrm>
              <a:off x="2194382" y="125807"/>
              <a:ext cx="1384468" cy="696593"/>
              <a:chOff x="10769791" y="-6153003"/>
              <a:chExt cx="6123464" cy="3537857"/>
            </a:xfrm>
          </p:grpSpPr>
          <p:grpSp>
            <p:nvGrpSpPr>
              <p:cNvPr id="58" name="Group 57">
                <a:extLst>
                  <a:ext uri="{FF2B5EF4-FFF2-40B4-BE49-F238E27FC236}">
                    <a16:creationId xmlns:a16="http://schemas.microsoft.com/office/drawing/2014/main" id="{9083EFC1-30DC-806D-BAD5-D2764225579B}"/>
                  </a:ext>
                </a:extLst>
              </p:cNvPr>
              <p:cNvGrpSpPr/>
              <p:nvPr/>
            </p:nvGrpSpPr>
            <p:grpSpPr>
              <a:xfrm>
                <a:off x="10769791" y="-6153003"/>
                <a:ext cx="6123464" cy="3537857"/>
                <a:chOff x="11038114" y="-5693229"/>
                <a:chExt cx="6123464" cy="3537857"/>
              </a:xfrm>
            </p:grpSpPr>
            <p:sp>
              <p:nvSpPr>
                <p:cNvPr id="60" name="Oval 59">
                  <a:extLst>
                    <a:ext uri="{FF2B5EF4-FFF2-40B4-BE49-F238E27FC236}">
                      <a16:creationId xmlns:a16="http://schemas.microsoft.com/office/drawing/2014/main" id="{2E5E5ACD-ACF7-5EA0-95CA-DE309870FECE}"/>
                    </a:ext>
                  </a:extLst>
                </p:cNvPr>
                <p:cNvSpPr/>
                <p:nvPr/>
              </p:nvSpPr>
              <p:spPr>
                <a:xfrm>
                  <a:off x="11038114" y="-5225143"/>
                  <a:ext cx="1992086"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61" name="Oval 60">
                  <a:extLst>
                    <a:ext uri="{FF2B5EF4-FFF2-40B4-BE49-F238E27FC236}">
                      <a16:creationId xmlns:a16="http://schemas.microsoft.com/office/drawing/2014/main" id="{9033BA91-DEC9-A120-A7A6-AEFCA125AF00}"/>
                    </a:ext>
                  </a:extLst>
                </p:cNvPr>
                <p:cNvSpPr/>
                <p:nvPr/>
              </p:nvSpPr>
              <p:spPr>
                <a:xfrm>
                  <a:off x="12034157" y="-569322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62" name="Oval 61">
                  <a:extLst>
                    <a:ext uri="{FF2B5EF4-FFF2-40B4-BE49-F238E27FC236}">
                      <a16:creationId xmlns:a16="http://schemas.microsoft.com/office/drawing/2014/main" id="{B05BED3F-39CF-548A-6251-84D37CFC44C0}"/>
                    </a:ext>
                  </a:extLst>
                </p:cNvPr>
                <p:cNvSpPr/>
                <p:nvPr/>
              </p:nvSpPr>
              <p:spPr>
                <a:xfrm>
                  <a:off x="11336109" y="-4114801"/>
                  <a:ext cx="3133869"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63" name="Oval 62">
                  <a:extLst>
                    <a:ext uri="{FF2B5EF4-FFF2-40B4-BE49-F238E27FC236}">
                      <a16:creationId xmlns:a16="http://schemas.microsoft.com/office/drawing/2014/main" id="{17807065-BE05-E537-3EDD-EB7C79ADA7CF}"/>
                    </a:ext>
                  </a:extLst>
                </p:cNvPr>
                <p:cNvSpPr/>
                <p:nvPr/>
              </p:nvSpPr>
              <p:spPr>
                <a:xfrm>
                  <a:off x="13768948" y="-559930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64" name="Oval 63">
                  <a:extLst>
                    <a:ext uri="{FF2B5EF4-FFF2-40B4-BE49-F238E27FC236}">
                      <a16:creationId xmlns:a16="http://schemas.microsoft.com/office/drawing/2014/main" id="{E5123AE1-FE72-3696-5470-C9633BE10305}"/>
                    </a:ext>
                  </a:extLst>
                </p:cNvPr>
                <p:cNvSpPr/>
                <p:nvPr/>
              </p:nvSpPr>
              <p:spPr>
                <a:xfrm>
                  <a:off x="14693100" y="-4856116"/>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65" name="Oval 64">
                  <a:extLst>
                    <a:ext uri="{FF2B5EF4-FFF2-40B4-BE49-F238E27FC236}">
                      <a16:creationId xmlns:a16="http://schemas.microsoft.com/office/drawing/2014/main" id="{5A61B118-ED76-BA9B-1C50-2509EA555711}"/>
                    </a:ext>
                  </a:extLst>
                </p:cNvPr>
                <p:cNvSpPr/>
                <p:nvPr/>
              </p:nvSpPr>
              <p:spPr>
                <a:xfrm>
                  <a:off x="13918279" y="-4245430"/>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sp>
            <p:nvSpPr>
              <p:cNvPr id="59" name="Oval 58">
                <a:extLst>
                  <a:ext uri="{FF2B5EF4-FFF2-40B4-BE49-F238E27FC236}">
                    <a16:creationId xmlns:a16="http://schemas.microsoft.com/office/drawing/2014/main" id="{F5B2D24C-5EA3-866C-D390-7A3C70E76757}"/>
                  </a:ext>
                </a:extLst>
              </p:cNvPr>
              <p:cNvSpPr/>
              <p:nvPr/>
            </p:nvSpPr>
            <p:spPr>
              <a:xfrm>
                <a:off x="12616087" y="-5058367"/>
                <a:ext cx="2318471" cy="12518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grpSp>
          <p:nvGrpSpPr>
            <p:cNvPr id="49" name="Group 48">
              <a:extLst>
                <a:ext uri="{FF2B5EF4-FFF2-40B4-BE49-F238E27FC236}">
                  <a16:creationId xmlns:a16="http://schemas.microsoft.com/office/drawing/2014/main" id="{5E6C82A7-145A-8475-2BC6-28157ED85E1A}"/>
                </a:ext>
              </a:extLst>
            </p:cNvPr>
            <p:cNvGrpSpPr/>
            <p:nvPr/>
          </p:nvGrpSpPr>
          <p:grpSpPr>
            <a:xfrm>
              <a:off x="7198794" y="-884837"/>
              <a:ext cx="3045298" cy="1467815"/>
              <a:chOff x="10769791" y="-6153003"/>
              <a:chExt cx="6123464" cy="3537857"/>
            </a:xfrm>
          </p:grpSpPr>
          <p:grpSp>
            <p:nvGrpSpPr>
              <p:cNvPr id="50" name="Group 49">
                <a:extLst>
                  <a:ext uri="{FF2B5EF4-FFF2-40B4-BE49-F238E27FC236}">
                    <a16:creationId xmlns:a16="http://schemas.microsoft.com/office/drawing/2014/main" id="{5805ECE2-0022-A389-6551-6AC4758F1C33}"/>
                  </a:ext>
                </a:extLst>
              </p:cNvPr>
              <p:cNvGrpSpPr/>
              <p:nvPr/>
            </p:nvGrpSpPr>
            <p:grpSpPr>
              <a:xfrm>
                <a:off x="10769791" y="-6153003"/>
                <a:ext cx="6123464" cy="3537857"/>
                <a:chOff x="11038114" y="-5693229"/>
                <a:chExt cx="6123464" cy="3537857"/>
              </a:xfrm>
            </p:grpSpPr>
            <p:sp>
              <p:nvSpPr>
                <p:cNvPr id="52" name="Oval 51">
                  <a:extLst>
                    <a:ext uri="{FF2B5EF4-FFF2-40B4-BE49-F238E27FC236}">
                      <a16:creationId xmlns:a16="http://schemas.microsoft.com/office/drawing/2014/main" id="{67A23DC7-04AA-24FB-C084-FC1633CDAA14}"/>
                    </a:ext>
                  </a:extLst>
                </p:cNvPr>
                <p:cNvSpPr/>
                <p:nvPr/>
              </p:nvSpPr>
              <p:spPr>
                <a:xfrm>
                  <a:off x="11038114" y="-5225143"/>
                  <a:ext cx="1992086"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53" name="Oval 52">
                  <a:extLst>
                    <a:ext uri="{FF2B5EF4-FFF2-40B4-BE49-F238E27FC236}">
                      <a16:creationId xmlns:a16="http://schemas.microsoft.com/office/drawing/2014/main" id="{B0C8F88C-2644-7459-9DD9-4546168D0F65}"/>
                    </a:ext>
                  </a:extLst>
                </p:cNvPr>
                <p:cNvSpPr/>
                <p:nvPr/>
              </p:nvSpPr>
              <p:spPr>
                <a:xfrm>
                  <a:off x="12034157" y="-569322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54" name="Oval 53">
                  <a:extLst>
                    <a:ext uri="{FF2B5EF4-FFF2-40B4-BE49-F238E27FC236}">
                      <a16:creationId xmlns:a16="http://schemas.microsoft.com/office/drawing/2014/main" id="{5A759E19-9E64-0C9F-2E4E-C447EE814680}"/>
                    </a:ext>
                  </a:extLst>
                </p:cNvPr>
                <p:cNvSpPr/>
                <p:nvPr/>
              </p:nvSpPr>
              <p:spPr>
                <a:xfrm>
                  <a:off x="11336109" y="-4114801"/>
                  <a:ext cx="3133869"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55" name="Oval 54">
                  <a:extLst>
                    <a:ext uri="{FF2B5EF4-FFF2-40B4-BE49-F238E27FC236}">
                      <a16:creationId xmlns:a16="http://schemas.microsoft.com/office/drawing/2014/main" id="{80AA8F75-67DB-0715-0470-DB2479894FBF}"/>
                    </a:ext>
                  </a:extLst>
                </p:cNvPr>
                <p:cNvSpPr/>
                <p:nvPr/>
              </p:nvSpPr>
              <p:spPr>
                <a:xfrm>
                  <a:off x="13768948" y="-559930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56" name="Oval 55">
                  <a:extLst>
                    <a:ext uri="{FF2B5EF4-FFF2-40B4-BE49-F238E27FC236}">
                      <a16:creationId xmlns:a16="http://schemas.microsoft.com/office/drawing/2014/main" id="{1DE0AC35-8BCC-E153-6788-514D5BC57702}"/>
                    </a:ext>
                  </a:extLst>
                </p:cNvPr>
                <p:cNvSpPr/>
                <p:nvPr/>
              </p:nvSpPr>
              <p:spPr>
                <a:xfrm>
                  <a:off x="14693100" y="-4856116"/>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57" name="Oval 56">
                  <a:extLst>
                    <a:ext uri="{FF2B5EF4-FFF2-40B4-BE49-F238E27FC236}">
                      <a16:creationId xmlns:a16="http://schemas.microsoft.com/office/drawing/2014/main" id="{E9725F31-176D-AF1D-4FDD-FBA4334813C5}"/>
                    </a:ext>
                  </a:extLst>
                </p:cNvPr>
                <p:cNvSpPr/>
                <p:nvPr/>
              </p:nvSpPr>
              <p:spPr>
                <a:xfrm>
                  <a:off x="13918279" y="-4245430"/>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sp>
            <p:nvSpPr>
              <p:cNvPr id="51" name="Oval 50">
                <a:extLst>
                  <a:ext uri="{FF2B5EF4-FFF2-40B4-BE49-F238E27FC236}">
                    <a16:creationId xmlns:a16="http://schemas.microsoft.com/office/drawing/2014/main" id="{331A3773-2F87-9E3B-9FAF-80DEE27791FA}"/>
                  </a:ext>
                </a:extLst>
              </p:cNvPr>
              <p:cNvSpPr/>
              <p:nvPr/>
            </p:nvSpPr>
            <p:spPr>
              <a:xfrm>
                <a:off x="12616087" y="-5058367"/>
                <a:ext cx="2318471" cy="12518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grpSp>
      <p:pic>
        <p:nvPicPr>
          <p:cNvPr id="90" name="Picture 89" descr="A picture containing room, gambling house, vector graphics&#10;&#10;Description automatically generated">
            <a:extLst>
              <a:ext uri="{FF2B5EF4-FFF2-40B4-BE49-F238E27FC236}">
                <a16:creationId xmlns:a16="http://schemas.microsoft.com/office/drawing/2014/main" id="{764B5080-5C61-33F6-BE4A-9C044B84283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457536" y="-522000"/>
            <a:ext cx="7380000" cy="7380000"/>
          </a:xfrm>
          <a:prstGeom prst="rect">
            <a:avLst/>
          </a:prstGeom>
        </p:spPr>
      </p:pic>
      <p:pic>
        <p:nvPicPr>
          <p:cNvPr id="91" name="Picture 90" descr="A rainbow in the sky&#10;&#10;Description automatically generated with medium confidence">
            <a:extLst>
              <a:ext uri="{FF2B5EF4-FFF2-40B4-BE49-F238E27FC236}">
                <a16:creationId xmlns:a16="http://schemas.microsoft.com/office/drawing/2014/main" id="{6EB7FF16-5FE9-5466-2ED4-BFAD725C414A}"/>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rot="673471">
            <a:off x="246288" y="40258"/>
            <a:ext cx="2970522" cy="1656000"/>
          </a:xfrm>
          <a:prstGeom prst="rect">
            <a:avLst/>
          </a:prstGeom>
          <a:effectLst>
            <a:innerShdw blurRad="38100" dist="12700" dir="13500000">
              <a:prstClr val="black">
                <a:alpha val="30000"/>
              </a:prstClr>
            </a:innerShdw>
          </a:effectLst>
        </p:spPr>
      </p:pic>
      <p:pic>
        <p:nvPicPr>
          <p:cNvPr id="93" name="Picture 92">
            <a:extLst>
              <a:ext uri="{FF2B5EF4-FFF2-40B4-BE49-F238E27FC236}">
                <a16:creationId xmlns:a16="http://schemas.microsoft.com/office/drawing/2014/main" id="{10F7F629-17D5-616F-5172-89DA3AA253CE}"/>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rot="442222">
            <a:off x="8884626" y="3925019"/>
            <a:ext cx="3780000" cy="3780000"/>
          </a:xfrm>
          <a:prstGeom prst="rect">
            <a:avLst/>
          </a:prstGeom>
          <a:effectLst>
            <a:innerShdw blurRad="63500" dist="12700" dir="16200000">
              <a:prstClr val="black">
                <a:alpha val="30000"/>
              </a:prstClr>
            </a:innerShdw>
          </a:effectLst>
        </p:spPr>
      </p:pic>
      <p:pic>
        <p:nvPicPr>
          <p:cNvPr id="94" name="Picture 93">
            <a:extLst>
              <a:ext uri="{FF2B5EF4-FFF2-40B4-BE49-F238E27FC236}">
                <a16:creationId xmlns:a16="http://schemas.microsoft.com/office/drawing/2014/main" id="{E8DC847B-75CC-D1C9-1C1D-0EDB5E6EEC41}"/>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1669680" y="2737449"/>
            <a:ext cx="5400000" cy="5400000"/>
          </a:xfrm>
          <a:prstGeom prst="rect">
            <a:avLst/>
          </a:prstGeom>
          <a:effectLst>
            <a:innerShdw blurRad="63500" dist="12700" dir="16200000">
              <a:prstClr val="black">
                <a:alpha val="30000"/>
              </a:prstClr>
            </a:innerShdw>
          </a:effectLst>
        </p:spPr>
      </p:pic>
      <p:pic>
        <p:nvPicPr>
          <p:cNvPr id="95" name="Picture 94" descr="A picture containing calendar&#10;&#10;Description automatically generated">
            <a:extLst>
              <a:ext uri="{FF2B5EF4-FFF2-40B4-BE49-F238E27FC236}">
                <a16:creationId xmlns:a16="http://schemas.microsoft.com/office/drawing/2014/main" id="{D5BEF2EC-6883-2135-7307-95C5968F3399}"/>
              </a:ext>
            </a:extLst>
          </p:cNvPr>
          <p:cNvPicPr>
            <a:picLocks noChangeAspect="1"/>
          </p:cNvPicPr>
          <p:nvPr userDrawn="1"/>
        </p:nvPicPr>
        <p:blipFill rotWithShape="1">
          <a:blip r:embed="rId8" cstate="hqprint">
            <a:extLst>
              <a:ext uri="{28A0092B-C50C-407E-A947-70E740481C1C}">
                <a14:useLocalDpi xmlns:a14="http://schemas.microsoft.com/office/drawing/2010/main" val="0"/>
              </a:ext>
            </a:extLst>
          </a:blip>
          <a:srcRect t="11887" r="73788" b="61878"/>
          <a:stretch/>
        </p:blipFill>
        <p:spPr>
          <a:xfrm rot="20777508">
            <a:off x="9588445" y="2556514"/>
            <a:ext cx="1618594" cy="1620000"/>
          </a:xfrm>
          <a:prstGeom prst="rect">
            <a:avLst/>
          </a:prstGeom>
        </p:spPr>
      </p:pic>
    </p:spTree>
    <p:extLst>
      <p:ext uri="{BB962C8B-B14F-4D97-AF65-F5344CB8AC3E}">
        <p14:creationId xmlns:p14="http://schemas.microsoft.com/office/powerpoint/2010/main" val="3957884284"/>
      </p:ext>
    </p:extLst>
  </p:cSld>
  <p:clrMapOvr>
    <a:masterClrMapping/>
  </p:clrMapOvr>
  <p:transition>
    <p:random/>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500"/>
                                            <p:tgtEl>
                                              <p:spTgt spid="44"/>
                                            </p:tgtEl>
                                          </p:cBhvr>
                                        </p:animEffect>
                                        <p:anim calcmode="lin" valueType="num">
                                          <p:cBhvr>
                                            <p:cTn id="8" dur="500" fill="hold"/>
                                            <p:tgtEl>
                                              <p:spTgt spid="44"/>
                                            </p:tgtEl>
                                            <p:attrNameLst>
                                              <p:attrName>ppt_x</p:attrName>
                                            </p:attrNameLst>
                                          </p:cBhvr>
                                          <p:tavLst>
                                            <p:tav tm="0">
                                              <p:val>
                                                <p:strVal val="#ppt_x"/>
                                              </p:val>
                                            </p:tav>
                                            <p:tav tm="100000">
                                              <p:val>
                                                <p:strVal val="#ppt_x"/>
                                              </p:val>
                                            </p:tav>
                                          </p:tavLst>
                                        </p:anim>
                                        <p:anim calcmode="lin" valueType="num">
                                          <p:cBhvr>
                                            <p:cTn id="9" dur="500" fill="hold"/>
                                            <p:tgtEl>
                                              <p:spTgt spid="44"/>
                                            </p:tgtEl>
                                            <p:attrNameLst>
                                              <p:attrName>ppt_y</p:attrName>
                                            </p:attrNameLst>
                                          </p:cBhvr>
                                          <p:tavLst>
                                            <p:tav tm="0">
                                              <p:val>
                                                <p:strVal val="#ppt_y-.1"/>
                                              </p:val>
                                            </p:tav>
                                            <p:tav tm="100000">
                                              <p:val>
                                                <p:strVal val="#ppt_y"/>
                                              </p:val>
                                            </p:tav>
                                          </p:tavLst>
                                        </p:anim>
                                      </p:childTnLst>
                                    </p:cTn>
                                  </p:par>
                                  <p:par>
                                    <p:cTn id="10" presetID="22" presetClass="entr" presetSubtype="8" fill="hold" nodeType="withEffect">
                                      <p:stCondLst>
                                        <p:cond delay="250"/>
                                      </p:stCondLst>
                                      <p:childTnLst>
                                        <p:set>
                                          <p:cBhvr>
                                            <p:cTn id="11" dur="1" fill="hold">
                                              <p:stCondLst>
                                                <p:cond delay="0"/>
                                              </p:stCondLst>
                                            </p:cTn>
                                            <p:tgtEl>
                                              <p:spTgt spid="91"/>
                                            </p:tgtEl>
                                            <p:attrNameLst>
                                              <p:attrName>style.visibility</p:attrName>
                                            </p:attrNameLst>
                                          </p:cBhvr>
                                          <p:to>
                                            <p:strVal val="visible"/>
                                          </p:to>
                                        </p:set>
                                        <p:animEffect transition="in" filter="wipe(left)">
                                          <p:cBhvr>
                                            <p:cTn id="12" dur="500"/>
                                            <p:tgtEl>
                                              <p:spTgt spid="91"/>
                                            </p:tgtEl>
                                          </p:cBhvr>
                                        </p:animEffect>
                                      </p:childTnLst>
                                    </p:cTn>
                                  </p:par>
                                  <p:par>
                                    <p:cTn id="13" presetID="42" presetClass="entr" presetSubtype="0" fill="hold" nodeType="withEffect">
                                      <p:stCondLst>
                                        <p:cond delay="0"/>
                                      </p:stCondLst>
                                      <p:childTnLst>
                                        <p:set>
                                          <p:cBhvr>
                                            <p:cTn id="14" dur="1" fill="hold">
                                              <p:stCondLst>
                                                <p:cond delay="0"/>
                                              </p:stCondLst>
                                            </p:cTn>
                                            <p:tgtEl>
                                              <p:spTgt spid="43"/>
                                            </p:tgtEl>
                                            <p:attrNameLst>
                                              <p:attrName>style.visibility</p:attrName>
                                            </p:attrNameLst>
                                          </p:cBhvr>
                                          <p:to>
                                            <p:strVal val="visible"/>
                                          </p:to>
                                        </p:set>
                                        <p:animEffect transition="in" filter="fade">
                                          <p:cBhvr>
                                            <p:cTn id="15" dur="500"/>
                                            <p:tgtEl>
                                              <p:spTgt spid="43"/>
                                            </p:tgtEl>
                                          </p:cBhvr>
                                        </p:animEffect>
                                        <p:anim calcmode="lin" valueType="num">
                                          <p:cBhvr>
                                            <p:cTn id="16" dur="500" fill="hold"/>
                                            <p:tgtEl>
                                              <p:spTgt spid="43"/>
                                            </p:tgtEl>
                                            <p:attrNameLst>
                                              <p:attrName>ppt_x</p:attrName>
                                            </p:attrNameLst>
                                          </p:cBhvr>
                                          <p:tavLst>
                                            <p:tav tm="0">
                                              <p:val>
                                                <p:strVal val="#ppt_x"/>
                                              </p:val>
                                            </p:tav>
                                            <p:tav tm="100000">
                                              <p:val>
                                                <p:strVal val="#ppt_x"/>
                                              </p:val>
                                            </p:tav>
                                          </p:tavLst>
                                        </p:anim>
                                        <p:anim calcmode="lin" valueType="num">
                                          <p:cBhvr>
                                            <p:cTn id="17" dur="500" fill="hold"/>
                                            <p:tgtEl>
                                              <p:spTgt spid="43"/>
                                            </p:tgtEl>
                                            <p:attrNameLst>
                                              <p:attrName>ppt_y</p:attrName>
                                            </p:attrNameLst>
                                          </p:cBhvr>
                                          <p:tavLst>
                                            <p:tav tm="0">
                                              <p:val>
                                                <p:strVal val="#ppt_y+.1"/>
                                              </p:val>
                                            </p:tav>
                                            <p:tav tm="100000">
                                              <p:val>
                                                <p:strVal val="#ppt_y"/>
                                              </p:val>
                                            </p:tav>
                                          </p:tavLst>
                                        </p:anim>
                                      </p:childTnLst>
                                    </p:cTn>
                                  </p:par>
                                </p:childTnLst>
                              </p:cTn>
                            </p:par>
                            <p:par>
                              <p:cTn id="18" fill="hold">
                                <p:stCondLst>
                                  <p:cond delay="750"/>
                                </p:stCondLst>
                                <p:childTnLst>
                                  <p:par>
                                    <p:cTn id="19" presetID="2" presetClass="entr" presetSubtype="4" fill="hold" nodeType="afterEffect" p14:presetBounceEnd="60000">
                                      <p:stCondLst>
                                        <p:cond delay="0"/>
                                      </p:stCondLst>
                                      <p:childTnLst>
                                        <p:set>
                                          <p:cBhvr>
                                            <p:cTn id="20" dur="1" fill="hold">
                                              <p:stCondLst>
                                                <p:cond delay="0"/>
                                              </p:stCondLst>
                                            </p:cTn>
                                            <p:tgtEl>
                                              <p:spTgt spid="94"/>
                                            </p:tgtEl>
                                            <p:attrNameLst>
                                              <p:attrName>style.visibility</p:attrName>
                                            </p:attrNameLst>
                                          </p:cBhvr>
                                          <p:to>
                                            <p:strVal val="visible"/>
                                          </p:to>
                                        </p:set>
                                        <p:anim calcmode="lin" valueType="num" p14:bounceEnd="60000">
                                          <p:cBhvr additive="base">
                                            <p:cTn id="21" dur="750" fill="hold"/>
                                            <p:tgtEl>
                                              <p:spTgt spid="94"/>
                                            </p:tgtEl>
                                            <p:attrNameLst>
                                              <p:attrName>ppt_x</p:attrName>
                                            </p:attrNameLst>
                                          </p:cBhvr>
                                          <p:tavLst>
                                            <p:tav tm="0">
                                              <p:val>
                                                <p:strVal val="#ppt_x"/>
                                              </p:val>
                                            </p:tav>
                                            <p:tav tm="100000">
                                              <p:val>
                                                <p:strVal val="#ppt_x"/>
                                              </p:val>
                                            </p:tav>
                                          </p:tavLst>
                                        </p:anim>
                                        <p:anim calcmode="lin" valueType="num" p14:bounceEnd="60000">
                                          <p:cBhvr additive="base">
                                            <p:cTn id="22" dur="750" fill="hold"/>
                                            <p:tgtEl>
                                              <p:spTgt spid="94"/>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14:presetBounceEnd="60000">
                                      <p:stCondLst>
                                        <p:cond delay="0"/>
                                      </p:stCondLst>
                                      <p:childTnLst>
                                        <p:set>
                                          <p:cBhvr>
                                            <p:cTn id="24" dur="1" fill="hold">
                                              <p:stCondLst>
                                                <p:cond delay="0"/>
                                              </p:stCondLst>
                                            </p:cTn>
                                            <p:tgtEl>
                                              <p:spTgt spid="93"/>
                                            </p:tgtEl>
                                            <p:attrNameLst>
                                              <p:attrName>style.visibility</p:attrName>
                                            </p:attrNameLst>
                                          </p:cBhvr>
                                          <p:to>
                                            <p:strVal val="visible"/>
                                          </p:to>
                                        </p:set>
                                        <p:anim calcmode="lin" valueType="num" p14:bounceEnd="60000">
                                          <p:cBhvr additive="base">
                                            <p:cTn id="25" dur="750" fill="hold"/>
                                            <p:tgtEl>
                                              <p:spTgt spid="93"/>
                                            </p:tgtEl>
                                            <p:attrNameLst>
                                              <p:attrName>ppt_x</p:attrName>
                                            </p:attrNameLst>
                                          </p:cBhvr>
                                          <p:tavLst>
                                            <p:tav tm="0">
                                              <p:val>
                                                <p:strVal val="#ppt_x"/>
                                              </p:val>
                                            </p:tav>
                                            <p:tav tm="100000">
                                              <p:val>
                                                <p:strVal val="#ppt_x"/>
                                              </p:val>
                                            </p:tav>
                                          </p:tavLst>
                                        </p:anim>
                                        <p:anim calcmode="lin" valueType="num" p14:bounceEnd="60000">
                                          <p:cBhvr additive="base">
                                            <p:cTn id="26" dur="750" fill="hold"/>
                                            <p:tgtEl>
                                              <p:spTgt spid="93"/>
                                            </p:tgtEl>
                                            <p:attrNameLst>
                                              <p:attrName>ppt_y</p:attrName>
                                            </p:attrNameLst>
                                          </p:cBhvr>
                                          <p:tavLst>
                                            <p:tav tm="0">
                                              <p:val>
                                                <p:strVal val="1+#ppt_h/2"/>
                                              </p:val>
                                            </p:tav>
                                            <p:tav tm="100000">
                                              <p:val>
                                                <p:strVal val="#ppt_y"/>
                                              </p:val>
                                            </p:tav>
                                          </p:tavLst>
                                        </p:anim>
                                      </p:childTnLst>
                                    </p:cTn>
                                  </p:par>
                                </p:childTnLst>
                              </p:cTn>
                            </p:par>
                            <p:par>
                              <p:cTn id="27" fill="hold">
                                <p:stCondLst>
                                  <p:cond delay="1500"/>
                                </p:stCondLst>
                                <p:childTnLst>
                                  <p:par>
                                    <p:cTn id="28" presetID="30" presetClass="entr" presetSubtype="0" fill="hold" nodeType="afterEffect">
                                      <p:stCondLst>
                                        <p:cond delay="0"/>
                                      </p:stCondLst>
                                      <p:childTnLst>
                                        <p:set>
                                          <p:cBhvr>
                                            <p:cTn id="29" dur="1" fill="hold">
                                              <p:stCondLst>
                                                <p:cond delay="0"/>
                                              </p:stCondLst>
                                            </p:cTn>
                                            <p:tgtEl>
                                              <p:spTgt spid="90"/>
                                            </p:tgtEl>
                                            <p:attrNameLst>
                                              <p:attrName>style.visibility</p:attrName>
                                            </p:attrNameLst>
                                          </p:cBhvr>
                                          <p:to>
                                            <p:strVal val="visible"/>
                                          </p:to>
                                        </p:set>
                                        <p:animEffect transition="in" filter="fade">
                                          <p:cBhvr>
                                            <p:cTn id="30" dur="800" decel="100000"/>
                                            <p:tgtEl>
                                              <p:spTgt spid="90"/>
                                            </p:tgtEl>
                                          </p:cBhvr>
                                        </p:animEffect>
                                        <p:anim calcmode="lin" valueType="num">
                                          <p:cBhvr>
                                            <p:cTn id="31" dur="800" decel="100000" fill="hold"/>
                                            <p:tgtEl>
                                              <p:spTgt spid="90"/>
                                            </p:tgtEl>
                                            <p:attrNameLst>
                                              <p:attrName>style.rotation</p:attrName>
                                            </p:attrNameLst>
                                          </p:cBhvr>
                                          <p:tavLst>
                                            <p:tav tm="0">
                                              <p:val>
                                                <p:fltVal val="-90"/>
                                              </p:val>
                                            </p:tav>
                                            <p:tav tm="100000">
                                              <p:val>
                                                <p:fltVal val="0"/>
                                              </p:val>
                                            </p:tav>
                                          </p:tavLst>
                                        </p:anim>
                                        <p:anim calcmode="lin" valueType="num">
                                          <p:cBhvr>
                                            <p:cTn id="32" dur="800" decel="100000" fill="hold"/>
                                            <p:tgtEl>
                                              <p:spTgt spid="90"/>
                                            </p:tgtEl>
                                            <p:attrNameLst>
                                              <p:attrName>ppt_x</p:attrName>
                                            </p:attrNameLst>
                                          </p:cBhvr>
                                          <p:tavLst>
                                            <p:tav tm="0">
                                              <p:val>
                                                <p:strVal val="#ppt_x+0.4"/>
                                              </p:val>
                                            </p:tav>
                                            <p:tav tm="100000">
                                              <p:val>
                                                <p:strVal val="#ppt_x-0.05"/>
                                              </p:val>
                                            </p:tav>
                                          </p:tavLst>
                                        </p:anim>
                                        <p:anim calcmode="lin" valueType="num">
                                          <p:cBhvr>
                                            <p:cTn id="33" dur="800" decel="100000" fill="hold"/>
                                            <p:tgtEl>
                                              <p:spTgt spid="90"/>
                                            </p:tgtEl>
                                            <p:attrNameLst>
                                              <p:attrName>ppt_y</p:attrName>
                                            </p:attrNameLst>
                                          </p:cBhvr>
                                          <p:tavLst>
                                            <p:tav tm="0">
                                              <p:val>
                                                <p:strVal val="#ppt_y-0.4"/>
                                              </p:val>
                                            </p:tav>
                                            <p:tav tm="100000">
                                              <p:val>
                                                <p:strVal val="#ppt_y+0.1"/>
                                              </p:val>
                                            </p:tav>
                                          </p:tavLst>
                                        </p:anim>
                                        <p:anim calcmode="lin" valueType="num">
                                          <p:cBhvr>
                                            <p:cTn id="34" dur="200" accel="100000" fill="hold">
                                              <p:stCondLst>
                                                <p:cond delay="800"/>
                                              </p:stCondLst>
                                            </p:cTn>
                                            <p:tgtEl>
                                              <p:spTgt spid="90"/>
                                            </p:tgtEl>
                                            <p:attrNameLst>
                                              <p:attrName>ppt_x</p:attrName>
                                            </p:attrNameLst>
                                          </p:cBhvr>
                                          <p:tavLst>
                                            <p:tav tm="0">
                                              <p:val>
                                                <p:strVal val="#ppt_x-0.05"/>
                                              </p:val>
                                            </p:tav>
                                            <p:tav tm="100000">
                                              <p:val>
                                                <p:strVal val="#ppt_x"/>
                                              </p:val>
                                            </p:tav>
                                          </p:tavLst>
                                        </p:anim>
                                        <p:anim calcmode="lin" valueType="num">
                                          <p:cBhvr>
                                            <p:cTn id="35" dur="200" accel="100000" fill="hold">
                                              <p:stCondLst>
                                                <p:cond delay="800"/>
                                              </p:stCondLst>
                                            </p:cTn>
                                            <p:tgtEl>
                                              <p:spTgt spid="90"/>
                                            </p:tgtEl>
                                            <p:attrNameLst>
                                              <p:attrName>ppt_y</p:attrName>
                                            </p:attrNameLst>
                                          </p:cBhvr>
                                          <p:tavLst>
                                            <p:tav tm="0">
                                              <p:val>
                                                <p:strVal val="#ppt_y+0.1"/>
                                              </p:val>
                                            </p:tav>
                                            <p:tav tm="100000">
                                              <p:val>
                                                <p:strVal val="#ppt_y"/>
                                              </p:val>
                                            </p:tav>
                                          </p:tavLst>
                                        </p:anim>
                                      </p:childTnLst>
                                      <p:subTnLst>
                                        <p:audio>
                                          <p:cMediaNode>
                                            <p:cTn display="0" masterRel="sameClick">
                                              <p:stCondLst>
                                                <p:cond evt="begin" delay="0">
                                                  <p:tn val="28"/>
                                                </p:cond>
                                              </p:stCondLst>
                                              <p:endCondLst>
                                                <p:cond evt="onStopAudio" delay="0">
                                                  <p:tgtEl>
                                                    <p:sldTgt/>
                                                  </p:tgtEl>
                                                </p:cond>
                                              </p:endCondLst>
                                            </p:cTn>
                                            <p:tgtEl>
                                              <p:sndTgt r:embed="rId1" name="giai-điệu-thần-tiên.wav"/>
                                            </p:tgtEl>
                                          </p:cMediaNode>
                                        </p:audio>
                                      </p:subTnLst>
                                    </p:cTn>
                                  </p:par>
                                  <p:par>
                                    <p:cTn id="36" presetID="42" presetClass="entr" presetSubtype="0" fill="hold" nodeType="withEffect">
                                      <p:stCondLst>
                                        <p:cond delay="0"/>
                                      </p:stCondLst>
                                      <p:childTnLst>
                                        <p:set>
                                          <p:cBhvr>
                                            <p:cTn id="37" dur="1" fill="hold">
                                              <p:stCondLst>
                                                <p:cond delay="0"/>
                                              </p:stCondLst>
                                            </p:cTn>
                                            <p:tgtEl>
                                              <p:spTgt spid="95"/>
                                            </p:tgtEl>
                                            <p:attrNameLst>
                                              <p:attrName>style.visibility</p:attrName>
                                            </p:attrNameLst>
                                          </p:cBhvr>
                                          <p:to>
                                            <p:strVal val="visible"/>
                                          </p:to>
                                        </p:set>
                                        <p:animEffect transition="in" filter="fade">
                                          <p:cBhvr>
                                            <p:cTn id="38" dur="500"/>
                                            <p:tgtEl>
                                              <p:spTgt spid="95"/>
                                            </p:tgtEl>
                                          </p:cBhvr>
                                        </p:animEffect>
                                        <p:anim calcmode="lin" valueType="num">
                                          <p:cBhvr>
                                            <p:cTn id="39" dur="500" fill="hold"/>
                                            <p:tgtEl>
                                              <p:spTgt spid="95"/>
                                            </p:tgtEl>
                                            <p:attrNameLst>
                                              <p:attrName>ppt_x</p:attrName>
                                            </p:attrNameLst>
                                          </p:cBhvr>
                                          <p:tavLst>
                                            <p:tav tm="0">
                                              <p:val>
                                                <p:strVal val="#ppt_x"/>
                                              </p:val>
                                            </p:tav>
                                            <p:tav tm="100000">
                                              <p:val>
                                                <p:strVal val="#ppt_x"/>
                                              </p:val>
                                            </p:tav>
                                          </p:tavLst>
                                        </p:anim>
                                        <p:anim calcmode="lin" valueType="num">
                                          <p:cBhvr>
                                            <p:cTn id="40" dur="500" fill="hold"/>
                                            <p:tgtEl>
                                              <p:spTgt spid="9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500"/>
                                            <p:tgtEl>
                                              <p:spTgt spid="44"/>
                                            </p:tgtEl>
                                          </p:cBhvr>
                                        </p:animEffect>
                                        <p:anim calcmode="lin" valueType="num">
                                          <p:cBhvr>
                                            <p:cTn id="8" dur="500" fill="hold"/>
                                            <p:tgtEl>
                                              <p:spTgt spid="44"/>
                                            </p:tgtEl>
                                            <p:attrNameLst>
                                              <p:attrName>ppt_x</p:attrName>
                                            </p:attrNameLst>
                                          </p:cBhvr>
                                          <p:tavLst>
                                            <p:tav tm="0">
                                              <p:val>
                                                <p:strVal val="#ppt_x"/>
                                              </p:val>
                                            </p:tav>
                                            <p:tav tm="100000">
                                              <p:val>
                                                <p:strVal val="#ppt_x"/>
                                              </p:val>
                                            </p:tav>
                                          </p:tavLst>
                                        </p:anim>
                                        <p:anim calcmode="lin" valueType="num">
                                          <p:cBhvr>
                                            <p:cTn id="9" dur="500" fill="hold"/>
                                            <p:tgtEl>
                                              <p:spTgt spid="44"/>
                                            </p:tgtEl>
                                            <p:attrNameLst>
                                              <p:attrName>ppt_y</p:attrName>
                                            </p:attrNameLst>
                                          </p:cBhvr>
                                          <p:tavLst>
                                            <p:tav tm="0">
                                              <p:val>
                                                <p:strVal val="#ppt_y-.1"/>
                                              </p:val>
                                            </p:tav>
                                            <p:tav tm="100000">
                                              <p:val>
                                                <p:strVal val="#ppt_y"/>
                                              </p:val>
                                            </p:tav>
                                          </p:tavLst>
                                        </p:anim>
                                      </p:childTnLst>
                                    </p:cTn>
                                  </p:par>
                                  <p:par>
                                    <p:cTn id="10" presetID="22" presetClass="entr" presetSubtype="8" fill="hold" nodeType="withEffect">
                                      <p:stCondLst>
                                        <p:cond delay="250"/>
                                      </p:stCondLst>
                                      <p:childTnLst>
                                        <p:set>
                                          <p:cBhvr>
                                            <p:cTn id="11" dur="1" fill="hold">
                                              <p:stCondLst>
                                                <p:cond delay="0"/>
                                              </p:stCondLst>
                                            </p:cTn>
                                            <p:tgtEl>
                                              <p:spTgt spid="91"/>
                                            </p:tgtEl>
                                            <p:attrNameLst>
                                              <p:attrName>style.visibility</p:attrName>
                                            </p:attrNameLst>
                                          </p:cBhvr>
                                          <p:to>
                                            <p:strVal val="visible"/>
                                          </p:to>
                                        </p:set>
                                        <p:animEffect transition="in" filter="wipe(left)">
                                          <p:cBhvr>
                                            <p:cTn id="12" dur="500"/>
                                            <p:tgtEl>
                                              <p:spTgt spid="91"/>
                                            </p:tgtEl>
                                          </p:cBhvr>
                                        </p:animEffect>
                                      </p:childTnLst>
                                    </p:cTn>
                                  </p:par>
                                  <p:par>
                                    <p:cTn id="13" presetID="42" presetClass="entr" presetSubtype="0" fill="hold" nodeType="withEffect">
                                      <p:stCondLst>
                                        <p:cond delay="0"/>
                                      </p:stCondLst>
                                      <p:childTnLst>
                                        <p:set>
                                          <p:cBhvr>
                                            <p:cTn id="14" dur="1" fill="hold">
                                              <p:stCondLst>
                                                <p:cond delay="0"/>
                                              </p:stCondLst>
                                            </p:cTn>
                                            <p:tgtEl>
                                              <p:spTgt spid="43"/>
                                            </p:tgtEl>
                                            <p:attrNameLst>
                                              <p:attrName>style.visibility</p:attrName>
                                            </p:attrNameLst>
                                          </p:cBhvr>
                                          <p:to>
                                            <p:strVal val="visible"/>
                                          </p:to>
                                        </p:set>
                                        <p:animEffect transition="in" filter="fade">
                                          <p:cBhvr>
                                            <p:cTn id="15" dur="500"/>
                                            <p:tgtEl>
                                              <p:spTgt spid="43"/>
                                            </p:tgtEl>
                                          </p:cBhvr>
                                        </p:animEffect>
                                        <p:anim calcmode="lin" valueType="num">
                                          <p:cBhvr>
                                            <p:cTn id="16" dur="500" fill="hold"/>
                                            <p:tgtEl>
                                              <p:spTgt spid="43"/>
                                            </p:tgtEl>
                                            <p:attrNameLst>
                                              <p:attrName>ppt_x</p:attrName>
                                            </p:attrNameLst>
                                          </p:cBhvr>
                                          <p:tavLst>
                                            <p:tav tm="0">
                                              <p:val>
                                                <p:strVal val="#ppt_x"/>
                                              </p:val>
                                            </p:tav>
                                            <p:tav tm="100000">
                                              <p:val>
                                                <p:strVal val="#ppt_x"/>
                                              </p:val>
                                            </p:tav>
                                          </p:tavLst>
                                        </p:anim>
                                        <p:anim calcmode="lin" valueType="num">
                                          <p:cBhvr>
                                            <p:cTn id="17" dur="500" fill="hold"/>
                                            <p:tgtEl>
                                              <p:spTgt spid="43"/>
                                            </p:tgtEl>
                                            <p:attrNameLst>
                                              <p:attrName>ppt_y</p:attrName>
                                            </p:attrNameLst>
                                          </p:cBhvr>
                                          <p:tavLst>
                                            <p:tav tm="0">
                                              <p:val>
                                                <p:strVal val="#ppt_y+.1"/>
                                              </p:val>
                                            </p:tav>
                                            <p:tav tm="100000">
                                              <p:val>
                                                <p:strVal val="#ppt_y"/>
                                              </p:val>
                                            </p:tav>
                                          </p:tavLst>
                                        </p:anim>
                                      </p:childTnLst>
                                    </p:cTn>
                                  </p:par>
                                </p:childTnLst>
                              </p:cTn>
                            </p:par>
                            <p:par>
                              <p:cTn id="18" fill="hold">
                                <p:stCondLst>
                                  <p:cond delay="750"/>
                                </p:stCondLst>
                                <p:childTnLst>
                                  <p:par>
                                    <p:cTn id="19" presetID="2" presetClass="entr" presetSubtype="4" fill="hold" nodeType="afterEffect">
                                      <p:stCondLst>
                                        <p:cond delay="0"/>
                                      </p:stCondLst>
                                      <p:childTnLst>
                                        <p:set>
                                          <p:cBhvr>
                                            <p:cTn id="20" dur="1" fill="hold">
                                              <p:stCondLst>
                                                <p:cond delay="0"/>
                                              </p:stCondLst>
                                            </p:cTn>
                                            <p:tgtEl>
                                              <p:spTgt spid="94"/>
                                            </p:tgtEl>
                                            <p:attrNameLst>
                                              <p:attrName>style.visibility</p:attrName>
                                            </p:attrNameLst>
                                          </p:cBhvr>
                                          <p:to>
                                            <p:strVal val="visible"/>
                                          </p:to>
                                        </p:set>
                                        <p:anim calcmode="lin" valueType="num">
                                          <p:cBhvr additive="base">
                                            <p:cTn id="21" dur="750" fill="hold"/>
                                            <p:tgtEl>
                                              <p:spTgt spid="94"/>
                                            </p:tgtEl>
                                            <p:attrNameLst>
                                              <p:attrName>ppt_x</p:attrName>
                                            </p:attrNameLst>
                                          </p:cBhvr>
                                          <p:tavLst>
                                            <p:tav tm="0">
                                              <p:val>
                                                <p:strVal val="#ppt_x"/>
                                              </p:val>
                                            </p:tav>
                                            <p:tav tm="100000">
                                              <p:val>
                                                <p:strVal val="#ppt_x"/>
                                              </p:val>
                                            </p:tav>
                                          </p:tavLst>
                                        </p:anim>
                                        <p:anim calcmode="lin" valueType="num">
                                          <p:cBhvr additive="base">
                                            <p:cTn id="22" dur="750" fill="hold"/>
                                            <p:tgtEl>
                                              <p:spTgt spid="94"/>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93"/>
                                            </p:tgtEl>
                                            <p:attrNameLst>
                                              <p:attrName>style.visibility</p:attrName>
                                            </p:attrNameLst>
                                          </p:cBhvr>
                                          <p:to>
                                            <p:strVal val="visible"/>
                                          </p:to>
                                        </p:set>
                                        <p:anim calcmode="lin" valueType="num">
                                          <p:cBhvr additive="base">
                                            <p:cTn id="25" dur="750" fill="hold"/>
                                            <p:tgtEl>
                                              <p:spTgt spid="93"/>
                                            </p:tgtEl>
                                            <p:attrNameLst>
                                              <p:attrName>ppt_x</p:attrName>
                                            </p:attrNameLst>
                                          </p:cBhvr>
                                          <p:tavLst>
                                            <p:tav tm="0">
                                              <p:val>
                                                <p:strVal val="#ppt_x"/>
                                              </p:val>
                                            </p:tav>
                                            <p:tav tm="100000">
                                              <p:val>
                                                <p:strVal val="#ppt_x"/>
                                              </p:val>
                                            </p:tav>
                                          </p:tavLst>
                                        </p:anim>
                                        <p:anim calcmode="lin" valueType="num">
                                          <p:cBhvr additive="base">
                                            <p:cTn id="26" dur="750" fill="hold"/>
                                            <p:tgtEl>
                                              <p:spTgt spid="93"/>
                                            </p:tgtEl>
                                            <p:attrNameLst>
                                              <p:attrName>ppt_y</p:attrName>
                                            </p:attrNameLst>
                                          </p:cBhvr>
                                          <p:tavLst>
                                            <p:tav tm="0">
                                              <p:val>
                                                <p:strVal val="1+#ppt_h/2"/>
                                              </p:val>
                                            </p:tav>
                                            <p:tav tm="100000">
                                              <p:val>
                                                <p:strVal val="#ppt_y"/>
                                              </p:val>
                                            </p:tav>
                                          </p:tavLst>
                                        </p:anim>
                                      </p:childTnLst>
                                    </p:cTn>
                                  </p:par>
                                </p:childTnLst>
                              </p:cTn>
                            </p:par>
                            <p:par>
                              <p:cTn id="27" fill="hold">
                                <p:stCondLst>
                                  <p:cond delay="1500"/>
                                </p:stCondLst>
                                <p:childTnLst>
                                  <p:par>
                                    <p:cTn id="28" presetID="30" presetClass="entr" presetSubtype="0" fill="hold" nodeType="afterEffect">
                                      <p:stCondLst>
                                        <p:cond delay="0"/>
                                      </p:stCondLst>
                                      <p:childTnLst>
                                        <p:set>
                                          <p:cBhvr>
                                            <p:cTn id="29" dur="1" fill="hold">
                                              <p:stCondLst>
                                                <p:cond delay="0"/>
                                              </p:stCondLst>
                                            </p:cTn>
                                            <p:tgtEl>
                                              <p:spTgt spid="90"/>
                                            </p:tgtEl>
                                            <p:attrNameLst>
                                              <p:attrName>style.visibility</p:attrName>
                                            </p:attrNameLst>
                                          </p:cBhvr>
                                          <p:to>
                                            <p:strVal val="visible"/>
                                          </p:to>
                                        </p:set>
                                        <p:animEffect transition="in" filter="fade">
                                          <p:cBhvr>
                                            <p:cTn id="30" dur="800" decel="100000"/>
                                            <p:tgtEl>
                                              <p:spTgt spid="90"/>
                                            </p:tgtEl>
                                          </p:cBhvr>
                                        </p:animEffect>
                                        <p:anim calcmode="lin" valueType="num">
                                          <p:cBhvr>
                                            <p:cTn id="31" dur="800" decel="100000" fill="hold"/>
                                            <p:tgtEl>
                                              <p:spTgt spid="90"/>
                                            </p:tgtEl>
                                            <p:attrNameLst>
                                              <p:attrName>style.rotation</p:attrName>
                                            </p:attrNameLst>
                                          </p:cBhvr>
                                          <p:tavLst>
                                            <p:tav tm="0">
                                              <p:val>
                                                <p:fltVal val="-90"/>
                                              </p:val>
                                            </p:tav>
                                            <p:tav tm="100000">
                                              <p:val>
                                                <p:fltVal val="0"/>
                                              </p:val>
                                            </p:tav>
                                          </p:tavLst>
                                        </p:anim>
                                        <p:anim calcmode="lin" valueType="num">
                                          <p:cBhvr>
                                            <p:cTn id="32" dur="800" decel="100000" fill="hold"/>
                                            <p:tgtEl>
                                              <p:spTgt spid="90"/>
                                            </p:tgtEl>
                                            <p:attrNameLst>
                                              <p:attrName>ppt_x</p:attrName>
                                            </p:attrNameLst>
                                          </p:cBhvr>
                                          <p:tavLst>
                                            <p:tav tm="0">
                                              <p:val>
                                                <p:strVal val="#ppt_x+0.4"/>
                                              </p:val>
                                            </p:tav>
                                            <p:tav tm="100000">
                                              <p:val>
                                                <p:strVal val="#ppt_x-0.05"/>
                                              </p:val>
                                            </p:tav>
                                          </p:tavLst>
                                        </p:anim>
                                        <p:anim calcmode="lin" valueType="num">
                                          <p:cBhvr>
                                            <p:cTn id="33" dur="800" decel="100000" fill="hold"/>
                                            <p:tgtEl>
                                              <p:spTgt spid="90"/>
                                            </p:tgtEl>
                                            <p:attrNameLst>
                                              <p:attrName>ppt_y</p:attrName>
                                            </p:attrNameLst>
                                          </p:cBhvr>
                                          <p:tavLst>
                                            <p:tav tm="0">
                                              <p:val>
                                                <p:strVal val="#ppt_y-0.4"/>
                                              </p:val>
                                            </p:tav>
                                            <p:tav tm="100000">
                                              <p:val>
                                                <p:strVal val="#ppt_y+0.1"/>
                                              </p:val>
                                            </p:tav>
                                          </p:tavLst>
                                        </p:anim>
                                        <p:anim calcmode="lin" valueType="num">
                                          <p:cBhvr>
                                            <p:cTn id="34" dur="200" accel="100000" fill="hold">
                                              <p:stCondLst>
                                                <p:cond delay="800"/>
                                              </p:stCondLst>
                                            </p:cTn>
                                            <p:tgtEl>
                                              <p:spTgt spid="90"/>
                                            </p:tgtEl>
                                            <p:attrNameLst>
                                              <p:attrName>ppt_x</p:attrName>
                                            </p:attrNameLst>
                                          </p:cBhvr>
                                          <p:tavLst>
                                            <p:tav tm="0">
                                              <p:val>
                                                <p:strVal val="#ppt_x-0.05"/>
                                              </p:val>
                                            </p:tav>
                                            <p:tav tm="100000">
                                              <p:val>
                                                <p:strVal val="#ppt_x"/>
                                              </p:val>
                                            </p:tav>
                                          </p:tavLst>
                                        </p:anim>
                                        <p:anim calcmode="lin" valueType="num">
                                          <p:cBhvr>
                                            <p:cTn id="35" dur="200" accel="100000" fill="hold">
                                              <p:stCondLst>
                                                <p:cond delay="800"/>
                                              </p:stCondLst>
                                            </p:cTn>
                                            <p:tgtEl>
                                              <p:spTgt spid="90"/>
                                            </p:tgtEl>
                                            <p:attrNameLst>
                                              <p:attrName>ppt_y</p:attrName>
                                            </p:attrNameLst>
                                          </p:cBhvr>
                                          <p:tavLst>
                                            <p:tav tm="0">
                                              <p:val>
                                                <p:strVal val="#ppt_y+0.1"/>
                                              </p:val>
                                            </p:tav>
                                            <p:tav tm="100000">
                                              <p:val>
                                                <p:strVal val="#ppt_y"/>
                                              </p:val>
                                            </p:tav>
                                          </p:tavLst>
                                        </p:anim>
                                      </p:childTnLst>
                                      <p:subTnLst>
                                        <p:audio>
                                          <p:cMediaNode>
                                            <p:cTn display="0" masterRel="sameClick">
                                              <p:stCondLst>
                                                <p:cond evt="begin" delay="0">
                                                  <p:tn val="28"/>
                                                </p:cond>
                                              </p:stCondLst>
                                              <p:endCondLst>
                                                <p:cond evt="onStopAudio" delay="0">
                                                  <p:tgtEl>
                                                    <p:sldTgt/>
                                                  </p:tgtEl>
                                                </p:cond>
                                              </p:endCondLst>
                                            </p:cTn>
                                            <p:tgtEl>
                                              <p:sndTgt r:embed="rId9" name="giai-điệu-thần-tiên.wav"/>
                                            </p:tgtEl>
                                          </p:cMediaNode>
                                        </p:audio>
                                      </p:subTnLst>
                                    </p:cTn>
                                  </p:par>
                                  <p:par>
                                    <p:cTn id="36" presetID="42" presetClass="entr" presetSubtype="0" fill="hold" nodeType="withEffect">
                                      <p:stCondLst>
                                        <p:cond delay="0"/>
                                      </p:stCondLst>
                                      <p:childTnLst>
                                        <p:set>
                                          <p:cBhvr>
                                            <p:cTn id="37" dur="1" fill="hold">
                                              <p:stCondLst>
                                                <p:cond delay="0"/>
                                              </p:stCondLst>
                                            </p:cTn>
                                            <p:tgtEl>
                                              <p:spTgt spid="95"/>
                                            </p:tgtEl>
                                            <p:attrNameLst>
                                              <p:attrName>style.visibility</p:attrName>
                                            </p:attrNameLst>
                                          </p:cBhvr>
                                          <p:to>
                                            <p:strVal val="visible"/>
                                          </p:to>
                                        </p:set>
                                        <p:animEffect transition="in" filter="fade">
                                          <p:cBhvr>
                                            <p:cTn id="38" dur="500"/>
                                            <p:tgtEl>
                                              <p:spTgt spid="95"/>
                                            </p:tgtEl>
                                          </p:cBhvr>
                                        </p:animEffect>
                                        <p:anim calcmode="lin" valueType="num">
                                          <p:cBhvr>
                                            <p:cTn id="39" dur="500" fill="hold"/>
                                            <p:tgtEl>
                                              <p:spTgt spid="95"/>
                                            </p:tgtEl>
                                            <p:attrNameLst>
                                              <p:attrName>ppt_x</p:attrName>
                                            </p:attrNameLst>
                                          </p:cBhvr>
                                          <p:tavLst>
                                            <p:tav tm="0">
                                              <p:val>
                                                <p:strVal val="#ppt_x"/>
                                              </p:val>
                                            </p:tav>
                                            <p:tav tm="100000">
                                              <p:val>
                                                <p:strVal val="#ppt_x"/>
                                              </p:val>
                                            </p:tav>
                                          </p:tavLst>
                                        </p:anim>
                                        <p:anim calcmode="lin" valueType="num">
                                          <p:cBhvr>
                                            <p:cTn id="40" dur="500" fill="hold"/>
                                            <p:tgtEl>
                                              <p:spTgt spid="9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4E5D950-988E-25DF-683D-E017A2BF52F8}"/>
              </a:ext>
            </a:extLst>
          </p:cNvPr>
          <p:cNvSpPr/>
          <p:nvPr userDrawn="1"/>
        </p:nvSpPr>
        <p:spPr>
          <a:xfrm>
            <a:off x="845408" y="-404535"/>
            <a:ext cx="692704" cy="7241359"/>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2FEFE4DB-6528-D120-63B7-4A957237186E}"/>
              </a:ext>
            </a:extLst>
          </p:cNvPr>
          <p:cNvSpPr/>
          <p:nvPr userDrawn="1"/>
        </p:nvSpPr>
        <p:spPr>
          <a:xfrm>
            <a:off x="2084352" y="-404535"/>
            <a:ext cx="692704" cy="7241360"/>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7CA73A4F-4178-2567-A016-0B8AC07AFC2C}"/>
              </a:ext>
            </a:extLst>
          </p:cNvPr>
          <p:cNvSpPr/>
          <p:nvPr userDrawn="1"/>
        </p:nvSpPr>
        <p:spPr>
          <a:xfrm>
            <a:off x="3323296" y="-404535"/>
            <a:ext cx="692704" cy="7241360"/>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925E951D-0E77-DBFE-3840-3970C23EFEC0}"/>
              </a:ext>
            </a:extLst>
          </p:cNvPr>
          <p:cNvSpPr/>
          <p:nvPr userDrawn="1"/>
        </p:nvSpPr>
        <p:spPr>
          <a:xfrm>
            <a:off x="4562240" y="-404535"/>
            <a:ext cx="692704" cy="7241360"/>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EE15D724-8E8E-E248-EA5C-6A60A352B65C}"/>
              </a:ext>
            </a:extLst>
          </p:cNvPr>
          <p:cNvSpPr/>
          <p:nvPr userDrawn="1"/>
        </p:nvSpPr>
        <p:spPr>
          <a:xfrm>
            <a:off x="5801184" y="-404535"/>
            <a:ext cx="692704" cy="7241360"/>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46D8EC0C-B9C1-2259-08BF-CD345A0E74A6}"/>
              </a:ext>
            </a:extLst>
          </p:cNvPr>
          <p:cNvSpPr/>
          <p:nvPr userDrawn="1"/>
        </p:nvSpPr>
        <p:spPr>
          <a:xfrm>
            <a:off x="7040128" y="-404535"/>
            <a:ext cx="692704" cy="7241360"/>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35978FFC-9E96-BFF3-0633-8892FC9B5268}"/>
              </a:ext>
            </a:extLst>
          </p:cNvPr>
          <p:cNvSpPr/>
          <p:nvPr userDrawn="1"/>
        </p:nvSpPr>
        <p:spPr>
          <a:xfrm>
            <a:off x="8279072" y="-404535"/>
            <a:ext cx="692704" cy="7241360"/>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862C46F3-9696-8691-A495-32C41D8F9AAC}"/>
              </a:ext>
            </a:extLst>
          </p:cNvPr>
          <p:cNvSpPr/>
          <p:nvPr userDrawn="1"/>
        </p:nvSpPr>
        <p:spPr>
          <a:xfrm>
            <a:off x="9518016" y="-404535"/>
            <a:ext cx="692704" cy="7241360"/>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758F9C5B-EC71-A2C4-ED6A-DD8C4EC76B6C}"/>
              </a:ext>
            </a:extLst>
          </p:cNvPr>
          <p:cNvSpPr/>
          <p:nvPr userDrawn="1"/>
        </p:nvSpPr>
        <p:spPr>
          <a:xfrm>
            <a:off x="10756961" y="-404535"/>
            <a:ext cx="692704" cy="7241360"/>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A5103922-6534-51BF-B75F-F898DE5CDA4A}"/>
              </a:ext>
            </a:extLst>
          </p:cNvPr>
          <p:cNvSpPr/>
          <p:nvPr userDrawn="1"/>
        </p:nvSpPr>
        <p:spPr>
          <a:xfrm rot="5400000">
            <a:off x="5882998" y="-6674027"/>
            <a:ext cx="414777" cy="12953762"/>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AE23E401-557F-3C5D-48EB-7A36B7C891B0}"/>
              </a:ext>
            </a:extLst>
          </p:cNvPr>
          <p:cNvSpPr/>
          <p:nvPr userDrawn="1"/>
        </p:nvSpPr>
        <p:spPr>
          <a:xfrm rot="5400000">
            <a:off x="5882998" y="-5869084"/>
            <a:ext cx="414777" cy="12953762"/>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E07D06C0-89F7-9D36-5A43-31EFCB0237F3}"/>
              </a:ext>
            </a:extLst>
          </p:cNvPr>
          <p:cNvSpPr/>
          <p:nvPr userDrawn="1"/>
        </p:nvSpPr>
        <p:spPr>
          <a:xfrm rot="5400000">
            <a:off x="5882998" y="-5064142"/>
            <a:ext cx="414777" cy="12953762"/>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D3E2C102-31FD-1E33-47F7-CDDB7A735BB2}"/>
              </a:ext>
            </a:extLst>
          </p:cNvPr>
          <p:cNvSpPr/>
          <p:nvPr userDrawn="1"/>
        </p:nvSpPr>
        <p:spPr>
          <a:xfrm rot="5400000">
            <a:off x="5882996" y="-4259200"/>
            <a:ext cx="414777" cy="12953759"/>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5570939A-4829-7A73-6FAE-C1B06F8DDC49}"/>
              </a:ext>
            </a:extLst>
          </p:cNvPr>
          <p:cNvSpPr/>
          <p:nvPr userDrawn="1"/>
        </p:nvSpPr>
        <p:spPr>
          <a:xfrm rot="5400000">
            <a:off x="5882998" y="-3454258"/>
            <a:ext cx="414777" cy="12953762"/>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C4A2A01A-2D12-8028-A189-B6F7AD322AAA}"/>
              </a:ext>
            </a:extLst>
          </p:cNvPr>
          <p:cNvSpPr/>
          <p:nvPr userDrawn="1"/>
        </p:nvSpPr>
        <p:spPr>
          <a:xfrm rot="5400000">
            <a:off x="5882998" y="-2649316"/>
            <a:ext cx="414777" cy="12953762"/>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F8983F2D-A487-0870-6687-FB83D64037C9}"/>
              </a:ext>
            </a:extLst>
          </p:cNvPr>
          <p:cNvSpPr/>
          <p:nvPr userDrawn="1"/>
        </p:nvSpPr>
        <p:spPr>
          <a:xfrm rot="5400000">
            <a:off x="5882998" y="-1844374"/>
            <a:ext cx="414777" cy="12953762"/>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id="{8076D61F-DC95-7318-E855-BA96B3CEF07D}"/>
              </a:ext>
            </a:extLst>
          </p:cNvPr>
          <p:cNvSpPr/>
          <p:nvPr userDrawn="1"/>
        </p:nvSpPr>
        <p:spPr>
          <a:xfrm rot="5400000">
            <a:off x="5882998" y="-1039432"/>
            <a:ext cx="414777" cy="12953762"/>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6ED43618-F7B9-5794-DDE4-4F7ACF4223D7}"/>
              </a:ext>
            </a:extLst>
          </p:cNvPr>
          <p:cNvSpPr/>
          <p:nvPr userDrawn="1"/>
        </p:nvSpPr>
        <p:spPr>
          <a:xfrm rot="5400000">
            <a:off x="5882997" y="-234488"/>
            <a:ext cx="414777" cy="12953760"/>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Rectangle 28">
            <a:extLst>
              <a:ext uri="{FF2B5EF4-FFF2-40B4-BE49-F238E27FC236}">
                <a16:creationId xmlns:a16="http://schemas.microsoft.com/office/drawing/2014/main" id="{98CCFC52-7ADF-FBA8-1A34-F5BCD8453358}"/>
              </a:ext>
            </a:extLst>
          </p:cNvPr>
          <p:cNvSpPr/>
          <p:nvPr userDrawn="1"/>
        </p:nvSpPr>
        <p:spPr>
          <a:xfrm rot="5400000">
            <a:off x="5882997" y="570454"/>
            <a:ext cx="414777" cy="12953760"/>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8F590FF4-2C22-FE30-1EAC-4E1F68C1D491}"/>
              </a:ext>
            </a:extLst>
          </p:cNvPr>
          <p:cNvSpPr/>
          <p:nvPr userDrawn="1"/>
        </p:nvSpPr>
        <p:spPr>
          <a:xfrm>
            <a:off x="-386492" y="-389560"/>
            <a:ext cx="692704" cy="7229505"/>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58CFC7D2-5A4A-46BA-407C-AE3A9D1DD016}"/>
              </a:ext>
            </a:extLst>
          </p:cNvPr>
          <p:cNvSpPr/>
          <p:nvPr userDrawn="1"/>
        </p:nvSpPr>
        <p:spPr>
          <a:xfrm>
            <a:off x="11874561" y="-392674"/>
            <a:ext cx="692704" cy="7241360"/>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Rounded Corners 31">
            <a:extLst>
              <a:ext uri="{FF2B5EF4-FFF2-40B4-BE49-F238E27FC236}">
                <a16:creationId xmlns:a16="http://schemas.microsoft.com/office/drawing/2014/main" id="{A6ADF546-A808-9716-EA04-0DE3C594E416}"/>
              </a:ext>
            </a:extLst>
          </p:cNvPr>
          <p:cNvSpPr/>
          <p:nvPr userDrawn="1"/>
        </p:nvSpPr>
        <p:spPr>
          <a:xfrm>
            <a:off x="1017536" y="565451"/>
            <a:ext cx="10260000" cy="5940000"/>
          </a:xfrm>
          <a:prstGeom prst="roundRect">
            <a:avLst>
              <a:gd name="adj" fmla="val 17285"/>
            </a:avLst>
          </a:prstGeom>
          <a:solidFill>
            <a:schemeClr val="bg1"/>
          </a:solidFill>
          <a:ln w="76200" cap="rnd">
            <a:solidFill>
              <a:srgbClr val="FFB8DB"/>
            </a:solidFill>
            <a:prstDash val="solid"/>
            <a:round/>
            <a:extLst>
              <a:ext uri="{C807C97D-BFC1-408E-A445-0C87EB9F89A2}">
                <ask:lineSketchStyleProps xmlns:ask="http://schemas.microsoft.com/office/drawing/2018/sketchyshapes" xmlns="" sd="1219033472">
                  <a:custGeom>
                    <a:avLst/>
                    <a:gdLst>
                      <a:gd name="connsiteX0" fmla="*/ 0 w 10080000"/>
                      <a:gd name="connsiteY0" fmla="*/ 995616 h 5760000"/>
                      <a:gd name="connsiteX1" fmla="*/ 995616 w 10080000"/>
                      <a:gd name="connsiteY1" fmla="*/ 0 h 5760000"/>
                      <a:gd name="connsiteX2" fmla="*/ 1427017 w 10080000"/>
                      <a:gd name="connsiteY2" fmla="*/ 0 h 5760000"/>
                      <a:gd name="connsiteX3" fmla="*/ 2020193 w 10080000"/>
                      <a:gd name="connsiteY3" fmla="*/ 0 h 5760000"/>
                      <a:gd name="connsiteX4" fmla="*/ 2775145 w 10080000"/>
                      <a:gd name="connsiteY4" fmla="*/ 0 h 5760000"/>
                      <a:gd name="connsiteX5" fmla="*/ 3287434 w 10080000"/>
                      <a:gd name="connsiteY5" fmla="*/ 0 h 5760000"/>
                      <a:gd name="connsiteX6" fmla="*/ 3961498 w 10080000"/>
                      <a:gd name="connsiteY6" fmla="*/ 0 h 5760000"/>
                      <a:gd name="connsiteX7" fmla="*/ 4392899 w 10080000"/>
                      <a:gd name="connsiteY7" fmla="*/ 0 h 5760000"/>
                      <a:gd name="connsiteX8" fmla="*/ 5228738 w 10080000"/>
                      <a:gd name="connsiteY8" fmla="*/ 0 h 5760000"/>
                      <a:gd name="connsiteX9" fmla="*/ 5902802 w 10080000"/>
                      <a:gd name="connsiteY9" fmla="*/ 0 h 5760000"/>
                      <a:gd name="connsiteX10" fmla="*/ 6738641 w 10080000"/>
                      <a:gd name="connsiteY10" fmla="*/ 0 h 5760000"/>
                      <a:gd name="connsiteX11" fmla="*/ 7331818 w 10080000"/>
                      <a:gd name="connsiteY11" fmla="*/ 0 h 5760000"/>
                      <a:gd name="connsiteX12" fmla="*/ 7844106 w 10080000"/>
                      <a:gd name="connsiteY12" fmla="*/ 0 h 5760000"/>
                      <a:gd name="connsiteX13" fmla="*/ 9084384 w 10080000"/>
                      <a:gd name="connsiteY13" fmla="*/ 0 h 5760000"/>
                      <a:gd name="connsiteX14" fmla="*/ 10080000 w 10080000"/>
                      <a:gd name="connsiteY14" fmla="*/ 995616 h 5760000"/>
                      <a:gd name="connsiteX15" fmla="*/ 10080000 w 10080000"/>
                      <a:gd name="connsiteY15" fmla="*/ 1623744 h 5760000"/>
                      <a:gd name="connsiteX16" fmla="*/ 10080000 w 10080000"/>
                      <a:gd name="connsiteY16" fmla="*/ 2327247 h 5760000"/>
                      <a:gd name="connsiteX17" fmla="*/ 10080000 w 10080000"/>
                      <a:gd name="connsiteY17" fmla="*/ 2993063 h 5760000"/>
                      <a:gd name="connsiteX18" fmla="*/ 10080000 w 10080000"/>
                      <a:gd name="connsiteY18" fmla="*/ 3545816 h 5760000"/>
                      <a:gd name="connsiteX19" fmla="*/ 10080000 w 10080000"/>
                      <a:gd name="connsiteY19" fmla="*/ 4211631 h 5760000"/>
                      <a:gd name="connsiteX20" fmla="*/ 10080000 w 10080000"/>
                      <a:gd name="connsiteY20" fmla="*/ 4764384 h 5760000"/>
                      <a:gd name="connsiteX21" fmla="*/ 9084384 w 10080000"/>
                      <a:gd name="connsiteY21" fmla="*/ 5760000 h 5760000"/>
                      <a:gd name="connsiteX22" fmla="*/ 8491208 w 10080000"/>
                      <a:gd name="connsiteY22" fmla="*/ 5760000 h 5760000"/>
                      <a:gd name="connsiteX23" fmla="*/ 7978919 w 10080000"/>
                      <a:gd name="connsiteY23" fmla="*/ 5760000 h 5760000"/>
                      <a:gd name="connsiteX24" fmla="*/ 7304855 w 10080000"/>
                      <a:gd name="connsiteY24" fmla="*/ 5760000 h 5760000"/>
                      <a:gd name="connsiteX25" fmla="*/ 6630791 w 10080000"/>
                      <a:gd name="connsiteY25" fmla="*/ 5760000 h 5760000"/>
                      <a:gd name="connsiteX26" fmla="*/ 6037615 w 10080000"/>
                      <a:gd name="connsiteY26" fmla="*/ 5760000 h 5760000"/>
                      <a:gd name="connsiteX27" fmla="*/ 5201775 w 10080000"/>
                      <a:gd name="connsiteY27" fmla="*/ 5760000 h 5760000"/>
                      <a:gd name="connsiteX28" fmla="*/ 4689487 w 10080000"/>
                      <a:gd name="connsiteY28" fmla="*/ 5760000 h 5760000"/>
                      <a:gd name="connsiteX29" fmla="*/ 3853647 w 10080000"/>
                      <a:gd name="connsiteY29" fmla="*/ 5760000 h 5760000"/>
                      <a:gd name="connsiteX30" fmla="*/ 3341359 w 10080000"/>
                      <a:gd name="connsiteY30" fmla="*/ 5760000 h 5760000"/>
                      <a:gd name="connsiteX31" fmla="*/ 2586407 w 10080000"/>
                      <a:gd name="connsiteY31" fmla="*/ 5760000 h 5760000"/>
                      <a:gd name="connsiteX32" fmla="*/ 1750568 w 10080000"/>
                      <a:gd name="connsiteY32" fmla="*/ 5760000 h 5760000"/>
                      <a:gd name="connsiteX33" fmla="*/ 995616 w 10080000"/>
                      <a:gd name="connsiteY33" fmla="*/ 5760000 h 5760000"/>
                      <a:gd name="connsiteX34" fmla="*/ 0 w 10080000"/>
                      <a:gd name="connsiteY34" fmla="*/ 4764384 h 5760000"/>
                      <a:gd name="connsiteX35" fmla="*/ 0 w 10080000"/>
                      <a:gd name="connsiteY35" fmla="*/ 4173944 h 5760000"/>
                      <a:gd name="connsiteX36" fmla="*/ 0 w 10080000"/>
                      <a:gd name="connsiteY36" fmla="*/ 3545816 h 5760000"/>
                      <a:gd name="connsiteX37" fmla="*/ 0 w 10080000"/>
                      <a:gd name="connsiteY37" fmla="*/ 2955375 h 5760000"/>
                      <a:gd name="connsiteX38" fmla="*/ 0 w 10080000"/>
                      <a:gd name="connsiteY38" fmla="*/ 2364935 h 5760000"/>
                      <a:gd name="connsiteX39" fmla="*/ 0 w 10080000"/>
                      <a:gd name="connsiteY39" fmla="*/ 1774495 h 5760000"/>
                      <a:gd name="connsiteX40" fmla="*/ 0 w 10080000"/>
                      <a:gd name="connsiteY40" fmla="*/ 995616 h 57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0080000" h="5760000" fill="none" extrusionOk="0">
                        <a:moveTo>
                          <a:pt x="0" y="995616"/>
                        </a:moveTo>
                        <a:cubicBezTo>
                          <a:pt x="-15038" y="418892"/>
                          <a:pt x="373447" y="33604"/>
                          <a:pt x="995616" y="0"/>
                        </a:cubicBezTo>
                        <a:cubicBezTo>
                          <a:pt x="1186105" y="-4175"/>
                          <a:pt x="1293096" y="2797"/>
                          <a:pt x="1427017" y="0"/>
                        </a:cubicBezTo>
                        <a:cubicBezTo>
                          <a:pt x="1560938" y="-2797"/>
                          <a:pt x="1786216" y="-22863"/>
                          <a:pt x="2020193" y="0"/>
                        </a:cubicBezTo>
                        <a:cubicBezTo>
                          <a:pt x="2254170" y="22863"/>
                          <a:pt x="2533339" y="-15996"/>
                          <a:pt x="2775145" y="0"/>
                        </a:cubicBezTo>
                        <a:cubicBezTo>
                          <a:pt x="3016951" y="15996"/>
                          <a:pt x="3152480" y="-7005"/>
                          <a:pt x="3287434" y="0"/>
                        </a:cubicBezTo>
                        <a:cubicBezTo>
                          <a:pt x="3422388" y="7005"/>
                          <a:pt x="3772850" y="-8253"/>
                          <a:pt x="3961498" y="0"/>
                        </a:cubicBezTo>
                        <a:cubicBezTo>
                          <a:pt x="4150146" y="8253"/>
                          <a:pt x="4282239" y="79"/>
                          <a:pt x="4392899" y="0"/>
                        </a:cubicBezTo>
                        <a:cubicBezTo>
                          <a:pt x="4503559" y="-79"/>
                          <a:pt x="4884949" y="-34492"/>
                          <a:pt x="5228738" y="0"/>
                        </a:cubicBezTo>
                        <a:cubicBezTo>
                          <a:pt x="5572527" y="34492"/>
                          <a:pt x="5601637" y="-31581"/>
                          <a:pt x="5902802" y="0"/>
                        </a:cubicBezTo>
                        <a:cubicBezTo>
                          <a:pt x="6203967" y="31581"/>
                          <a:pt x="6485998" y="-28997"/>
                          <a:pt x="6738641" y="0"/>
                        </a:cubicBezTo>
                        <a:cubicBezTo>
                          <a:pt x="6991284" y="28997"/>
                          <a:pt x="7112816" y="-21556"/>
                          <a:pt x="7331818" y="0"/>
                        </a:cubicBezTo>
                        <a:cubicBezTo>
                          <a:pt x="7550820" y="21556"/>
                          <a:pt x="7614751" y="5419"/>
                          <a:pt x="7844106" y="0"/>
                        </a:cubicBezTo>
                        <a:cubicBezTo>
                          <a:pt x="8073461" y="-5419"/>
                          <a:pt x="8785890" y="-4967"/>
                          <a:pt x="9084384" y="0"/>
                        </a:cubicBezTo>
                        <a:cubicBezTo>
                          <a:pt x="9569089" y="22857"/>
                          <a:pt x="10079374" y="414512"/>
                          <a:pt x="10080000" y="995616"/>
                        </a:cubicBezTo>
                        <a:cubicBezTo>
                          <a:pt x="10073738" y="1186268"/>
                          <a:pt x="10062397" y="1424068"/>
                          <a:pt x="10080000" y="1623744"/>
                        </a:cubicBezTo>
                        <a:cubicBezTo>
                          <a:pt x="10097603" y="1823420"/>
                          <a:pt x="10074801" y="2179525"/>
                          <a:pt x="10080000" y="2327247"/>
                        </a:cubicBezTo>
                        <a:cubicBezTo>
                          <a:pt x="10085199" y="2474969"/>
                          <a:pt x="10100665" y="2744222"/>
                          <a:pt x="10080000" y="2993063"/>
                        </a:cubicBezTo>
                        <a:cubicBezTo>
                          <a:pt x="10059335" y="3241904"/>
                          <a:pt x="10076392" y="3428967"/>
                          <a:pt x="10080000" y="3545816"/>
                        </a:cubicBezTo>
                        <a:cubicBezTo>
                          <a:pt x="10083608" y="3662665"/>
                          <a:pt x="10083048" y="4006315"/>
                          <a:pt x="10080000" y="4211631"/>
                        </a:cubicBezTo>
                        <a:cubicBezTo>
                          <a:pt x="10076952" y="4416948"/>
                          <a:pt x="10059191" y="4524838"/>
                          <a:pt x="10080000" y="4764384"/>
                        </a:cubicBezTo>
                        <a:cubicBezTo>
                          <a:pt x="9966290" y="5341568"/>
                          <a:pt x="9642789" y="5783425"/>
                          <a:pt x="9084384" y="5760000"/>
                        </a:cubicBezTo>
                        <a:cubicBezTo>
                          <a:pt x="8863282" y="5754427"/>
                          <a:pt x="8618632" y="5769393"/>
                          <a:pt x="8491208" y="5760000"/>
                        </a:cubicBezTo>
                        <a:cubicBezTo>
                          <a:pt x="8363784" y="5750607"/>
                          <a:pt x="8138655" y="5748051"/>
                          <a:pt x="7978919" y="5760000"/>
                        </a:cubicBezTo>
                        <a:cubicBezTo>
                          <a:pt x="7819183" y="5771949"/>
                          <a:pt x="7485067" y="5730982"/>
                          <a:pt x="7304855" y="5760000"/>
                        </a:cubicBezTo>
                        <a:cubicBezTo>
                          <a:pt x="7124643" y="5789018"/>
                          <a:pt x="6821455" y="5772531"/>
                          <a:pt x="6630791" y="5760000"/>
                        </a:cubicBezTo>
                        <a:cubicBezTo>
                          <a:pt x="6440127" y="5747469"/>
                          <a:pt x="6301670" y="5753900"/>
                          <a:pt x="6037615" y="5760000"/>
                        </a:cubicBezTo>
                        <a:cubicBezTo>
                          <a:pt x="5773560" y="5766100"/>
                          <a:pt x="5441414" y="5736547"/>
                          <a:pt x="5201775" y="5760000"/>
                        </a:cubicBezTo>
                        <a:cubicBezTo>
                          <a:pt x="4962136" y="5783453"/>
                          <a:pt x="4887336" y="5757487"/>
                          <a:pt x="4689487" y="5760000"/>
                        </a:cubicBezTo>
                        <a:cubicBezTo>
                          <a:pt x="4491638" y="5762513"/>
                          <a:pt x="4258429" y="5722969"/>
                          <a:pt x="3853647" y="5760000"/>
                        </a:cubicBezTo>
                        <a:cubicBezTo>
                          <a:pt x="3448865" y="5797031"/>
                          <a:pt x="3538296" y="5763209"/>
                          <a:pt x="3341359" y="5760000"/>
                        </a:cubicBezTo>
                        <a:cubicBezTo>
                          <a:pt x="3144422" y="5756791"/>
                          <a:pt x="2747148" y="5787188"/>
                          <a:pt x="2586407" y="5760000"/>
                        </a:cubicBezTo>
                        <a:cubicBezTo>
                          <a:pt x="2425666" y="5732812"/>
                          <a:pt x="2123208" y="5732019"/>
                          <a:pt x="1750568" y="5760000"/>
                        </a:cubicBezTo>
                        <a:cubicBezTo>
                          <a:pt x="1377928" y="5787981"/>
                          <a:pt x="1196966" y="5762436"/>
                          <a:pt x="995616" y="5760000"/>
                        </a:cubicBezTo>
                        <a:cubicBezTo>
                          <a:pt x="450080" y="5815274"/>
                          <a:pt x="-118230" y="5269833"/>
                          <a:pt x="0" y="4764384"/>
                        </a:cubicBezTo>
                        <a:cubicBezTo>
                          <a:pt x="9712" y="4540979"/>
                          <a:pt x="-11841" y="4449935"/>
                          <a:pt x="0" y="4173944"/>
                        </a:cubicBezTo>
                        <a:cubicBezTo>
                          <a:pt x="11841" y="3897953"/>
                          <a:pt x="-25984" y="3725193"/>
                          <a:pt x="0" y="3545816"/>
                        </a:cubicBezTo>
                        <a:cubicBezTo>
                          <a:pt x="25984" y="3366439"/>
                          <a:pt x="-4099" y="3196482"/>
                          <a:pt x="0" y="2955375"/>
                        </a:cubicBezTo>
                        <a:cubicBezTo>
                          <a:pt x="4099" y="2714268"/>
                          <a:pt x="-29471" y="2548007"/>
                          <a:pt x="0" y="2364935"/>
                        </a:cubicBezTo>
                        <a:cubicBezTo>
                          <a:pt x="29471" y="2181863"/>
                          <a:pt x="-20222" y="1944642"/>
                          <a:pt x="0" y="1774495"/>
                        </a:cubicBezTo>
                        <a:cubicBezTo>
                          <a:pt x="20222" y="1604348"/>
                          <a:pt x="12683" y="1173866"/>
                          <a:pt x="0" y="995616"/>
                        </a:cubicBezTo>
                        <a:close/>
                      </a:path>
                      <a:path w="10080000" h="5760000" stroke="0" extrusionOk="0">
                        <a:moveTo>
                          <a:pt x="0" y="995616"/>
                        </a:moveTo>
                        <a:cubicBezTo>
                          <a:pt x="-99912" y="384124"/>
                          <a:pt x="320373" y="47057"/>
                          <a:pt x="995616" y="0"/>
                        </a:cubicBezTo>
                        <a:cubicBezTo>
                          <a:pt x="1174361" y="-23699"/>
                          <a:pt x="1505544" y="-4143"/>
                          <a:pt x="1831455" y="0"/>
                        </a:cubicBezTo>
                        <a:cubicBezTo>
                          <a:pt x="2157366" y="4143"/>
                          <a:pt x="2258099" y="-22594"/>
                          <a:pt x="2424632" y="0"/>
                        </a:cubicBezTo>
                        <a:cubicBezTo>
                          <a:pt x="2591165" y="22594"/>
                          <a:pt x="2766158" y="6859"/>
                          <a:pt x="2936920" y="0"/>
                        </a:cubicBezTo>
                        <a:cubicBezTo>
                          <a:pt x="3107682" y="-6859"/>
                          <a:pt x="3411682" y="14939"/>
                          <a:pt x="3691872" y="0"/>
                        </a:cubicBezTo>
                        <a:cubicBezTo>
                          <a:pt x="3972062" y="-14939"/>
                          <a:pt x="4025687" y="-8557"/>
                          <a:pt x="4285048" y="0"/>
                        </a:cubicBezTo>
                        <a:cubicBezTo>
                          <a:pt x="4544409" y="8557"/>
                          <a:pt x="4904316" y="5911"/>
                          <a:pt x="5120888" y="0"/>
                        </a:cubicBezTo>
                        <a:cubicBezTo>
                          <a:pt x="5337460" y="-5911"/>
                          <a:pt x="5462912" y="-4318"/>
                          <a:pt x="5633176" y="0"/>
                        </a:cubicBezTo>
                        <a:cubicBezTo>
                          <a:pt x="5803440" y="4318"/>
                          <a:pt x="6147210" y="-27109"/>
                          <a:pt x="6469016" y="0"/>
                        </a:cubicBezTo>
                        <a:cubicBezTo>
                          <a:pt x="6790822" y="27109"/>
                          <a:pt x="6741988" y="4881"/>
                          <a:pt x="6900417" y="0"/>
                        </a:cubicBezTo>
                        <a:cubicBezTo>
                          <a:pt x="7058846" y="-4881"/>
                          <a:pt x="7350811" y="10581"/>
                          <a:pt x="7574481" y="0"/>
                        </a:cubicBezTo>
                        <a:cubicBezTo>
                          <a:pt x="7798151" y="-10581"/>
                          <a:pt x="8004770" y="-18044"/>
                          <a:pt x="8248545" y="0"/>
                        </a:cubicBezTo>
                        <a:cubicBezTo>
                          <a:pt x="8492320" y="18044"/>
                          <a:pt x="8805268" y="11737"/>
                          <a:pt x="9084384" y="0"/>
                        </a:cubicBezTo>
                        <a:cubicBezTo>
                          <a:pt x="9673218" y="47735"/>
                          <a:pt x="10106429" y="422612"/>
                          <a:pt x="10080000" y="995616"/>
                        </a:cubicBezTo>
                        <a:cubicBezTo>
                          <a:pt x="10074019" y="1265768"/>
                          <a:pt x="10091307" y="1342172"/>
                          <a:pt x="10080000" y="1623744"/>
                        </a:cubicBezTo>
                        <a:cubicBezTo>
                          <a:pt x="10068693" y="1905316"/>
                          <a:pt x="10078331" y="2030925"/>
                          <a:pt x="10080000" y="2251872"/>
                        </a:cubicBezTo>
                        <a:cubicBezTo>
                          <a:pt x="10081669" y="2472819"/>
                          <a:pt x="10108521" y="2701002"/>
                          <a:pt x="10080000" y="2955375"/>
                        </a:cubicBezTo>
                        <a:cubicBezTo>
                          <a:pt x="10051479" y="3209748"/>
                          <a:pt x="10082300" y="3349253"/>
                          <a:pt x="10080000" y="3583503"/>
                        </a:cubicBezTo>
                        <a:cubicBezTo>
                          <a:pt x="10077700" y="3817753"/>
                          <a:pt x="10060728" y="3982074"/>
                          <a:pt x="10080000" y="4098568"/>
                        </a:cubicBezTo>
                        <a:cubicBezTo>
                          <a:pt x="10099272" y="4215063"/>
                          <a:pt x="10060509" y="4571345"/>
                          <a:pt x="10080000" y="4764384"/>
                        </a:cubicBezTo>
                        <a:cubicBezTo>
                          <a:pt x="10149303" y="5273139"/>
                          <a:pt x="9568375" y="5864577"/>
                          <a:pt x="9084384" y="5760000"/>
                        </a:cubicBezTo>
                        <a:cubicBezTo>
                          <a:pt x="8841882" y="5731120"/>
                          <a:pt x="8726012" y="5770578"/>
                          <a:pt x="8491208" y="5760000"/>
                        </a:cubicBezTo>
                        <a:cubicBezTo>
                          <a:pt x="8256404" y="5749422"/>
                          <a:pt x="8047026" y="5733812"/>
                          <a:pt x="7817144" y="5760000"/>
                        </a:cubicBezTo>
                        <a:cubicBezTo>
                          <a:pt x="7587262" y="5786188"/>
                          <a:pt x="7484146" y="5755356"/>
                          <a:pt x="7385743" y="5760000"/>
                        </a:cubicBezTo>
                        <a:cubicBezTo>
                          <a:pt x="7287340" y="5764644"/>
                          <a:pt x="7130350" y="5745594"/>
                          <a:pt x="6954342" y="5760000"/>
                        </a:cubicBezTo>
                        <a:cubicBezTo>
                          <a:pt x="6778334" y="5774406"/>
                          <a:pt x="6421720" y="5728268"/>
                          <a:pt x="6280278" y="5760000"/>
                        </a:cubicBezTo>
                        <a:cubicBezTo>
                          <a:pt x="6138836" y="5791732"/>
                          <a:pt x="6010046" y="5759116"/>
                          <a:pt x="5767989" y="5760000"/>
                        </a:cubicBezTo>
                        <a:cubicBezTo>
                          <a:pt x="5525932" y="5760884"/>
                          <a:pt x="5334897" y="5772587"/>
                          <a:pt x="5013037" y="5760000"/>
                        </a:cubicBezTo>
                        <a:cubicBezTo>
                          <a:pt x="4691177" y="5747413"/>
                          <a:pt x="4734661" y="5765957"/>
                          <a:pt x="4500749" y="5760000"/>
                        </a:cubicBezTo>
                        <a:cubicBezTo>
                          <a:pt x="4266837" y="5754043"/>
                          <a:pt x="4093538" y="5740272"/>
                          <a:pt x="3745797" y="5760000"/>
                        </a:cubicBezTo>
                        <a:cubicBezTo>
                          <a:pt x="3398056" y="5779728"/>
                          <a:pt x="3424047" y="5752767"/>
                          <a:pt x="3314396" y="5760000"/>
                        </a:cubicBezTo>
                        <a:cubicBezTo>
                          <a:pt x="3204745" y="5767233"/>
                          <a:pt x="2778769" y="5797028"/>
                          <a:pt x="2559444" y="5760000"/>
                        </a:cubicBezTo>
                        <a:cubicBezTo>
                          <a:pt x="2340119" y="5722972"/>
                          <a:pt x="2215709" y="5776744"/>
                          <a:pt x="2047156" y="5760000"/>
                        </a:cubicBezTo>
                        <a:cubicBezTo>
                          <a:pt x="1878603" y="5743256"/>
                          <a:pt x="1768607" y="5770720"/>
                          <a:pt x="1615755" y="5760000"/>
                        </a:cubicBezTo>
                        <a:cubicBezTo>
                          <a:pt x="1462903" y="5749280"/>
                          <a:pt x="1230415" y="5744880"/>
                          <a:pt x="995616" y="5760000"/>
                        </a:cubicBezTo>
                        <a:cubicBezTo>
                          <a:pt x="437143" y="5792214"/>
                          <a:pt x="113882" y="5346912"/>
                          <a:pt x="0" y="4764384"/>
                        </a:cubicBezTo>
                        <a:cubicBezTo>
                          <a:pt x="16395" y="4583998"/>
                          <a:pt x="-31954" y="4375516"/>
                          <a:pt x="0" y="4098568"/>
                        </a:cubicBezTo>
                        <a:cubicBezTo>
                          <a:pt x="31954" y="3821620"/>
                          <a:pt x="2563" y="3702248"/>
                          <a:pt x="0" y="3545816"/>
                        </a:cubicBezTo>
                        <a:cubicBezTo>
                          <a:pt x="-2563" y="3389384"/>
                          <a:pt x="-8588" y="3154500"/>
                          <a:pt x="0" y="2955375"/>
                        </a:cubicBezTo>
                        <a:cubicBezTo>
                          <a:pt x="8588" y="2756250"/>
                          <a:pt x="-13440" y="2560553"/>
                          <a:pt x="0" y="2327247"/>
                        </a:cubicBezTo>
                        <a:cubicBezTo>
                          <a:pt x="13440" y="2093941"/>
                          <a:pt x="16333" y="2006699"/>
                          <a:pt x="0" y="1774495"/>
                        </a:cubicBezTo>
                        <a:cubicBezTo>
                          <a:pt x="-16333" y="1542291"/>
                          <a:pt x="23278" y="1304363"/>
                          <a:pt x="0" y="995616"/>
                        </a:cubicBezTo>
                        <a:close/>
                      </a:path>
                    </a:pathLst>
                  </a:custGeom>
                  <ask:type>
                    <ask:lineSketchNone/>
                  </ask:type>
                </ask:lineSketchStyleProps>
              </a:ext>
            </a:extLst>
          </a:ln>
          <a:effectLst>
            <a:innerShdw blurRad="889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w="76200">
                <a:solidFill>
                  <a:schemeClr val="tx1"/>
                </a:solidFill>
              </a:ln>
              <a:solidFill>
                <a:prstClr val="white"/>
              </a:solidFill>
              <a:effectLst/>
              <a:uLnTx/>
              <a:uFillTx/>
              <a:latin typeface="Calibri" panose="020F0502020204030204"/>
              <a:ea typeface="+mn-ea"/>
              <a:cs typeface="+mn-cs"/>
            </a:endParaRPr>
          </a:p>
        </p:txBody>
      </p:sp>
      <p:sp>
        <p:nvSpPr>
          <p:cNvPr id="33" name="Rectangle: Rounded Corners 32">
            <a:extLst>
              <a:ext uri="{FF2B5EF4-FFF2-40B4-BE49-F238E27FC236}">
                <a16:creationId xmlns:a16="http://schemas.microsoft.com/office/drawing/2014/main" id="{A683D2E0-B011-3DAD-C611-3F3EB5413840}"/>
              </a:ext>
            </a:extLst>
          </p:cNvPr>
          <p:cNvSpPr/>
          <p:nvPr userDrawn="1"/>
        </p:nvSpPr>
        <p:spPr>
          <a:xfrm>
            <a:off x="3390384" y="157796"/>
            <a:ext cx="5400000" cy="900000"/>
          </a:xfrm>
          <a:prstGeom prst="roundRect">
            <a:avLst>
              <a:gd name="adj" fmla="val 50000"/>
            </a:avLst>
          </a:prstGeom>
          <a:solidFill>
            <a:srgbClr val="E5FDDB"/>
          </a:solidFill>
          <a:ln w="88900" cap="rnd" cmpd="thinThick">
            <a:solidFill>
              <a:srgbClr val="FFB8DB"/>
            </a:solidFill>
            <a:prstDash val="solid"/>
            <a:round/>
            <a:extLst>
              <a:ext uri="{C807C97D-BFC1-408E-A445-0C87EB9F89A2}">
                <ask:lineSketchStyleProps xmlns:ask="http://schemas.microsoft.com/office/drawing/2018/sketchyshapes" xmlns="" sd="1219033472">
                  <a:custGeom>
                    <a:avLst/>
                    <a:gdLst>
                      <a:gd name="connsiteX0" fmla="*/ 0 w 5400000"/>
                      <a:gd name="connsiteY0" fmla="*/ 450000 h 900000"/>
                      <a:gd name="connsiteX1" fmla="*/ 450000 w 5400000"/>
                      <a:gd name="connsiteY1" fmla="*/ 0 h 900000"/>
                      <a:gd name="connsiteX2" fmla="*/ 4950000 w 5400000"/>
                      <a:gd name="connsiteY2" fmla="*/ 0 h 900000"/>
                      <a:gd name="connsiteX3" fmla="*/ 5400000 w 5400000"/>
                      <a:gd name="connsiteY3" fmla="*/ 450000 h 900000"/>
                      <a:gd name="connsiteX4" fmla="*/ 5400000 w 5400000"/>
                      <a:gd name="connsiteY4" fmla="*/ 450000 h 900000"/>
                      <a:gd name="connsiteX5" fmla="*/ 4950000 w 5400000"/>
                      <a:gd name="connsiteY5" fmla="*/ 900000 h 900000"/>
                      <a:gd name="connsiteX6" fmla="*/ 450000 w 5400000"/>
                      <a:gd name="connsiteY6" fmla="*/ 900000 h 900000"/>
                      <a:gd name="connsiteX7" fmla="*/ 0 w 5400000"/>
                      <a:gd name="connsiteY7" fmla="*/ 450000 h 9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00000" h="900000" fill="none" extrusionOk="0">
                        <a:moveTo>
                          <a:pt x="0" y="450000"/>
                        </a:moveTo>
                        <a:cubicBezTo>
                          <a:pt x="-4340" y="160086"/>
                          <a:pt x="176732" y="34382"/>
                          <a:pt x="450000" y="0"/>
                        </a:cubicBezTo>
                        <a:cubicBezTo>
                          <a:pt x="1617756" y="-38581"/>
                          <a:pt x="3766908" y="63341"/>
                          <a:pt x="4950000" y="0"/>
                        </a:cubicBezTo>
                        <a:cubicBezTo>
                          <a:pt x="5152685" y="-7415"/>
                          <a:pt x="5418014" y="216204"/>
                          <a:pt x="5400000" y="450000"/>
                        </a:cubicBezTo>
                        <a:lnTo>
                          <a:pt x="5400000" y="450000"/>
                        </a:lnTo>
                        <a:cubicBezTo>
                          <a:pt x="5420681" y="729313"/>
                          <a:pt x="5198924" y="904103"/>
                          <a:pt x="4950000" y="900000"/>
                        </a:cubicBezTo>
                        <a:cubicBezTo>
                          <a:pt x="4498390" y="980982"/>
                          <a:pt x="2415186" y="972255"/>
                          <a:pt x="450000" y="900000"/>
                        </a:cubicBezTo>
                        <a:cubicBezTo>
                          <a:pt x="219287" y="884402"/>
                          <a:pt x="2991" y="684461"/>
                          <a:pt x="0" y="450000"/>
                        </a:cubicBezTo>
                        <a:close/>
                      </a:path>
                      <a:path w="5400000" h="900000" stroke="0" extrusionOk="0">
                        <a:moveTo>
                          <a:pt x="0" y="450000"/>
                        </a:moveTo>
                        <a:cubicBezTo>
                          <a:pt x="-7819" y="196649"/>
                          <a:pt x="197363" y="1542"/>
                          <a:pt x="450000" y="0"/>
                        </a:cubicBezTo>
                        <a:cubicBezTo>
                          <a:pt x="1972026" y="132882"/>
                          <a:pt x="3161765" y="-84951"/>
                          <a:pt x="4950000" y="0"/>
                        </a:cubicBezTo>
                        <a:cubicBezTo>
                          <a:pt x="5177572" y="20464"/>
                          <a:pt x="5394754" y="230466"/>
                          <a:pt x="5400000" y="450000"/>
                        </a:cubicBezTo>
                        <a:lnTo>
                          <a:pt x="5400000" y="450000"/>
                        </a:lnTo>
                        <a:cubicBezTo>
                          <a:pt x="5366583" y="680245"/>
                          <a:pt x="5218585" y="909583"/>
                          <a:pt x="4950000" y="900000"/>
                        </a:cubicBezTo>
                        <a:cubicBezTo>
                          <a:pt x="3884479" y="949533"/>
                          <a:pt x="2061751" y="914809"/>
                          <a:pt x="450000" y="900000"/>
                        </a:cubicBezTo>
                        <a:cubicBezTo>
                          <a:pt x="168972" y="895023"/>
                          <a:pt x="-15307" y="712940"/>
                          <a:pt x="0" y="450000"/>
                        </a:cubicBezTo>
                        <a:close/>
                      </a:path>
                    </a:pathLst>
                  </a:custGeom>
                  <ask:type>
                    <ask:lineSketchNone/>
                  </ask:type>
                </ask:lineSketchStyleProps>
              </a:ext>
            </a:extLst>
          </a:ln>
          <a:effectLst>
            <a:innerShdw blurRad="127000">
              <a:prstClr val="black"/>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B8FFB8"/>
                </a:solidFill>
              </a:ln>
              <a:solidFill>
                <a:srgbClr val="D8CAFF"/>
              </a:solidFill>
            </a:endParaRPr>
          </a:p>
        </p:txBody>
      </p:sp>
    </p:spTree>
    <p:extLst>
      <p:ext uri="{BB962C8B-B14F-4D97-AF65-F5344CB8AC3E}">
        <p14:creationId xmlns:p14="http://schemas.microsoft.com/office/powerpoint/2010/main" val="1157852957"/>
      </p:ext>
    </p:extLst>
  </p:cSld>
  <p:clrMapOvr>
    <a:masterClrMapping/>
  </p:clrMapOvr>
  <p:transition>
    <p:random/>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A659E92-67BE-E546-A871-AA1190A4B823}"/>
              </a:ext>
            </a:extLst>
          </p:cNvPr>
          <p:cNvSpPr/>
          <p:nvPr userDrawn="1"/>
        </p:nvSpPr>
        <p:spPr>
          <a:xfrm rot="5400000">
            <a:off x="2667002" y="-2666998"/>
            <a:ext cx="6858001" cy="12192000"/>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A picture containing flower, plant&#10;&#10;Description automatically generated">
            <a:extLst>
              <a:ext uri="{FF2B5EF4-FFF2-40B4-BE49-F238E27FC236}">
                <a16:creationId xmlns:a16="http://schemas.microsoft.com/office/drawing/2014/main" id="{55CAF9AE-308A-26D1-0A7F-505D022D4DF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442013988"/>
      </p:ext>
    </p:extLst>
  </p:cSld>
  <p:clrMapOvr>
    <a:masterClrMapping/>
  </p:clrMapOvr>
  <p:transition>
    <p:random/>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794426676"/>
      </p:ext>
    </p:extLst>
  </p:cSld>
  <p:clrMapOvr>
    <a:masterClrMapping/>
  </p:clrMapOvr>
  <p:transition>
    <p:random/>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首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1556504591"/>
      </p:ext>
    </p:extLst>
  </p:cSld>
  <p:clrMapOvr>
    <a:masterClrMapping/>
  </p:clrMapOvr>
  <p:transition>
    <p:random/>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495478489"/>
      </p:ext>
    </p:extLst>
  </p:cSld>
  <p:clrMapOvr>
    <a:masterClrMapping/>
  </p:clrMapOvr>
  <p:transition>
    <p:random/>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过渡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1304273444"/>
      </p:ext>
    </p:extLst>
  </p:cSld>
  <p:clrMapOvr>
    <a:masterClrMapping/>
  </p:clrMapOvr>
  <p:transition>
    <p:random/>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内容页">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2A829E0-9F89-4A24-B84C-5820D8081E22}"/>
              </a:ext>
            </a:extLst>
          </p:cNvPr>
          <p:cNvPicPr>
            <a:picLocks noChangeAspect="1"/>
          </p:cNvPicPr>
          <p:nvPr userDrawn="1"/>
        </p:nvPicPr>
        <p:blipFill>
          <a:blip r:embed="rId2" cstate="print">
            <a:extLst>
              <a:ext uri="{BEBA8EAE-BF5A-486C-A8C5-ECC9F3942E4B}">
                <a14:imgProps xmlns:a14="http://schemas.microsoft.com/office/drawing/2010/main">
                  <a14:imgLayer r:embed="rId3">
                    <a14:imgEffect>
                      <a14:saturation sat="300000"/>
                    </a14:imgEffect>
                  </a14:imgLayer>
                </a14:imgProps>
              </a:ext>
              <a:ext uri="{28A0092B-C50C-407E-A947-70E740481C1C}">
                <a14:useLocalDpi xmlns:a14="http://schemas.microsoft.com/office/drawing/2010/main" val="0"/>
              </a:ext>
            </a:extLst>
          </a:blip>
          <a:srcRect/>
          <a:stretch/>
        </p:blipFill>
        <p:spPr>
          <a:xfrm>
            <a:off x="381" y="0"/>
            <a:ext cx="12191238" cy="6858000"/>
          </a:xfrm>
          <a:prstGeom prst="rect">
            <a:avLst/>
          </a:prstGeom>
        </p:spPr>
      </p:pic>
      <p:pic>
        <p:nvPicPr>
          <p:cNvPr id="3" name="图片 2">
            <a:extLst>
              <a:ext uri="{FF2B5EF4-FFF2-40B4-BE49-F238E27FC236}">
                <a16:creationId xmlns:a16="http://schemas.microsoft.com/office/drawing/2014/main" id="{9122B6B2-B936-41EF-A9E6-49E9AC99F3F3}"/>
              </a:ext>
            </a:extLst>
          </p:cNvPr>
          <p:cNvPicPr>
            <a:picLocks noChangeAspect="1"/>
          </p:cNvPicPr>
          <p:nvPr userDrawn="1"/>
        </p:nvPicPr>
        <p:blipFill>
          <a:blip r:embed="rId4" cstate="print">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tretch>
            <a:fillRect/>
          </a:stretch>
        </p:blipFill>
        <p:spPr>
          <a:xfrm>
            <a:off x="0" y="4032744"/>
            <a:ext cx="12192000" cy="2498754"/>
          </a:xfrm>
          <a:prstGeom prst="rect">
            <a:avLst/>
          </a:prstGeom>
        </p:spPr>
      </p:pic>
      <p:pic>
        <p:nvPicPr>
          <p:cNvPr id="4" name="图片 3">
            <a:extLst>
              <a:ext uri="{FF2B5EF4-FFF2-40B4-BE49-F238E27FC236}">
                <a16:creationId xmlns:a16="http://schemas.microsoft.com/office/drawing/2014/main" id="{06518875-E6DC-4291-B58B-04F6709A0E1C}"/>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381" y="4059978"/>
            <a:ext cx="12192000" cy="1081346"/>
          </a:xfrm>
          <a:prstGeom prst="rect">
            <a:avLst/>
          </a:prstGeom>
        </p:spPr>
      </p:pic>
      <p:pic>
        <p:nvPicPr>
          <p:cNvPr id="5" name="图片 4">
            <a:extLst>
              <a:ext uri="{FF2B5EF4-FFF2-40B4-BE49-F238E27FC236}">
                <a16:creationId xmlns:a16="http://schemas.microsoft.com/office/drawing/2014/main" id="{AA9B5DB5-5611-4919-B085-ABE09CCC9111}"/>
              </a:ext>
            </a:extLst>
          </p:cNvPr>
          <p:cNvPicPr>
            <a:picLocks noChangeAspect="1"/>
          </p:cNvPicPr>
          <p:nvPr userDrawn="1"/>
        </p:nvPicPr>
        <p:blipFill>
          <a:blip r:embed="rId7" cstate="print">
            <a:extLst>
              <a:ext uri="{BEBA8EAE-BF5A-486C-A8C5-ECC9F3942E4B}">
                <a14:imgProps xmlns:a14="http://schemas.microsoft.com/office/drawing/2010/main">
                  <a14:imgLayer r:embed="rId8">
                    <a14:imgEffect>
                      <a14:saturation sat="300000"/>
                    </a14:imgEffect>
                  </a14:imgLayer>
                </a14:imgProps>
              </a:ext>
              <a:ext uri="{28A0092B-C50C-407E-A947-70E740481C1C}">
                <a14:useLocalDpi xmlns:a14="http://schemas.microsoft.com/office/drawing/2010/main" val="0"/>
              </a:ext>
            </a:extLst>
          </a:blip>
          <a:stretch>
            <a:fillRect/>
          </a:stretch>
        </p:blipFill>
        <p:spPr>
          <a:xfrm>
            <a:off x="0" y="4855339"/>
            <a:ext cx="12192000" cy="2002661"/>
          </a:xfrm>
          <a:prstGeom prst="rect">
            <a:avLst/>
          </a:prstGeom>
        </p:spPr>
      </p:pic>
      <p:pic>
        <p:nvPicPr>
          <p:cNvPr id="6" name="图片 5">
            <a:extLst>
              <a:ext uri="{FF2B5EF4-FFF2-40B4-BE49-F238E27FC236}">
                <a16:creationId xmlns:a16="http://schemas.microsoft.com/office/drawing/2014/main" id="{01B798E0-55A4-4902-BBE9-6A2693C0FA3E}"/>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8378007" y="-95495"/>
            <a:ext cx="3813993" cy="1759951"/>
          </a:xfrm>
          <a:prstGeom prst="rect">
            <a:avLst/>
          </a:prstGeom>
        </p:spPr>
      </p:pic>
      <p:pic>
        <p:nvPicPr>
          <p:cNvPr id="7" name="图片 6">
            <a:extLst>
              <a:ext uri="{FF2B5EF4-FFF2-40B4-BE49-F238E27FC236}">
                <a16:creationId xmlns:a16="http://schemas.microsoft.com/office/drawing/2014/main" id="{2E854705-0D9A-4851-8186-28E46BCF64F5}"/>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rot="539734">
            <a:off x="480917" y="359539"/>
            <a:ext cx="2513561" cy="762799"/>
          </a:xfrm>
          <a:prstGeom prst="rect">
            <a:avLst/>
          </a:prstGeom>
        </p:spPr>
      </p:pic>
    </p:spTree>
    <p:extLst>
      <p:ext uri="{BB962C8B-B14F-4D97-AF65-F5344CB8AC3E}">
        <p14:creationId xmlns:p14="http://schemas.microsoft.com/office/powerpoint/2010/main" val="3298069474"/>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6400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750" fill="hold"/>
                                        <p:tgtEl>
                                          <p:spTgt spid="6"/>
                                        </p:tgtEl>
                                        <p:attrNameLst>
                                          <p:attrName>ppt_x</p:attrName>
                                        </p:attrNameLst>
                                      </p:cBhvr>
                                      <p:tavLst>
                                        <p:tav tm="0">
                                          <p:val>
                                            <p:strVal val="1+#ppt_w/2"/>
                                          </p:val>
                                        </p:tav>
                                        <p:tav tm="100000">
                                          <p:val>
                                            <p:strVal val="#ppt_x"/>
                                          </p:val>
                                        </p:tav>
                                      </p:tavLst>
                                    </p:anim>
                                    <p:anim calcmode="lin" valueType="num">
                                      <p:cBhvr additive="base">
                                        <p:cTn id="8" dur="75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decel="6400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750" fill="hold"/>
                                        <p:tgtEl>
                                          <p:spTgt spid="7"/>
                                        </p:tgtEl>
                                        <p:attrNameLst>
                                          <p:attrName>ppt_x</p:attrName>
                                        </p:attrNameLst>
                                      </p:cBhvr>
                                      <p:tavLst>
                                        <p:tav tm="0">
                                          <p:val>
                                            <p:strVal val="0-#ppt_w/2"/>
                                          </p:val>
                                        </p:tav>
                                        <p:tav tm="100000">
                                          <p:val>
                                            <p:strVal val="#ppt_x"/>
                                          </p:val>
                                        </p:tav>
                                      </p:tavLst>
                                    </p:anim>
                                    <p:anim calcmode="lin" valueType="num">
                                      <p:cBhvr additive="base">
                                        <p:cTn id="12" dur="75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1_内容页">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2A829E0-9F89-4A24-B84C-5820D8081E22}"/>
              </a:ext>
            </a:extLst>
          </p:cNvPr>
          <p:cNvPicPr>
            <a:picLocks noChangeAspect="1"/>
          </p:cNvPicPr>
          <p:nvPr userDrawn="1"/>
        </p:nvPicPr>
        <p:blipFill>
          <a:blip r:embed="rId2" cstate="print">
            <a:extLst>
              <a:ext uri="{BEBA8EAE-BF5A-486C-A8C5-ECC9F3942E4B}">
                <a14:imgProps xmlns:a14="http://schemas.microsoft.com/office/drawing/2010/main">
                  <a14:imgLayer r:embed="rId3">
                    <a14:imgEffect>
                      <a14:saturation sat="300000"/>
                    </a14:imgEffect>
                  </a14:imgLayer>
                </a14:imgProps>
              </a:ext>
              <a:ext uri="{28A0092B-C50C-407E-A947-70E740481C1C}">
                <a14:useLocalDpi xmlns:a14="http://schemas.microsoft.com/office/drawing/2010/main" val="0"/>
              </a:ext>
            </a:extLst>
          </a:blip>
          <a:srcRect/>
          <a:stretch/>
        </p:blipFill>
        <p:spPr>
          <a:xfrm>
            <a:off x="381" y="0"/>
            <a:ext cx="12191238" cy="6858000"/>
          </a:xfrm>
          <a:prstGeom prst="rect">
            <a:avLst/>
          </a:prstGeom>
        </p:spPr>
      </p:pic>
      <p:pic>
        <p:nvPicPr>
          <p:cNvPr id="3" name="图片 2">
            <a:extLst>
              <a:ext uri="{FF2B5EF4-FFF2-40B4-BE49-F238E27FC236}">
                <a16:creationId xmlns:a16="http://schemas.microsoft.com/office/drawing/2014/main" id="{9122B6B2-B936-41EF-A9E6-49E9AC99F3F3}"/>
              </a:ext>
            </a:extLst>
          </p:cNvPr>
          <p:cNvPicPr>
            <a:picLocks noChangeAspect="1"/>
          </p:cNvPicPr>
          <p:nvPr userDrawn="1"/>
        </p:nvPicPr>
        <p:blipFill>
          <a:blip r:embed="rId4" cstate="print">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tretch>
            <a:fillRect/>
          </a:stretch>
        </p:blipFill>
        <p:spPr>
          <a:xfrm>
            <a:off x="0" y="4032744"/>
            <a:ext cx="12192000" cy="2498754"/>
          </a:xfrm>
          <a:prstGeom prst="rect">
            <a:avLst/>
          </a:prstGeom>
        </p:spPr>
      </p:pic>
      <p:pic>
        <p:nvPicPr>
          <p:cNvPr id="4" name="图片 3">
            <a:extLst>
              <a:ext uri="{FF2B5EF4-FFF2-40B4-BE49-F238E27FC236}">
                <a16:creationId xmlns:a16="http://schemas.microsoft.com/office/drawing/2014/main" id="{06518875-E6DC-4291-B58B-04F6709A0E1C}"/>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381" y="4059978"/>
            <a:ext cx="12192000" cy="1081346"/>
          </a:xfrm>
          <a:prstGeom prst="rect">
            <a:avLst/>
          </a:prstGeom>
        </p:spPr>
      </p:pic>
      <p:pic>
        <p:nvPicPr>
          <p:cNvPr id="5" name="图片 4">
            <a:extLst>
              <a:ext uri="{FF2B5EF4-FFF2-40B4-BE49-F238E27FC236}">
                <a16:creationId xmlns:a16="http://schemas.microsoft.com/office/drawing/2014/main" id="{AA9B5DB5-5611-4919-B085-ABE09CCC9111}"/>
              </a:ext>
            </a:extLst>
          </p:cNvPr>
          <p:cNvPicPr>
            <a:picLocks noChangeAspect="1"/>
          </p:cNvPicPr>
          <p:nvPr userDrawn="1"/>
        </p:nvPicPr>
        <p:blipFill>
          <a:blip r:embed="rId7" cstate="print">
            <a:extLst>
              <a:ext uri="{BEBA8EAE-BF5A-486C-A8C5-ECC9F3942E4B}">
                <a14:imgProps xmlns:a14="http://schemas.microsoft.com/office/drawing/2010/main">
                  <a14:imgLayer r:embed="rId8">
                    <a14:imgEffect>
                      <a14:saturation sat="300000"/>
                    </a14:imgEffect>
                  </a14:imgLayer>
                </a14:imgProps>
              </a:ext>
              <a:ext uri="{28A0092B-C50C-407E-A947-70E740481C1C}">
                <a14:useLocalDpi xmlns:a14="http://schemas.microsoft.com/office/drawing/2010/main" val="0"/>
              </a:ext>
            </a:extLst>
          </a:blip>
          <a:stretch>
            <a:fillRect/>
          </a:stretch>
        </p:blipFill>
        <p:spPr>
          <a:xfrm>
            <a:off x="0" y="4855339"/>
            <a:ext cx="12192000" cy="2002661"/>
          </a:xfrm>
          <a:prstGeom prst="rect">
            <a:avLst/>
          </a:prstGeom>
        </p:spPr>
      </p:pic>
      <p:pic>
        <p:nvPicPr>
          <p:cNvPr id="6" name="图片 5">
            <a:extLst>
              <a:ext uri="{FF2B5EF4-FFF2-40B4-BE49-F238E27FC236}">
                <a16:creationId xmlns:a16="http://schemas.microsoft.com/office/drawing/2014/main" id="{01B798E0-55A4-4902-BBE9-6A2693C0FA3E}"/>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flipH="1">
            <a:off x="0" y="-96187"/>
            <a:ext cx="3813993" cy="1759951"/>
          </a:xfrm>
          <a:prstGeom prst="rect">
            <a:avLst/>
          </a:prstGeom>
        </p:spPr>
      </p:pic>
      <p:pic>
        <p:nvPicPr>
          <p:cNvPr id="7" name="图片 6">
            <a:extLst>
              <a:ext uri="{FF2B5EF4-FFF2-40B4-BE49-F238E27FC236}">
                <a16:creationId xmlns:a16="http://schemas.microsoft.com/office/drawing/2014/main" id="{2E854705-0D9A-4851-8186-28E46BCF64F5}"/>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rot="539734">
            <a:off x="9322839" y="402389"/>
            <a:ext cx="2513561" cy="762799"/>
          </a:xfrm>
          <a:prstGeom prst="rect">
            <a:avLst/>
          </a:prstGeom>
        </p:spPr>
      </p:pic>
    </p:spTree>
    <p:extLst>
      <p:ext uri="{BB962C8B-B14F-4D97-AF65-F5344CB8AC3E}">
        <p14:creationId xmlns:p14="http://schemas.microsoft.com/office/powerpoint/2010/main" val="2136595438"/>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6400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750" fill="hold"/>
                                        <p:tgtEl>
                                          <p:spTgt spid="7"/>
                                        </p:tgtEl>
                                        <p:attrNameLst>
                                          <p:attrName>ppt_x</p:attrName>
                                        </p:attrNameLst>
                                      </p:cBhvr>
                                      <p:tavLst>
                                        <p:tav tm="0">
                                          <p:val>
                                            <p:strVal val="1+#ppt_w/2"/>
                                          </p:val>
                                        </p:tav>
                                        <p:tav tm="100000">
                                          <p:val>
                                            <p:strVal val="#ppt_x"/>
                                          </p:val>
                                        </p:tav>
                                      </p:tavLst>
                                    </p:anim>
                                    <p:anim calcmode="lin" valueType="num">
                                      <p:cBhvr additive="base">
                                        <p:cTn id="8" dur="750" fill="hold"/>
                                        <p:tgtEl>
                                          <p:spTgt spid="7"/>
                                        </p:tgtEl>
                                        <p:attrNameLst>
                                          <p:attrName>ppt_y</p:attrName>
                                        </p:attrNameLst>
                                      </p:cBhvr>
                                      <p:tavLst>
                                        <p:tav tm="0">
                                          <p:val>
                                            <p:strVal val="#ppt_y"/>
                                          </p:val>
                                        </p:tav>
                                        <p:tav tm="100000">
                                          <p:val>
                                            <p:strVal val="#ppt_y"/>
                                          </p:val>
                                        </p:tav>
                                      </p:tavLst>
                                    </p:anim>
                                  </p:childTnLst>
                                </p:cTn>
                              </p:par>
                              <p:par>
                                <p:cTn id="9" presetID="2" presetClass="entr" presetSubtype="8" decel="6400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750" fill="hold"/>
                                        <p:tgtEl>
                                          <p:spTgt spid="6"/>
                                        </p:tgtEl>
                                        <p:attrNameLst>
                                          <p:attrName>ppt_x</p:attrName>
                                        </p:attrNameLst>
                                      </p:cBhvr>
                                      <p:tavLst>
                                        <p:tav tm="0">
                                          <p:val>
                                            <p:strVal val="0-#ppt_w/2"/>
                                          </p:val>
                                        </p:tav>
                                        <p:tav tm="100000">
                                          <p:val>
                                            <p:strVal val="#ppt_x"/>
                                          </p:val>
                                        </p:tav>
                                      </p:tavLst>
                                    </p:anim>
                                    <p:anim calcmode="lin" valueType="num">
                                      <p:cBhvr additive="base">
                                        <p:cTn id="12" dur="75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CDA98030-5A9B-4761-AC84-D775E9C7B26A}"/>
              </a:ext>
            </a:extLst>
          </p:cNvPr>
          <p:cNvPicPr>
            <a:picLocks noChangeAspect="1"/>
          </p:cNvPicPr>
          <p:nvPr userDrawn="1"/>
        </p:nvPicPr>
        <p:blipFill>
          <a:blip r:embed="rId2" cstate="print">
            <a:extLst>
              <a:ext uri="{BEBA8EAE-BF5A-486C-A8C5-ECC9F3942E4B}">
                <a14:imgProps xmlns:a14="http://schemas.microsoft.com/office/drawing/2010/main">
                  <a14:imgLayer r:embed="rId3">
                    <a14:imgEffect>
                      <a14:saturation sat="300000"/>
                    </a14:imgEffect>
                  </a14:imgLayer>
                </a14:imgProps>
              </a:ext>
              <a:ext uri="{28A0092B-C50C-407E-A947-70E740481C1C}">
                <a14:useLocalDpi xmlns:a14="http://schemas.microsoft.com/office/drawing/2010/main" val="0"/>
              </a:ext>
            </a:extLst>
          </a:blip>
          <a:srcRect/>
          <a:stretch/>
        </p:blipFill>
        <p:spPr>
          <a:xfrm>
            <a:off x="381" y="0"/>
            <a:ext cx="12191238" cy="6858000"/>
          </a:xfrm>
          <a:prstGeom prst="rect">
            <a:avLst/>
          </a:prstGeom>
        </p:spPr>
      </p:pic>
      <p:pic>
        <p:nvPicPr>
          <p:cNvPr id="4" name="图片 3">
            <a:extLst>
              <a:ext uri="{FF2B5EF4-FFF2-40B4-BE49-F238E27FC236}">
                <a16:creationId xmlns:a16="http://schemas.microsoft.com/office/drawing/2014/main" id="{FAFF9ED7-6835-4BD7-B0F4-148A43B912E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378007" y="666129"/>
            <a:ext cx="3813993" cy="1759951"/>
          </a:xfrm>
          <a:prstGeom prst="rect">
            <a:avLst/>
          </a:prstGeom>
        </p:spPr>
      </p:pic>
      <p:pic>
        <p:nvPicPr>
          <p:cNvPr id="5" name="图片 4">
            <a:extLst>
              <a:ext uri="{FF2B5EF4-FFF2-40B4-BE49-F238E27FC236}">
                <a16:creationId xmlns:a16="http://schemas.microsoft.com/office/drawing/2014/main" id="{C7289181-269E-420B-A083-08CBD1935E8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rot="539734">
            <a:off x="103546" y="217615"/>
            <a:ext cx="2513561" cy="762799"/>
          </a:xfrm>
          <a:prstGeom prst="rect">
            <a:avLst/>
          </a:prstGeom>
        </p:spPr>
      </p:pic>
    </p:spTree>
    <p:extLst>
      <p:ext uri="{BB962C8B-B14F-4D97-AF65-F5344CB8AC3E}">
        <p14:creationId xmlns:p14="http://schemas.microsoft.com/office/powerpoint/2010/main" val="2152136191"/>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6400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0-#ppt_w/2"/>
                                          </p:val>
                                        </p:tav>
                                        <p:tav tm="100000">
                                          <p:val>
                                            <p:strVal val="#ppt_x"/>
                                          </p:val>
                                        </p:tav>
                                      </p:tavLst>
                                    </p:anim>
                                    <p:anim calcmode="lin" valueType="num">
                                      <p:cBhvr additive="base">
                                        <p:cTn id="8" dur="750" fill="hold"/>
                                        <p:tgtEl>
                                          <p:spTgt spid="5"/>
                                        </p:tgtEl>
                                        <p:attrNameLst>
                                          <p:attrName>ppt_y</p:attrName>
                                        </p:attrNameLst>
                                      </p:cBhvr>
                                      <p:tavLst>
                                        <p:tav tm="0">
                                          <p:val>
                                            <p:strVal val="#ppt_y"/>
                                          </p:val>
                                        </p:tav>
                                        <p:tav tm="100000">
                                          <p:val>
                                            <p:strVal val="#ppt_y"/>
                                          </p:val>
                                        </p:tav>
                                      </p:tavLst>
                                    </p:anim>
                                  </p:childTnLst>
                                </p:cTn>
                              </p:par>
                              <p:par>
                                <p:cTn id="9" presetID="2" presetClass="entr" presetSubtype="2" decel="6400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750" fill="hold"/>
                                        <p:tgtEl>
                                          <p:spTgt spid="4"/>
                                        </p:tgtEl>
                                        <p:attrNameLst>
                                          <p:attrName>ppt_x</p:attrName>
                                        </p:attrNameLst>
                                      </p:cBhvr>
                                      <p:tavLst>
                                        <p:tav tm="0">
                                          <p:val>
                                            <p:strVal val="1+#ppt_w/2"/>
                                          </p:val>
                                        </p:tav>
                                        <p:tav tm="100000">
                                          <p:val>
                                            <p:strVal val="#ppt_x"/>
                                          </p:val>
                                        </p:tav>
                                      </p:tavLst>
                                    </p:anim>
                                    <p:anim calcmode="lin" valueType="num">
                                      <p:cBhvr additive="base">
                                        <p:cTn id="12" dur="7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7"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7"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a:xfrm>
            <a:off x="1097282" y="6459786"/>
            <a:ext cx="2472271" cy="365125"/>
          </a:xfrm>
          <a:prstGeom prst="rect">
            <a:avLst/>
          </a:prstGeom>
        </p:spPr>
        <p:txBody>
          <a:bodyPr/>
          <a:lstStyle/>
          <a:p>
            <a:fld id="{4D94136C-8742-45B2-AF27-D93DF72833A9}" type="datetimeFigureOut">
              <a:rPr lang="en-US" dirty="0"/>
              <a:t>5/9/2023</a:t>
            </a:fld>
            <a:endParaRPr lang="en-US" dirty="0"/>
          </a:p>
        </p:txBody>
      </p:sp>
      <p:sp>
        <p:nvSpPr>
          <p:cNvPr id="8" name="Footer Placeholder 7"/>
          <p:cNvSpPr>
            <a:spLocks noGrp="1"/>
          </p:cNvSpPr>
          <p:nvPr>
            <p:ph type="ftr" sz="quarter" idx="11"/>
          </p:nvPr>
        </p:nvSpPr>
        <p:spPr>
          <a:xfrm>
            <a:off x="3686186" y="6459786"/>
            <a:ext cx="4822804" cy="365125"/>
          </a:xfrm>
          <a:prstGeom prst="rect">
            <a:avLst/>
          </a:prstGeom>
        </p:spPr>
        <p:txBody>
          <a:bodyPr/>
          <a:lstStyle>
            <a:lvl1pPr>
              <a:defRPr>
                <a:solidFill>
                  <a:srgbClr val="FFFFFF"/>
                </a:solidFill>
              </a:defRPr>
            </a:lvl1pPr>
          </a:lstStyle>
          <a:p>
            <a:endParaRPr lang="en-US" dirty="0"/>
          </a:p>
        </p:txBody>
      </p:sp>
      <p:sp>
        <p:nvSpPr>
          <p:cNvPr id="9" name="Slide Number Placeholder 8"/>
          <p:cNvSpPr>
            <a:spLocks noGrp="1"/>
          </p:cNvSpPr>
          <p:nvPr>
            <p:ph type="sldNum" sz="quarter" idx="12"/>
          </p:nvPr>
        </p:nvSpPr>
        <p:spPr>
          <a:xfrm>
            <a:off x="9900460" y="6459786"/>
            <a:ext cx="1312025" cy="365125"/>
          </a:xfrm>
          <a:prstGeom prst="rect">
            <a:avLst/>
          </a:prstGeom>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2858880161"/>
      </p:ext>
    </p:extLst>
  </p:cSld>
  <p:clrMapOvr>
    <a:masterClrMapping/>
  </p:clrMapOvr>
  <p:transition>
    <p:random/>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尾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1459780079"/>
      </p:ext>
    </p:extLst>
  </p:cSld>
  <p:clrMapOvr>
    <a:masterClrMapping/>
  </p:clrMapOvr>
  <p:transition>
    <p:random/>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8"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a:prstGeom prst="rect">
            <a:avLst/>
          </a:prstGeo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1"/>
            <a:ext cx="3200400" cy="3379124"/>
          </a:xfrm>
          <a:prstGeom prst="rect">
            <a:avLst/>
          </a:prstGeom>
        </p:spPr>
        <p:txBody>
          <a:bodyPr lIns="91440" rIns="91440">
            <a:normAutofit/>
          </a:bodyPr>
          <a:lstStyle>
            <a:lvl1pPr marL="0" indent="0">
              <a:buNone/>
              <a:defRPr sz="1500">
                <a:solidFill>
                  <a:srgbClr val="FFFFFF"/>
                </a:solidFill>
              </a:defRPr>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Edit Master text styles</a:t>
            </a:r>
          </a:p>
        </p:txBody>
      </p:sp>
      <p:sp>
        <p:nvSpPr>
          <p:cNvPr id="5" name="Date Placeholder 4"/>
          <p:cNvSpPr>
            <a:spLocks noGrp="1"/>
          </p:cNvSpPr>
          <p:nvPr>
            <p:ph type="dt" sz="half" idx="10"/>
          </p:nvPr>
        </p:nvSpPr>
        <p:spPr>
          <a:xfrm>
            <a:off x="465513" y="6459786"/>
            <a:ext cx="2618511" cy="365125"/>
          </a:xfrm>
          <a:prstGeom prst="rect">
            <a:avLst/>
          </a:prstGeom>
        </p:spPr>
        <p:txBody>
          <a:bodyPr/>
          <a:lstStyle>
            <a:lvl1pPr algn="l">
              <a:defRPr/>
            </a:lvl1pPr>
          </a:lstStyle>
          <a:p>
            <a:fld id="{32ABBEA6-7C60-4B02-AE87-00D78D8422AF}" type="datetimeFigureOut">
              <a:rPr lang="en-US" dirty="0"/>
              <a:t>5/9/2023</a:t>
            </a:fld>
            <a:endParaRPr lang="en-US" dirty="0"/>
          </a:p>
        </p:txBody>
      </p:sp>
      <p:sp>
        <p:nvSpPr>
          <p:cNvPr id="6" name="Footer Placeholder 5"/>
          <p:cNvSpPr>
            <a:spLocks noGrp="1"/>
          </p:cNvSpPr>
          <p:nvPr>
            <p:ph type="ftr" sz="quarter" idx="11"/>
          </p:nvPr>
        </p:nvSpPr>
        <p:spPr>
          <a:xfrm>
            <a:off x="4800600" y="6459786"/>
            <a:ext cx="4648200" cy="365125"/>
          </a:xfrm>
          <a:prstGeom prst="rect">
            <a:avLst/>
          </a:prstGeo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a:xfrm>
            <a:off x="9900460" y="6459786"/>
            <a:ext cx="1312025" cy="365125"/>
          </a:xfrm>
          <a:prstGeom prst="rect">
            <a:avLst/>
          </a:prstGeom>
        </p:spPr>
        <p:txBody>
          <a:bodyPr/>
          <a:lstStyle>
            <a:lvl1pPr>
              <a:defRPr>
                <a:solidFill>
                  <a:schemeClr val="tx2"/>
                </a:solidFill>
              </a:defRPr>
            </a:lvl1pPr>
          </a:lstStyle>
          <a:p>
            <a:fld id="{4FAB73BC-B049-4115-A692-8D63A059BFB8}" type="slidenum">
              <a:rPr lang="en-US" dirty="0"/>
              <a:pPr/>
              <a:t>‹#›</a:t>
            </a:fld>
            <a:endParaRPr lang="en-US" dirty="0"/>
          </a:p>
        </p:txBody>
      </p:sp>
    </p:spTree>
    <p:extLst>
      <p:ext uri="{BB962C8B-B14F-4D97-AF65-F5344CB8AC3E}">
        <p14:creationId xmlns:p14="http://schemas.microsoft.com/office/powerpoint/2010/main" val="2377140875"/>
      </p:ext>
    </p:extLst>
  </p:cSld>
  <p:clrMapOvr>
    <a:masterClrMapping/>
  </p:clrMapOvr>
  <p:transition>
    <p:random/>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1"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7"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a:prstGeom prst="rect">
            <a:avLst/>
          </a:prstGeom>
        </p:spPr>
        <p:txBody>
          <a:bodyPr lIns="91440" tIns="0" rIns="9144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7" y="1"/>
            <a:ext cx="12191985" cy="4915076"/>
          </a:xfrm>
          <a:prstGeom prst="rect">
            <a:avLst/>
          </a:prstGeom>
          <a:blipFill>
            <a:blip r:embed="rId2"/>
            <a:stretch>
              <a:fillRect/>
            </a:stretch>
          </a:blipFill>
        </p:spPr>
        <p:txBody>
          <a:bodyPr lIns="457200" tIns="457200" anchor="t"/>
          <a:lstStyle>
            <a:lvl1pPr marL="0" indent="0">
              <a:buNone/>
              <a:defRPr sz="3200">
                <a:solidFill>
                  <a:schemeClr val="bg1"/>
                </a:solidFill>
              </a:defRPr>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097280" y="5907023"/>
            <a:ext cx="10113264" cy="594360"/>
          </a:xfrm>
          <a:prstGeom prst="rect">
            <a:avLst/>
          </a:prstGeom>
        </p:spPr>
        <p:txBody>
          <a:bodyPr lIns="91440" tIns="0" rIns="91440" bIns="0">
            <a:normAutofit/>
          </a:bodyPr>
          <a:lstStyle>
            <a:lvl1pPr marL="0" indent="0">
              <a:spcBef>
                <a:spcPts val="0"/>
              </a:spcBef>
              <a:spcAft>
                <a:spcPts val="600"/>
              </a:spcAft>
              <a:buNone/>
              <a:defRPr sz="1500">
                <a:solidFill>
                  <a:srgbClr val="FFFFFF"/>
                </a:solidFill>
              </a:defRPr>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Edit Master text styles</a:t>
            </a:r>
          </a:p>
        </p:txBody>
      </p:sp>
      <p:sp>
        <p:nvSpPr>
          <p:cNvPr id="5" name="Date Placeholder 4"/>
          <p:cNvSpPr>
            <a:spLocks noGrp="1"/>
          </p:cNvSpPr>
          <p:nvPr>
            <p:ph type="dt" sz="half" idx="10"/>
          </p:nvPr>
        </p:nvSpPr>
        <p:spPr>
          <a:xfrm>
            <a:off x="1097282" y="6459786"/>
            <a:ext cx="2472271" cy="365125"/>
          </a:xfrm>
          <a:prstGeom prst="rect">
            <a:avLst/>
          </a:prstGeom>
        </p:spPr>
        <p:txBody>
          <a:bodyPr/>
          <a:lstStyle/>
          <a:p>
            <a:fld id="{C9CAD897-D46E-4AD2-BD9B-49DD3E640873}" type="datetimeFigureOut">
              <a:rPr lang="en-US" dirty="0"/>
              <a:t>5/9/2023</a:t>
            </a:fld>
            <a:endParaRPr lang="en-US" dirty="0"/>
          </a:p>
        </p:txBody>
      </p:sp>
      <p:sp>
        <p:nvSpPr>
          <p:cNvPr id="6" name="Footer Placeholder 5"/>
          <p:cNvSpPr>
            <a:spLocks noGrp="1"/>
          </p:cNvSpPr>
          <p:nvPr>
            <p:ph type="ftr" sz="quarter" idx="11"/>
          </p:nvPr>
        </p:nvSpPr>
        <p:spPr>
          <a:xfrm>
            <a:off x="3686186" y="6459786"/>
            <a:ext cx="4822804"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9900460" y="6459786"/>
            <a:ext cx="1312025" cy="365125"/>
          </a:xfrm>
          <a:prstGeom prst="rect">
            <a:avLst/>
          </a:prstGeom>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110913376"/>
      </p:ext>
    </p:extLst>
  </p:cSld>
  <p:clrMapOvr>
    <a:masterClrMapping/>
  </p:clrMapOvr>
  <p:transition>
    <p:random/>
  </p:transition>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image" Target="../media/image2.jp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image" Target="../media/image1.jpe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9.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theme" Target="../theme/theme2.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45.xml"/><Relationship Id="rId7" Type="http://schemas.openxmlformats.org/officeDocument/2006/relationships/theme" Target="../theme/theme3.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5" Type="http://schemas.openxmlformats.org/officeDocument/2006/relationships/slideLayout" Target="../slideLayouts/slideLayout47.xml"/><Relationship Id="rId4" Type="http://schemas.openxmlformats.org/officeDocument/2006/relationships/slideLayout" Target="../slideLayouts/slideLayout4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slideLayout" Target="../slideLayouts/slideLayout61.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2" Type="http://schemas.openxmlformats.org/officeDocument/2006/relationships/slideLayout" Target="../slideLayouts/slideLayout50.xml"/><Relationship Id="rId16" Type="http://schemas.openxmlformats.org/officeDocument/2006/relationships/theme" Target="../theme/theme4.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5" Type="http://schemas.openxmlformats.org/officeDocument/2006/relationships/slideLayout" Target="../slideLayouts/slideLayout6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slideLayout" Target="../slideLayouts/slideLayout62.xml"/></Relationships>
</file>

<file path=ppt/slideMasters/_rels/slideMaster5.xml.rels><?xml version="1.0" encoding="UTF-8" standalone="yes"?>
<Relationships xmlns="http://schemas.openxmlformats.org/package/2006/relationships"><Relationship Id="rId8" Type="http://schemas.openxmlformats.org/officeDocument/2006/relationships/theme" Target="../theme/theme5.xml"/><Relationship Id="rId3" Type="http://schemas.openxmlformats.org/officeDocument/2006/relationships/slideLayout" Target="../slideLayouts/slideLayout66.xml"/><Relationship Id="rId7" Type="http://schemas.openxmlformats.org/officeDocument/2006/relationships/slideLayout" Target="../slideLayouts/slideLayout70.xml"/><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slideLayout" Target="../slideLayouts/slideLayout69.xml"/><Relationship Id="rId5" Type="http://schemas.openxmlformats.org/officeDocument/2006/relationships/slideLayout" Target="../slideLayouts/slideLayout68.xml"/><Relationship Id="rId4" Type="http://schemas.openxmlformats.org/officeDocument/2006/relationships/slideLayout" Target="../slideLayouts/slideLayout6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7" name="图片 1"/>
          <p:cNvPicPr>
            <a:picLocks noChangeAspect="1"/>
          </p:cNvPicPr>
          <p:nvPr userDrawn="1"/>
        </p:nvPicPr>
        <p:blipFill>
          <a:blip r:embed="rId3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52" name="组合 8"/>
          <p:cNvGrpSpPr/>
          <p:nvPr userDrawn="1"/>
        </p:nvGrpSpPr>
        <p:grpSpPr>
          <a:xfrm>
            <a:off x="406400" y="368301"/>
            <a:ext cx="11404600" cy="6108700"/>
            <a:chOff x="406400" y="368300"/>
            <a:chExt cx="11404600" cy="6108700"/>
          </a:xfrm>
        </p:grpSpPr>
        <p:sp>
          <p:nvSpPr>
            <p:cNvPr id="53" name="圆角矩形 6"/>
            <p:cNvSpPr/>
            <p:nvPr userDrawn="1"/>
          </p:nvSpPr>
          <p:spPr>
            <a:xfrm>
              <a:off x="406400" y="368300"/>
              <a:ext cx="11404600" cy="61087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a:cs typeface="+mn-cs"/>
              </a:endParaRPr>
            </a:p>
          </p:txBody>
        </p:sp>
        <p:sp>
          <p:nvSpPr>
            <p:cNvPr id="54" name="圆角矩形 7"/>
            <p:cNvSpPr/>
            <p:nvPr userDrawn="1"/>
          </p:nvSpPr>
          <p:spPr>
            <a:xfrm>
              <a:off x="546100" y="520700"/>
              <a:ext cx="11099800" cy="5829300"/>
            </a:xfrm>
            <a:prstGeom prst="roundRect">
              <a:avLst/>
            </a:prstGeom>
            <a:solidFill>
              <a:schemeClr val="bg1"/>
            </a:solidFill>
            <a:ln w="19050">
              <a:solidFill>
                <a:srgbClr val="E97257"/>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a:cs typeface="+mn-cs"/>
              </a:endParaRPr>
            </a:p>
          </p:txBody>
        </p:sp>
      </p:grpSp>
      <p:pic>
        <p:nvPicPr>
          <p:cNvPr id="3" name="Picture 2" descr="A picture containing shape&#10;&#10;Description automatically generated">
            <a:extLst>
              <a:ext uri="{FF2B5EF4-FFF2-40B4-BE49-F238E27FC236}">
                <a16:creationId xmlns:a16="http://schemas.microsoft.com/office/drawing/2014/main" id="{86D86E63-D5DE-401E-AA34-C777E7E04D04}"/>
              </a:ext>
            </a:extLst>
          </p:cNvPr>
          <p:cNvPicPr>
            <a:picLocks noChangeAspect="1"/>
          </p:cNvPicPr>
          <p:nvPr userDrawn="1"/>
        </p:nvPicPr>
        <p:blipFill>
          <a:blip r:embed="rId34">
            <a:extLst>
              <a:ext uri="{28A0092B-C50C-407E-A947-70E740481C1C}">
                <a14:useLocalDpi xmlns:a14="http://schemas.microsoft.com/office/drawing/2010/main" val="0"/>
              </a:ext>
            </a:extLst>
          </a:blip>
          <a:stretch>
            <a:fillRect/>
          </a:stretch>
        </p:blipFill>
        <p:spPr>
          <a:xfrm>
            <a:off x="-1885951" y="409574"/>
            <a:ext cx="1400175" cy="1400175"/>
          </a:xfrm>
          <a:prstGeom prst="rect">
            <a:avLst/>
          </a:prstGeom>
        </p:spPr>
      </p:pic>
    </p:spTree>
    <p:extLst>
      <p:ext uri="{BB962C8B-B14F-4D97-AF65-F5344CB8AC3E}">
        <p14:creationId xmlns:p14="http://schemas.microsoft.com/office/powerpoint/2010/main" val="289580458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Lst>
  <p:transition>
    <p:random/>
  </p:transition>
  <p:txStyles>
    <p:titleStyle>
      <a:lvl1pPr algn="l" defTabSz="914377" rtl="0" eaLnBrk="1" latinLnBrk="0" hangingPunct="1">
        <a:lnSpc>
          <a:spcPct val="85000"/>
        </a:lnSpc>
        <a:spcBef>
          <a:spcPct val="0"/>
        </a:spcBef>
        <a:buNone/>
        <a:defRPr sz="4800" kern="1200" spc="-51" baseline="0">
          <a:solidFill>
            <a:schemeClr val="tx1">
              <a:lumMod val="75000"/>
              <a:lumOff val="25000"/>
            </a:schemeClr>
          </a:solidFill>
          <a:latin typeface="+mj-lt"/>
          <a:ea typeface="+mj-ea"/>
          <a:cs typeface="+mj-cs"/>
        </a:defRPr>
      </a:lvl1pPr>
    </p:titleStyle>
    <p:bodyStyle>
      <a:lvl1pPr marL="91438" indent="-91438" algn="l" defTabSz="914377"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38" indent="-182875" algn="l" defTabSz="914377"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14" indent="-182875" algn="l" defTabSz="914377"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789" indent="-182875" algn="l" defTabSz="914377"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65" indent="-182875" algn="l" defTabSz="914377"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099973" indent="-228594" algn="l" defTabSz="914377"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299968" indent="-228594" algn="l" defTabSz="914377"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499963" indent="-228594" algn="l" defTabSz="914377"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699958" indent="-228594" algn="l" defTabSz="914377"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 name="9Slide.vn - 2019">
            <a:extLst>
              <a:ext uri="{FF2B5EF4-FFF2-40B4-BE49-F238E27FC236}">
                <a16:creationId xmlns:a16="http://schemas.microsoft.com/office/drawing/2014/main" id="{C89D7A1F-148A-401A-82F9-0935318B68B8}"/>
              </a:ext>
            </a:extLst>
          </p:cNvPr>
          <p:cNvSpPr txBox="1"/>
          <p:nvPr userDrawn="1"/>
        </p:nvSpPr>
        <p:spPr>
          <a:xfrm>
            <a:off x="0" y="-2016442"/>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3E65B62-663A-4EB7-968A-2D3CCD27B3DC}" type="datetimeFigureOut">
              <a:rPr lang="zh-CN" altLang="en-US" smtClean="0"/>
              <a:t>2023/5/9</a:t>
            </a:fld>
            <a:endParaRPr lang="zh-CN" alt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E9AB077-1824-4471-947E-D87089083163}" type="slidenum">
              <a:rPr lang="zh-CN" altLang="en-US" smtClean="0"/>
              <a:t>‹#›</a:t>
            </a:fld>
            <a:endParaRPr lang="zh-CN" altLang="en-US"/>
          </a:p>
        </p:txBody>
      </p:sp>
    </p:spTree>
    <p:extLst>
      <p:ext uri="{BB962C8B-B14F-4D97-AF65-F5344CB8AC3E}">
        <p14:creationId xmlns:p14="http://schemas.microsoft.com/office/powerpoint/2010/main" val="3031659002"/>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Lst>
  <p:transition>
    <p:random/>
  </p:transition>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24525965"/>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Lst>
  <p:transition>
    <p:random/>
  </p:transition>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5887635"/>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 id="2147483723" r:id="rId12"/>
    <p:sldLayoutId id="2147483724" r:id="rId13"/>
    <p:sldLayoutId id="2147483725" r:id="rId14"/>
    <p:sldLayoutId id="2147483726" r:id="rId15"/>
  </p:sldLayoutIdLst>
  <p:transition>
    <p:random/>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97105148"/>
      </p:ext>
    </p:extLst>
  </p:cSld>
  <p:clrMap bg1="lt1" tx1="dk1" bg2="lt2" tx2="dk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 id="2147483733" r:id="rId6"/>
    <p:sldLayoutId id="2147483734" r:id="rId7"/>
  </p:sldLayoutIdLst>
  <p:transition>
    <p:random/>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 Id="rId9" Type="http://schemas.openxmlformats.org/officeDocument/2006/relationships/image" Target="../media/image37.png"/></Relationships>
</file>

<file path=ppt/slides/_rels/slide10.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32.png"/><Relationship Id="rId7" Type="http://schemas.openxmlformats.org/officeDocument/2006/relationships/image" Target="../media/image31.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1.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44.xml"/></Relationships>
</file>

<file path=ppt/slides/_rels/slide1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63.xml"/><Relationship Id="rId5" Type="http://schemas.openxmlformats.org/officeDocument/2006/relationships/image" Target="../media/image62.png"/><Relationship Id="rId4" Type="http://schemas.openxmlformats.org/officeDocument/2006/relationships/image" Target="../media/image61.png"/></Relationships>
</file>

<file path=ppt/slides/_rels/slide13.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44.xml"/></Relationships>
</file>

<file path=ppt/slides/_rels/slide14.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44.xml"/></Relationships>
</file>

<file path=ppt/slides/_rels/slide15.xml.rels><?xml version="1.0" encoding="UTF-8" standalone="yes"?>
<Relationships xmlns="http://schemas.openxmlformats.org/package/2006/relationships"><Relationship Id="rId8" Type="http://schemas.openxmlformats.org/officeDocument/2006/relationships/image" Target="../media/image76.png"/><Relationship Id="rId13" Type="http://schemas.openxmlformats.org/officeDocument/2006/relationships/image" Target="../media/image44.png"/><Relationship Id="rId18" Type="http://schemas.openxmlformats.org/officeDocument/2006/relationships/image" Target="../media/image47.png"/><Relationship Id="rId3" Type="http://schemas.openxmlformats.org/officeDocument/2006/relationships/image" Target="../media/image38.png"/><Relationship Id="rId21" Type="http://schemas.openxmlformats.org/officeDocument/2006/relationships/image" Target="../media/image49.png"/><Relationship Id="rId7" Type="http://schemas.openxmlformats.org/officeDocument/2006/relationships/image" Target="../media/image41.png"/><Relationship Id="rId12" Type="http://schemas.openxmlformats.org/officeDocument/2006/relationships/image" Target="../media/image43.png"/><Relationship Id="rId17" Type="http://schemas.openxmlformats.org/officeDocument/2006/relationships/image" Target="../media/image48.png"/><Relationship Id="rId2" Type="http://schemas.openxmlformats.org/officeDocument/2006/relationships/notesSlide" Target="../notesSlides/notesSlide4.xml"/><Relationship Id="rId16" Type="http://schemas.openxmlformats.org/officeDocument/2006/relationships/image" Target="../media/image53.png"/><Relationship Id="rId20" Type="http://schemas.openxmlformats.org/officeDocument/2006/relationships/image" Target="../media/image50.png"/><Relationship Id="rId1" Type="http://schemas.openxmlformats.org/officeDocument/2006/relationships/slideLayout" Target="../slideLayouts/slideLayout32.xml"/><Relationship Id="rId6" Type="http://schemas.openxmlformats.org/officeDocument/2006/relationships/image" Target="../media/image40.png"/><Relationship Id="rId11" Type="http://schemas.openxmlformats.org/officeDocument/2006/relationships/image" Target="../media/image42.png"/><Relationship Id="rId5" Type="http://schemas.openxmlformats.org/officeDocument/2006/relationships/image" Target="../media/image39.png"/><Relationship Id="rId15" Type="http://schemas.openxmlformats.org/officeDocument/2006/relationships/image" Target="../media/image46.png"/><Relationship Id="rId10" Type="http://schemas.openxmlformats.org/officeDocument/2006/relationships/image" Target="../media/image51.png"/><Relationship Id="rId19" Type="http://schemas.openxmlformats.org/officeDocument/2006/relationships/image" Target="../media/image78.png"/><Relationship Id="rId4" Type="http://schemas.openxmlformats.org/officeDocument/2006/relationships/image" Target="../media/image75.png"/><Relationship Id="rId9" Type="http://schemas.openxmlformats.org/officeDocument/2006/relationships/image" Target="../media/image77.png"/><Relationship Id="rId14" Type="http://schemas.openxmlformats.org/officeDocument/2006/relationships/image" Target="../media/image45.png"/><Relationship Id="rId22" Type="http://schemas.openxmlformats.org/officeDocument/2006/relationships/image" Target="../media/image79.png"/></Relationships>
</file>

<file path=ppt/slides/_rels/slide2.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48.png"/><Relationship Id="rId18" Type="http://schemas.openxmlformats.org/officeDocument/2006/relationships/image" Target="../media/image53.png"/><Relationship Id="rId3" Type="http://schemas.openxmlformats.org/officeDocument/2006/relationships/image" Target="../media/image38.png"/><Relationship Id="rId21" Type="http://schemas.openxmlformats.org/officeDocument/2006/relationships/image" Target="../media/image55.png"/><Relationship Id="rId7" Type="http://schemas.openxmlformats.org/officeDocument/2006/relationships/image" Target="../media/image42.png"/><Relationship Id="rId12" Type="http://schemas.openxmlformats.org/officeDocument/2006/relationships/image" Target="../media/image47.png"/><Relationship Id="rId17" Type="http://schemas.openxmlformats.org/officeDocument/2006/relationships/image" Target="../media/image52.png"/><Relationship Id="rId2" Type="http://schemas.openxmlformats.org/officeDocument/2006/relationships/notesSlide" Target="../notesSlides/notesSlide1.xml"/><Relationship Id="rId16" Type="http://schemas.openxmlformats.org/officeDocument/2006/relationships/image" Target="../media/image51.png"/><Relationship Id="rId20" Type="http://schemas.microsoft.com/office/2007/relationships/hdphoto" Target="../media/hdphoto4.wdp"/><Relationship Id="rId1" Type="http://schemas.openxmlformats.org/officeDocument/2006/relationships/slideLayout" Target="../slideLayouts/slideLayout33.xml"/><Relationship Id="rId6" Type="http://schemas.openxmlformats.org/officeDocument/2006/relationships/image" Target="../media/image41.png"/><Relationship Id="rId11" Type="http://schemas.openxmlformats.org/officeDocument/2006/relationships/image" Target="../media/image46.png"/><Relationship Id="rId5" Type="http://schemas.openxmlformats.org/officeDocument/2006/relationships/image" Target="../media/image40.png"/><Relationship Id="rId15" Type="http://schemas.openxmlformats.org/officeDocument/2006/relationships/image" Target="../media/image50.png"/><Relationship Id="rId10" Type="http://schemas.openxmlformats.org/officeDocument/2006/relationships/image" Target="../media/image45.png"/><Relationship Id="rId19" Type="http://schemas.openxmlformats.org/officeDocument/2006/relationships/image" Target="../media/image54.png"/><Relationship Id="rId4" Type="http://schemas.openxmlformats.org/officeDocument/2006/relationships/image" Target="../media/image39.png"/><Relationship Id="rId9" Type="http://schemas.openxmlformats.org/officeDocument/2006/relationships/image" Target="../media/image44.png"/><Relationship Id="rId14" Type="http://schemas.openxmlformats.org/officeDocument/2006/relationships/image" Target="../media/image49.png"/><Relationship Id="rId22" Type="http://schemas.microsoft.com/office/2007/relationships/hdphoto" Target="../media/hdphoto5.wdp"/></Relationships>
</file>

<file path=ppt/slides/_rels/slide3.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32.png"/><Relationship Id="rId7" Type="http://schemas.openxmlformats.org/officeDocument/2006/relationships/image" Target="../media/image31.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44.xml"/><Relationship Id="rId1" Type="http://schemas.openxmlformats.org/officeDocument/2006/relationships/tags" Target="../tags/tag1.xml"/><Relationship Id="rId5" Type="http://schemas.openxmlformats.org/officeDocument/2006/relationships/image" Target="../media/image58.png"/><Relationship Id="rId4" Type="http://schemas.openxmlformats.org/officeDocument/2006/relationships/image" Target="../media/image57.png"/></Relationships>
</file>

<file path=ppt/slides/_rels/slide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63.xml"/><Relationship Id="rId5" Type="http://schemas.openxmlformats.org/officeDocument/2006/relationships/image" Target="../media/image62.png"/><Relationship Id="rId4" Type="http://schemas.openxmlformats.org/officeDocument/2006/relationships/image" Target="../media/image6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7.xml.rels><?xml version="1.0" encoding="UTF-8" standalone="yes"?>
<Relationships xmlns="http://schemas.openxmlformats.org/package/2006/relationships"><Relationship Id="rId3" Type="http://schemas.openxmlformats.org/officeDocument/2006/relationships/image" Target="../media/image64.emf"/><Relationship Id="rId2" Type="http://schemas.openxmlformats.org/officeDocument/2006/relationships/image" Target="../media/image63.emf"/><Relationship Id="rId1" Type="http://schemas.openxmlformats.org/officeDocument/2006/relationships/slideLayout" Target="../slideLayouts/slideLayout44.xml"/><Relationship Id="rId4" Type="http://schemas.openxmlformats.org/officeDocument/2006/relationships/image" Target="../media/image65.png"/></Relationships>
</file>

<file path=ppt/slides/_rels/slide8.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69.svg"/><Relationship Id="rId7" Type="http://schemas.openxmlformats.org/officeDocument/2006/relationships/image" Target="../media/image70.png"/><Relationship Id="rId2" Type="http://schemas.openxmlformats.org/officeDocument/2006/relationships/image" Target="../media/image66.png"/><Relationship Id="rId1" Type="http://schemas.openxmlformats.org/officeDocument/2006/relationships/slideLayout" Target="../slideLayouts/slideLayout68.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9.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48.png"/><Relationship Id="rId18" Type="http://schemas.openxmlformats.org/officeDocument/2006/relationships/image" Target="../media/image53.png"/><Relationship Id="rId3" Type="http://schemas.openxmlformats.org/officeDocument/2006/relationships/image" Target="../media/image38.png"/><Relationship Id="rId7" Type="http://schemas.openxmlformats.org/officeDocument/2006/relationships/image" Target="../media/image42.png"/><Relationship Id="rId12" Type="http://schemas.openxmlformats.org/officeDocument/2006/relationships/image" Target="../media/image47.png"/><Relationship Id="rId17" Type="http://schemas.openxmlformats.org/officeDocument/2006/relationships/image" Target="../media/image52.png"/><Relationship Id="rId2" Type="http://schemas.openxmlformats.org/officeDocument/2006/relationships/notesSlide" Target="../notesSlides/notesSlide3.xml"/><Relationship Id="rId16" Type="http://schemas.openxmlformats.org/officeDocument/2006/relationships/image" Target="../media/image51.png"/><Relationship Id="rId20" Type="http://schemas.microsoft.com/office/2007/relationships/hdphoto" Target="../media/hdphoto4.wdp"/><Relationship Id="rId1" Type="http://schemas.openxmlformats.org/officeDocument/2006/relationships/slideLayout" Target="../slideLayouts/slideLayout33.xml"/><Relationship Id="rId6" Type="http://schemas.openxmlformats.org/officeDocument/2006/relationships/image" Target="../media/image41.png"/><Relationship Id="rId11" Type="http://schemas.openxmlformats.org/officeDocument/2006/relationships/image" Target="../media/image46.png"/><Relationship Id="rId5" Type="http://schemas.openxmlformats.org/officeDocument/2006/relationships/image" Target="../media/image40.png"/><Relationship Id="rId15" Type="http://schemas.openxmlformats.org/officeDocument/2006/relationships/image" Target="../media/image50.png"/><Relationship Id="rId10" Type="http://schemas.openxmlformats.org/officeDocument/2006/relationships/image" Target="../media/image45.png"/><Relationship Id="rId19" Type="http://schemas.openxmlformats.org/officeDocument/2006/relationships/image" Target="../media/image54.png"/><Relationship Id="rId4" Type="http://schemas.openxmlformats.org/officeDocument/2006/relationships/image" Target="../media/image39.png"/><Relationship Id="rId9" Type="http://schemas.openxmlformats.org/officeDocument/2006/relationships/image" Target="../media/image44.png"/><Relationship Id="rId14" Type="http://schemas.openxmlformats.org/officeDocument/2006/relationships/image" Target="../media/image49.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grpSp>
        <p:nvGrpSpPr>
          <p:cNvPr id="28" name="组合 27"/>
          <p:cNvGrpSpPr/>
          <p:nvPr/>
        </p:nvGrpSpPr>
        <p:grpSpPr>
          <a:xfrm>
            <a:off x="-25403" y="1"/>
            <a:ext cx="12217403" cy="6897609"/>
            <a:chOff x="-19052" y="-29707"/>
            <a:chExt cx="9163051" cy="5173207"/>
          </a:xfrm>
        </p:grpSpPr>
        <p:pic>
          <p:nvPicPr>
            <p:cNvPr id="14" name="图片 13">
              <a:extLst>
                <a:ext uri="{FF2B5EF4-FFF2-40B4-BE49-F238E27FC236}">
                  <a16:creationId xmlns:a16="http://schemas.microsoft.com/office/drawing/2014/main" id="{6874A0AB-6867-45C2-8177-127DA3DE487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58807" y="701597"/>
              <a:ext cx="7226385" cy="3740305"/>
            </a:xfrm>
            <a:prstGeom prst="rect">
              <a:avLst/>
            </a:prstGeom>
            <a:effectLst>
              <a:outerShdw blurRad="127000" sx="102000" sy="102000" algn="ctr" rotWithShape="0">
                <a:prstClr val="black">
                  <a:alpha val="25000"/>
                </a:prstClr>
              </a:outerShdw>
            </a:effectLst>
          </p:spPr>
        </p:pic>
        <p:pic>
          <p:nvPicPr>
            <p:cNvPr id="18" name="图片 17"/>
            <p:cNvPicPr>
              <a:picLocks noChangeAspect="1"/>
            </p:cNvPicPr>
            <p:nvPr/>
          </p:nvPicPr>
          <p:blipFill rotWithShape="1">
            <a:blip r:embed="rId4" cstate="print">
              <a:extLst>
                <a:ext uri="{28A0092B-C50C-407E-A947-70E740481C1C}">
                  <a14:useLocalDpi xmlns:a14="http://schemas.microsoft.com/office/drawing/2010/main" val="0"/>
                </a:ext>
              </a:extLst>
            </a:blip>
            <a:srcRect t="-1235"/>
            <a:stretch/>
          </p:blipFill>
          <p:spPr>
            <a:xfrm>
              <a:off x="6781800" y="0"/>
              <a:ext cx="2362199" cy="925725"/>
            </a:xfrm>
            <a:prstGeom prst="rect">
              <a:avLst/>
            </a:prstGeom>
          </p:spPr>
        </p:pic>
        <p:pic>
          <p:nvPicPr>
            <p:cNvPr id="21" name="图片 20"/>
            <p:cNvPicPr>
              <a:picLocks noChangeAspect="1"/>
            </p:cNvPicPr>
            <p:nvPr/>
          </p:nvPicPr>
          <p:blipFill rotWithShape="1">
            <a:blip r:embed="rId5" cstate="print">
              <a:extLst>
                <a:ext uri="{28A0092B-C50C-407E-A947-70E740481C1C}">
                  <a14:useLocalDpi xmlns:a14="http://schemas.microsoft.com/office/drawing/2010/main" val="0"/>
                </a:ext>
              </a:extLst>
            </a:blip>
            <a:srcRect l="-544" t="-605"/>
            <a:stretch/>
          </p:blipFill>
          <p:spPr>
            <a:xfrm rot="5400000" flipV="1">
              <a:off x="145863" y="-194622"/>
              <a:ext cx="1915658" cy="2245488"/>
            </a:xfrm>
            <a:prstGeom prst="rect">
              <a:avLst/>
            </a:prstGeom>
          </p:spPr>
        </p:pic>
        <p:pic>
          <p:nvPicPr>
            <p:cNvPr id="26" name="图片 25"/>
            <p:cNvPicPr>
              <a:picLocks noChangeAspect="1"/>
            </p:cNvPicPr>
            <p:nvPr/>
          </p:nvPicPr>
          <p:blipFill>
            <a:blip r:embed="rId6"/>
            <a:stretch>
              <a:fillRect/>
            </a:stretch>
          </p:blipFill>
          <p:spPr>
            <a:xfrm>
              <a:off x="-16875" y="1741637"/>
              <a:ext cx="3798137" cy="3401863"/>
            </a:xfrm>
            <a:prstGeom prst="rect">
              <a:avLst/>
            </a:prstGeom>
          </p:spPr>
        </p:pic>
        <p:pic>
          <p:nvPicPr>
            <p:cNvPr id="27" name="图片 26"/>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4267200" y="2121258"/>
              <a:ext cx="4876799" cy="3022242"/>
            </a:xfrm>
            <a:prstGeom prst="rect">
              <a:avLst/>
            </a:prstGeom>
          </p:spPr>
        </p:pic>
      </p:grpSp>
      <p:sp>
        <p:nvSpPr>
          <p:cNvPr id="19" name="文本框 3">
            <a:extLst>
              <a:ext uri="{FF2B5EF4-FFF2-40B4-BE49-F238E27FC236}">
                <a16:creationId xmlns:a16="http://schemas.microsoft.com/office/drawing/2014/main" id="{E7520A5F-4A63-4115-B024-D04E02910BCE}"/>
              </a:ext>
            </a:extLst>
          </p:cNvPr>
          <p:cNvSpPr txBox="1"/>
          <p:nvPr/>
        </p:nvSpPr>
        <p:spPr>
          <a:xfrm>
            <a:off x="5041683" y="4854151"/>
            <a:ext cx="4584700" cy="707886"/>
          </a:xfrm>
          <a:prstGeom prst="rect">
            <a:avLst/>
          </a:prstGeom>
          <a:noFill/>
        </p:spPr>
        <p:txBody>
          <a:bodyPr wrap="square" rtlCol="0">
            <a:spAutoFit/>
          </a:bodyPr>
          <a:lstStyle/>
          <a:p>
            <a:pPr defTabSz="914377"/>
            <a:r>
              <a:rPr lang="en-US" altLang="zh-CN" sz="4000" b="1" dirty="0">
                <a:solidFill>
                  <a:srgbClr val="FF0000"/>
                </a:solidFill>
                <a:latin typeface="#9Slide03 Montserrat Bold" pitchFamily="2" charset="77"/>
                <a:ea typeface="字魂59号-创粗黑" panose="00000500000000000000" charset="-122"/>
                <a:cs typeface="字魂59号-创粗黑" panose="00000500000000000000" charset="-122"/>
              </a:rPr>
              <a:t>(TIẾT 2)</a:t>
            </a:r>
            <a:endParaRPr lang="zh-CN" altLang="en-US" b="1" dirty="0">
              <a:solidFill>
                <a:srgbClr val="FF0000"/>
              </a:solidFill>
              <a:latin typeface="#9Slide03 Montserrat Bold" pitchFamily="2" charset="77"/>
              <a:ea typeface="字魂59号-创粗黑" panose="00000500000000000000" charset="-122"/>
              <a:cs typeface="字魂59号-创粗黑" panose="00000500000000000000" charset="-122"/>
            </a:endParaRPr>
          </a:p>
        </p:txBody>
      </p:sp>
      <p:pic>
        <p:nvPicPr>
          <p:cNvPr id="3" name="Picture 2">
            <a:extLst>
              <a:ext uri="{FF2B5EF4-FFF2-40B4-BE49-F238E27FC236}">
                <a16:creationId xmlns:a16="http://schemas.microsoft.com/office/drawing/2014/main" id="{7773F602-5287-460A-B81F-5F50451692C5}"/>
              </a:ext>
            </a:extLst>
          </p:cNvPr>
          <p:cNvPicPr>
            <a:picLocks noChangeAspect="1"/>
          </p:cNvPicPr>
          <p:nvPr/>
        </p:nvPicPr>
        <p:blipFill>
          <a:blip r:embed="rId8"/>
          <a:stretch>
            <a:fillRect/>
          </a:stretch>
        </p:blipFill>
        <p:spPr>
          <a:xfrm>
            <a:off x="2511235" y="2094234"/>
            <a:ext cx="6861366" cy="2662278"/>
          </a:xfrm>
          <a:prstGeom prst="rect">
            <a:avLst/>
          </a:prstGeom>
        </p:spPr>
      </p:pic>
      <p:pic>
        <p:nvPicPr>
          <p:cNvPr id="13" name="Picture 12">
            <a:extLst>
              <a:ext uri="{FF2B5EF4-FFF2-40B4-BE49-F238E27FC236}">
                <a16:creationId xmlns:a16="http://schemas.microsoft.com/office/drawing/2014/main" id="{69EBD87B-6465-4DC8-9D25-56D8CB711721}"/>
              </a:ext>
            </a:extLst>
          </p:cNvPr>
          <p:cNvPicPr>
            <a:picLocks noChangeAspect="1"/>
          </p:cNvPicPr>
          <p:nvPr/>
        </p:nvPicPr>
        <p:blipFill>
          <a:blip r:embed="rId9"/>
          <a:stretch>
            <a:fillRect/>
          </a:stretch>
        </p:blipFill>
        <p:spPr>
          <a:xfrm>
            <a:off x="4750918" y="1413994"/>
            <a:ext cx="2409653" cy="484674"/>
          </a:xfrm>
          <a:prstGeom prst="rect">
            <a:avLst/>
          </a:prstGeom>
        </p:spPr>
      </p:pic>
    </p:spTree>
    <p:extLst>
      <p:ext uri="{BB962C8B-B14F-4D97-AF65-F5344CB8AC3E}">
        <p14:creationId xmlns:p14="http://schemas.microsoft.com/office/powerpoint/2010/main" val="1546403426"/>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8" name="图片 17"/>
          <p:cNvPicPr>
            <a:picLocks noChangeAspect="1"/>
          </p:cNvPicPr>
          <p:nvPr/>
        </p:nvPicPr>
        <p:blipFill rotWithShape="1">
          <a:blip r:embed="rId3" cstate="print">
            <a:extLst>
              <a:ext uri="{28A0092B-C50C-407E-A947-70E740481C1C}">
                <a14:useLocalDpi xmlns:a14="http://schemas.microsoft.com/office/drawing/2010/main" val="0"/>
              </a:ext>
            </a:extLst>
          </a:blip>
          <a:srcRect t="-1235"/>
          <a:stretch/>
        </p:blipFill>
        <p:spPr>
          <a:xfrm>
            <a:off x="8294685" y="-24064"/>
            <a:ext cx="3897315" cy="1527323"/>
          </a:xfrm>
          <a:prstGeom prst="rect">
            <a:avLst/>
          </a:prstGeom>
        </p:spPr>
      </p:pic>
      <p:pic>
        <p:nvPicPr>
          <p:cNvPr id="21" name="图片 20"/>
          <p:cNvPicPr>
            <a:picLocks noChangeAspect="1"/>
          </p:cNvPicPr>
          <p:nvPr/>
        </p:nvPicPr>
        <p:blipFill rotWithShape="1">
          <a:blip r:embed="rId4" cstate="print">
            <a:extLst>
              <a:ext uri="{28A0092B-C50C-407E-A947-70E740481C1C}">
                <a14:useLocalDpi xmlns:a14="http://schemas.microsoft.com/office/drawing/2010/main" val="0"/>
              </a:ext>
            </a:extLst>
          </a:blip>
          <a:srcRect l="-544" t="-605"/>
          <a:stretch/>
        </p:blipFill>
        <p:spPr>
          <a:xfrm rot="5400000" flipV="1">
            <a:off x="194485" y="-259496"/>
            <a:ext cx="2554211" cy="2993984"/>
          </a:xfrm>
          <a:prstGeom prst="rect">
            <a:avLst/>
          </a:prstGeom>
        </p:spPr>
      </p:pic>
      <p:grpSp>
        <p:nvGrpSpPr>
          <p:cNvPr id="9" name="组合 8"/>
          <p:cNvGrpSpPr/>
          <p:nvPr/>
        </p:nvGrpSpPr>
        <p:grpSpPr>
          <a:xfrm>
            <a:off x="-22498" y="2322185"/>
            <a:ext cx="12214499" cy="4535817"/>
            <a:chOff x="-22500" y="2322183"/>
            <a:chExt cx="12214499" cy="4535817"/>
          </a:xfrm>
        </p:grpSpPr>
        <p:pic>
          <p:nvPicPr>
            <p:cNvPr id="25" name="图片 24"/>
            <p:cNvPicPr>
              <a:picLocks noChangeAspect="1"/>
            </p:cNvPicPr>
            <p:nvPr/>
          </p:nvPicPr>
          <p:blipFill>
            <a:blip r:embed="rId5"/>
            <a:stretch>
              <a:fillRect/>
            </a:stretch>
          </p:blipFill>
          <p:spPr>
            <a:xfrm>
              <a:off x="-22500" y="2322183"/>
              <a:ext cx="5064183" cy="4535817"/>
            </a:xfrm>
            <a:prstGeom prst="rect">
              <a:avLst/>
            </a:prstGeom>
          </p:spPr>
        </p:pic>
        <p:pic>
          <p:nvPicPr>
            <p:cNvPr id="41" name="图片 40"/>
            <p:cNvPicPr>
              <a:picLocks noChangeAspect="1"/>
            </p:cNvPicPr>
            <p:nvPr/>
          </p:nvPicPr>
          <p:blipFill rotWithShape="1">
            <a:blip r:embed="rId5"/>
            <a:srcRect l="55357" t="75841"/>
            <a:stretch/>
          </p:blipFill>
          <p:spPr>
            <a:xfrm flipH="1">
              <a:off x="5010821" y="5762171"/>
              <a:ext cx="2260835" cy="1095829"/>
            </a:xfrm>
            <a:prstGeom prst="rect">
              <a:avLst/>
            </a:prstGeom>
          </p:spPr>
        </p:pic>
        <p:pic>
          <p:nvPicPr>
            <p:cNvPr id="40" name="图片 39"/>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6781799" y="3766609"/>
              <a:ext cx="5410200" cy="3091391"/>
            </a:xfrm>
            <a:prstGeom prst="rect">
              <a:avLst/>
            </a:prstGeom>
          </p:spPr>
        </p:pic>
      </p:grpSp>
      <p:pic>
        <p:nvPicPr>
          <p:cNvPr id="43" name="图片 42">
            <a:extLst>
              <a:ext uri="{FF2B5EF4-FFF2-40B4-BE49-F238E27FC236}">
                <a16:creationId xmlns:a16="http://schemas.microsoft.com/office/drawing/2014/main" id="{6874A0AB-6867-45C2-8177-127DA3DE4878}"/>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2488168" y="1482645"/>
            <a:ext cx="6847152" cy="3787225"/>
          </a:xfrm>
          <a:prstGeom prst="rect">
            <a:avLst/>
          </a:prstGeom>
          <a:effectLst>
            <a:outerShdw blurRad="127000" sx="102000" sy="102000" algn="ctr" rotWithShape="0">
              <a:prstClr val="black">
                <a:alpha val="25000"/>
              </a:prstClr>
            </a:outerShdw>
          </a:effectLst>
        </p:spPr>
      </p:pic>
      <p:pic>
        <p:nvPicPr>
          <p:cNvPr id="2" name="Picture 1">
            <a:extLst>
              <a:ext uri="{FF2B5EF4-FFF2-40B4-BE49-F238E27FC236}">
                <a16:creationId xmlns:a16="http://schemas.microsoft.com/office/drawing/2014/main" id="{3E5EF830-25D5-43AC-BB80-5550BFB7FA5F}"/>
              </a:ext>
            </a:extLst>
          </p:cNvPr>
          <p:cNvPicPr>
            <a:picLocks noChangeAspect="1"/>
          </p:cNvPicPr>
          <p:nvPr/>
        </p:nvPicPr>
        <p:blipFill>
          <a:blip r:embed="rId8"/>
          <a:stretch>
            <a:fillRect/>
          </a:stretch>
        </p:blipFill>
        <p:spPr>
          <a:xfrm>
            <a:off x="2917814" y="2649411"/>
            <a:ext cx="6108721" cy="1444877"/>
          </a:xfrm>
          <a:prstGeom prst="rect">
            <a:avLst/>
          </a:prstGeom>
        </p:spPr>
      </p:pic>
    </p:spTree>
    <p:extLst>
      <p:ext uri="{BB962C8B-B14F-4D97-AF65-F5344CB8AC3E}">
        <p14:creationId xmlns:p14="http://schemas.microsoft.com/office/powerpoint/2010/main" val="3231337752"/>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0076359A-1D97-4290-A1C6-AC2DB6572FE5}"/>
              </a:ext>
            </a:extLst>
          </p:cNvPr>
          <p:cNvPicPr>
            <a:picLocks noChangeAspect="1"/>
          </p:cNvPicPr>
          <p:nvPr/>
        </p:nvPicPr>
        <p:blipFill>
          <a:blip r:embed="rId2"/>
          <a:stretch>
            <a:fillRect/>
          </a:stretch>
        </p:blipFill>
        <p:spPr>
          <a:xfrm>
            <a:off x="590549" y="2809875"/>
            <a:ext cx="4594557" cy="3346561"/>
          </a:xfrm>
          <a:prstGeom prst="rect">
            <a:avLst/>
          </a:prstGeom>
        </p:spPr>
      </p:pic>
      <p:sp>
        <p:nvSpPr>
          <p:cNvPr id="24" name="Speech Bubble: Rectangle with Corners Rounded 23">
            <a:extLst>
              <a:ext uri="{FF2B5EF4-FFF2-40B4-BE49-F238E27FC236}">
                <a16:creationId xmlns:a16="http://schemas.microsoft.com/office/drawing/2014/main" id="{55451261-4118-4ED1-B5AB-08D9DF85CD3C}"/>
              </a:ext>
            </a:extLst>
          </p:cNvPr>
          <p:cNvSpPr/>
          <p:nvPr/>
        </p:nvSpPr>
        <p:spPr>
          <a:xfrm>
            <a:off x="4568503" y="990600"/>
            <a:ext cx="7137722" cy="1657351"/>
          </a:xfrm>
          <a:custGeom>
            <a:avLst/>
            <a:gdLst>
              <a:gd name="connsiteX0" fmla="*/ 0 w 7137722"/>
              <a:gd name="connsiteY0" fmla="*/ 276231 h 1657351"/>
              <a:gd name="connsiteX1" fmla="*/ 276231 w 7137722"/>
              <a:gd name="connsiteY1" fmla="*/ 0 h 1657351"/>
              <a:gd name="connsiteX2" fmla="*/ 1189620 w 7137722"/>
              <a:gd name="connsiteY2" fmla="*/ 0 h 1657351"/>
              <a:gd name="connsiteX3" fmla="*/ 1189620 w 7137722"/>
              <a:gd name="connsiteY3" fmla="*/ 0 h 1657351"/>
              <a:gd name="connsiteX4" fmla="*/ 2974051 w 7137722"/>
              <a:gd name="connsiteY4" fmla="*/ 0 h 1657351"/>
              <a:gd name="connsiteX5" fmla="*/ 6861491 w 7137722"/>
              <a:gd name="connsiteY5" fmla="*/ 0 h 1657351"/>
              <a:gd name="connsiteX6" fmla="*/ 7137722 w 7137722"/>
              <a:gd name="connsiteY6" fmla="*/ 276231 h 1657351"/>
              <a:gd name="connsiteX7" fmla="*/ 7137722 w 7137722"/>
              <a:gd name="connsiteY7" fmla="*/ 966788 h 1657351"/>
              <a:gd name="connsiteX8" fmla="*/ 7137722 w 7137722"/>
              <a:gd name="connsiteY8" fmla="*/ 966788 h 1657351"/>
              <a:gd name="connsiteX9" fmla="*/ 7137722 w 7137722"/>
              <a:gd name="connsiteY9" fmla="*/ 1381126 h 1657351"/>
              <a:gd name="connsiteX10" fmla="*/ 7137722 w 7137722"/>
              <a:gd name="connsiteY10" fmla="*/ 1381120 h 1657351"/>
              <a:gd name="connsiteX11" fmla="*/ 6861491 w 7137722"/>
              <a:gd name="connsiteY11" fmla="*/ 1657351 h 1657351"/>
              <a:gd name="connsiteX12" fmla="*/ 2974051 w 7137722"/>
              <a:gd name="connsiteY12" fmla="*/ 1657351 h 1657351"/>
              <a:gd name="connsiteX13" fmla="*/ -353246 w 7137722"/>
              <a:gd name="connsiteY13" fmla="*/ 2177113 h 1657351"/>
              <a:gd name="connsiteX14" fmla="*/ 1189620 w 7137722"/>
              <a:gd name="connsiteY14" fmla="*/ 1657351 h 1657351"/>
              <a:gd name="connsiteX15" fmla="*/ 276231 w 7137722"/>
              <a:gd name="connsiteY15" fmla="*/ 1657351 h 1657351"/>
              <a:gd name="connsiteX16" fmla="*/ 0 w 7137722"/>
              <a:gd name="connsiteY16" fmla="*/ 1381120 h 1657351"/>
              <a:gd name="connsiteX17" fmla="*/ 0 w 7137722"/>
              <a:gd name="connsiteY17" fmla="*/ 1381126 h 1657351"/>
              <a:gd name="connsiteX18" fmla="*/ 0 w 7137722"/>
              <a:gd name="connsiteY18" fmla="*/ 966788 h 1657351"/>
              <a:gd name="connsiteX19" fmla="*/ 0 w 7137722"/>
              <a:gd name="connsiteY19" fmla="*/ 966788 h 1657351"/>
              <a:gd name="connsiteX20" fmla="*/ 0 w 7137722"/>
              <a:gd name="connsiteY20" fmla="*/ 276231 h 1657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137722" h="1657351" fill="none" extrusionOk="0">
                <a:moveTo>
                  <a:pt x="0" y="276231"/>
                </a:moveTo>
                <a:cubicBezTo>
                  <a:pt x="21657" y="135395"/>
                  <a:pt x="100333" y="9385"/>
                  <a:pt x="276231" y="0"/>
                </a:cubicBezTo>
                <a:cubicBezTo>
                  <a:pt x="514112" y="9828"/>
                  <a:pt x="744860" y="-56835"/>
                  <a:pt x="1189620" y="0"/>
                </a:cubicBezTo>
                <a:lnTo>
                  <a:pt x="1189620" y="0"/>
                </a:lnTo>
                <a:cubicBezTo>
                  <a:pt x="1608398" y="-148819"/>
                  <a:pt x="2137958" y="56712"/>
                  <a:pt x="2974051" y="0"/>
                </a:cubicBezTo>
                <a:cubicBezTo>
                  <a:pt x="4797214" y="-117130"/>
                  <a:pt x="5000490" y="123459"/>
                  <a:pt x="6861491" y="0"/>
                </a:cubicBezTo>
                <a:cubicBezTo>
                  <a:pt x="7018368" y="6881"/>
                  <a:pt x="7117807" y="126458"/>
                  <a:pt x="7137722" y="276231"/>
                </a:cubicBezTo>
                <a:cubicBezTo>
                  <a:pt x="7133971" y="581834"/>
                  <a:pt x="7102161" y="648238"/>
                  <a:pt x="7137722" y="966788"/>
                </a:cubicBezTo>
                <a:lnTo>
                  <a:pt x="7137722" y="966788"/>
                </a:lnTo>
                <a:cubicBezTo>
                  <a:pt x="7140970" y="1113620"/>
                  <a:pt x="7125307" y="1304860"/>
                  <a:pt x="7137722" y="1381126"/>
                </a:cubicBezTo>
                <a:lnTo>
                  <a:pt x="7137722" y="1381120"/>
                </a:lnTo>
                <a:cubicBezTo>
                  <a:pt x="7122662" y="1514817"/>
                  <a:pt x="7009994" y="1670557"/>
                  <a:pt x="6861491" y="1657351"/>
                </a:cubicBezTo>
                <a:cubicBezTo>
                  <a:pt x="5609387" y="1790745"/>
                  <a:pt x="4426729" y="1526631"/>
                  <a:pt x="2974051" y="1657351"/>
                </a:cubicBezTo>
                <a:cubicBezTo>
                  <a:pt x="1333418" y="1963939"/>
                  <a:pt x="971360" y="1945166"/>
                  <a:pt x="-353246" y="2177113"/>
                </a:cubicBezTo>
                <a:cubicBezTo>
                  <a:pt x="-12519" y="2180168"/>
                  <a:pt x="832218" y="1655230"/>
                  <a:pt x="1189620" y="1657351"/>
                </a:cubicBezTo>
                <a:cubicBezTo>
                  <a:pt x="771091" y="1731152"/>
                  <a:pt x="725394" y="1651105"/>
                  <a:pt x="276231" y="1657351"/>
                </a:cubicBezTo>
                <a:cubicBezTo>
                  <a:pt x="123228" y="1663586"/>
                  <a:pt x="-14746" y="1549548"/>
                  <a:pt x="0" y="1381120"/>
                </a:cubicBezTo>
                <a:lnTo>
                  <a:pt x="0" y="1381126"/>
                </a:lnTo>
                <a:cubicBezTo>
                  <a:pt x="6195" y="1256901"/>
                  <a:pt x="-8284" y="1085172"/>
                  <a:pt x="0" y="966788"/>
                </a:cubicBezTo>
                <a:lnTo>
                  <a:pt x="0" y="966788"/>
                </a:lnTo>
                <a:cubicBezTo>
                  <a:pt x="4422" y="796840"/>
                  <a:pt x="-2320" y="380925"/>
                  <a:pt x="0" y="276231"/>
                </a:cubicBezTo>
                <a:close/>
              </a:path>
              <a:path w="7137722" h="1657351" stroke="0" extrusionOk="0">
                <a:moveTo>
                  <a:pt x="0" y="276231"/>
                </a:moveTo>
                <a:cubicBezTo>
                  <a:pt x="-10040" y="140842"/>
                  <a:pt x="133862" y="-6891"/>
                  <a:pt x="276231" y="0"/>
                </a:cubicBezTo>
                <a:cubicBezTo>
                  <a:pt x="539478" y="-8664"/>
                  <a:pt x="1013016" y="81775"/>
                  <a:pt x="1189620" y="0"/>
                </a:cubicBezTo>
                <a:lnTo>
                  <a:pt x="1189620" y="0"/>
                </a:lnTo>
                <a:cubicBezTo>
                  <a:pt x="1734850" y="-21427"/>
                  <a:pt x="2551380" y="-38457"/>
                  <a:pt x="2974051" y="0"/>
                </a:cubicBezTo>
                <a:cubicBezTo>
                  <a:pt x="4478457" y="-134364"/>
                  <a:pt x="6388963" y="130381"/>
                  <a:pt x="6861491" y="0"/>
                </a:cubicBezTo>
                <a:cubicBezTo>
                  <a:pt x="7009510" y="-10698"/>
                  <a:pt x="7150247" y="113964"/>
                  <a:pt x="7137722" y="276231"/>
                </a:cubicBezTo>
                <a:cubicBezTo>
                  <a:pt x="7168863" y="349364"/>
                  <a:pt x="7139247" y="730696"/>
                  <a:pt x="7137722" y="966788"/>
                </a:cubicBezTo>
                <a:lnTo>
                  <a:pt x="7137722" y="966788"/>
                </a:lnTo>
                <a:cubicBezTo>
                  <a:pt x="7103816" y="1029906"/>
                  <a:pt x="7137571" y="1213263"/>
                  <a:pt x="7137722" y="1381126"/>
                </a:cubicBezTo>
                <a:lnTo>
                  <a:pt x="7137722" y="1381120"/>
                </a:lnTo>
                <a:cubicBezTo>
                  <a:pt x="7139633" y="1533470"/>
                  <a:pt x="6996722" y="1662371"/>
                  <a:pt x="6861491" y="1657351"/>
                </a:cubicBezTo>
                <a:cubicBezTo>
                  <a:pt x="6253416" y="1619592"/>
                  <a:pt x="3391151" y="1707849"/>
                  <a:pt x="2974051" y="1657351"/>
                </a:cubicBezTo>
                <a:cubicBezTo>
                  <a:pt x="2319477" y="1588518"/>
                  <a:pt x="357116" y="2120093"/>
                  <a:pt x="-353246" y="2177113"/>
                </a:cubicBezTo>
                <a:cubicBezTo>
                  <a:pt x="124241" y="2060357"/>
                  <a:pt x="705078" y="1972172"/>
                  <a:pt x="1189620" y="1657351"/>
                </a:cubicBezTo>
                <a:cubicBezTo>
                  <a:pt x="1083273" y="1617745"/>
                  <a:pt x="589617" y="1649112"/>
                  <a:pt x="276231" y="1657351"/>
                </a:cubicBezTo>
                <a:cubicBezTo>
                  <a:pt x="117742" y="1658670"/>
                  <a:pt x="19121" y="1518732"/>
                  <a:pt x="0" y="1381120"/>
                </a:cubicBezTo>
                <a:lnTo>
                  <a:pt x="0" y="1381126"/>
                </a:lnTo>
                <a:cubicBezTo>
                  <a:pt x="2440" y="1294869"/>
                  <a:pt x="35105" y="1102906"/>
                  <a:pt x="0" y="966788"/>
                </a:cubicBezTo>
                <a:lnTo>
                  <a:pt x="0" y="966788"/>
                </a:lnTo>
                <a:cubicBezTo>
                  <a:pt x="48467" y="784322"/>
                  <a:pt x="42613" y="347561"/>
                  <a:pt x="0" y="276231"/>
                </a:cubicBezTo>
                <a:close/>
              </a:path>
            </a:pathLst>
          </a:custGeom>
          <a:solidFill>
            <a:sysClr val="window" lastClr="FFFFFF">
              <a:alpha val="89000"/>
            </a:sysClr>
          </a:solidFill>
          <a:ln w="38100" cap="flat" cmpd="sng" algn="ctr">
            <a:solidFill>
              <a:srgbClr val="002060"/>
            </a:solidFill>
            <a:prstDash val="solid"/>
            <a:miter lim="800000"/>
            <a:extLst>
              <a:ext uri="{C807C97D-BFC1-408E-A445-0C87EB9F89A2}">
                <ask:lineSketchStyleProps xmlns:ask="http://schemas.microsoft.com/office/drawing/2018/sketchyshapes" xmlns="" sd="2842418190">
                  <a:prstGeom prst="wedgeRoundRectCallout">
                    <a:avLst>
                      <a:gd name="adj1" fmla="val -54949"/>
                      <a:gd name="adj2" fmla="val 81361"/>
                      <a:gd name="adj3" fmla="val 16667"/>
                    </a:avLst>
                  </a:prstGeom>
                  <ask:type>
                    <ask:lineSketchCurved/>
                  </ask:type>
                </ask:lineSketchStyleProps>
              </a:ext>
            </a:extLst>
          </a:ln>
          <a:effectLst/>
        </p:spPr>
        <p:txBody>
          <a:bodyPr rtlCol="0" anchor="ctr"/>
          <a:lstStyle/>
          <a:p>
            <a:r>
              <a:rPr lang="nl-NL" sz="3200" b="1" dirty="0">
                <a:solidFill>
                  <a:srgbClr val="FF0000"/>
                </a:solidFill>
                <a:latin typeface="Calibri" panose="020F0502020204030204" pitchFamily="34" charset="0"/>
                <a:cs typeface="Calibri" panose="020F0502020204030204" pitchFamily="34" charset="0"/>
              </a:rPr>
              <a:t>Điều gì sẽ xảy ra với cơ quan tuần hoàn nếu: vận động quá sức, mặc quần áo quá chật, ăn quá nhiều muối,…?</a:t>
            </a:r>
            <a:endParaRPr lang="en-US" sz="3200" b="1" dirty="0">
              <a:solidFill>
                <a:srgbClr val="FF0000"/>
              </a:solidFill>
              <a:latin typeface="Calibri" panose="020F0502020204030204" pitchFamily="34" charset="0"/>
              <a:cs typeface="Calibri" panose="020F0502020204030204" pitchFamily="34" charset="0"/>
            </a:endParaRPr>
          </a:p>
        </p:txBody>
      </p:sp>
      <p:sp>
        <p:nvSpPr>
          <p:cNvPr id="25" name="Speech Bubble: Rectangle with Corners Rounded 24">
            <a:extLst>
              <a:ext uri="{FF2B5EF4-FFF2-40B4-BE49-F238E27FC236}">
                <a16:creationId xmlns:a16="http://schemas.microsoft.com/office/drawing/2014/main" id="{0A27BFEE-0EDB-498C-81A0-9714E9F8774D}"/>
              </a:ext>
            </a:extLst>
          </p:cNvPr>
          <p:cNvSpPr/>
          <p:nvPr/>
        </p:nvSpPr>
        <p:spPr>
          <a:xfrm>
            <a:off x="5448300" y="3267075"/>
            <a:ext cx="6448425" cy="1581151"/>
          </a:xfrm>
          <a:custGeom>
            <a:avLst/>
            <a:gdLst>
              <a:gd name="connsiteX0" fmla="*/ 0 w 6448425"/>
              <a:gd name="connsiteY0" fmla="*/ 263530 h 1581151"/>
              <a:gd name="connsiteX1" fmla="*/ 263530 w 6448425"/>
              <a:gd name="connsiteY1" fmla="*/ 0 h 1581151"/>
              <a:gd name="connsiteX2" fmla="*/ 1074738 w 6448425"/>
              <a:gd name="connsiteY2" fmla="*/ 0 h 1581151"/>
              <a:gd name="connsiteX3" fmla="*/ 1074738 w 6448425"/>
              <a:gd name="connsiteY3" fmla="*/ 0 h 1581151"/>
              <a:gd name="connsiteX4" fmla="*/ 2686844 w 6448425"/>
              <a:gd name="connsiteY4" fmla="*/ 0 h 1581151"/>
              <a:gd name="connsiteX5" fmla="*/ 6184895 w 6448425"/>
              <a:gd name="connsiteY5" fmla="*/ 0 h 1581151"/>
              <a:gd name="connsiteX6" fmla="*/ 6448425 w 6448425"/>
              <a:gd name="connsiteY6" fmla="*/ 263530 h 1581151"/>
              <a:gd name="connsiteX7" fmla="*/ 6448425 w 6448425"/>
              <a:gd name="connsiteY7" fmla="*/ 922338 h 1581151"/>
              <a:gd name="connsiteX8" fmla="*/ 6448425 w 6448425"/>
              <a:gd name="connsiteY8" fmla="*/ 922338 h 1581151"/>
              <a:gd name="connsiteX9" fmla="*/ 6448425 w 6448425"/>
              <a:gd name="connsiteY9" fmla="*/ 1317626 h 1581151"/>
              <a:gd name="connsiteX10" fmla="*/ 6448425 w 6448425"/>
              <a:gd name="connsiteY10" fmla="*/ 1317621 h 1581151"/>
              <a:gd name="connsiteX11" fmla="*/ 6184895 w 6448425"/>
              <a:gd name="connsiteY11" fmla="*/ 1581151 h 1581151"/>
              <a:gd name="connsiteX12" fmla="*/ 2686844 w 6448425"/>
              <a:gd name="connsiteY12" fmla="*/ 1581151 h 1581151"/>
              <a:gd name="connsiteX13" fmla="*/ -413280 w 6448425"/>
              <a:gd name="connsiteY13" fmla="*/ 2077016 h 1581151"/>
              <a:gd name="connsiteX14" fmla="*/ 1074738 w 6448425"/>
              <a:gd name="connsiteY14" fmla="*/ 1581151 h 1581151"/>
              <a:gd name="connsiteX15" fmla="*/ 263530 w 6448425"/>
              <a:gd name="connsiteY15" fmla="*/ 1581151 h 1581151"/>
              <a:gd name="connsiteX16" fmla="*/ 0 w 6448425"/>
              <a:gd name="connsiteY16" fmla="*/ 1317621 h 1581151"/>
              <a:gd name="connsiteX17" fmla="*/ 0 w 6448425"/>
              <a:gd name="connsiteY17" fmla="*/ 1317626 h 1581151"/>
              <a:gd name="connsiteX18" fmla="*/ 0 w 6448425"/>
              <a:gd name="connsiteY18" fmla="*/ 922338 h 1581151"/>
              <a:gd name="connsiteX19" fmla="*/ 0 w 6448425"/>
              <a:gd name="connsiteY19" fmla="*/ 922338 h 1581151"/>
              <a:gd name="connsiteX20" fmla="*/ 0 w 6448425"/>
              <a:gd name="connsiteY20" fmla="*/ 263530 h 1581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448425" h="1581151" fill="none" extrusionOk="0">
                <a:moveTo>
                  <a:pt x="0" y="263530"/>
                </a:moveTo>
                <a:cubicBezTo>
                  <a:pt x="6197" y="121341"/>
                  <a:pt x="108897" y="3655"/>
                  <a:pt x="263530" y="0"/>
                </a:cubicBezTo>
                <a:cubicBezTo>
                  <a:pt x="490790" y="47930"/>
                  <a:pt x="758024" y="-60714"/>
                  <a:pt x="1074738" y="0"/>
                </a:cubicBezTo>
                <a:lnTo>
                  <a:pt x="1074738" y="0"/>
                </a:lnTo>
                <a:cubicBezTo>
                  <a:pt x="1689864" y="60287"/>
                  <a:pt x="1923516" y="-24021"/>
                  <a:pt x="2686844" y="0"/>
                </a:cubicBezTo>
                <a:cubicBezTo>
                  <a:pt x="3313257" y="-117130"/>
                  <a:pt x="5780655" y="123459"/>
                  <a:pt x="6184895" y="0"/>
                </a:cubicBezTo>
                <a:cubicBezTo>
                  <a:pt x="6331393" y="1519"/>
                  <a:pt x="6420276" y="121923"/>
                  <a:pt x="6448425" y="263530"/>
                </a:cubicBezTo>
                <a:cubicBezTo>
                  <a:pt x="6430928" y="346777"/>
                  <a:pt x="6462368" y="640604"/>
                  <a:pt x="6448425" y="922338"/>
                </a:cubicBezTo>
                <a:lnTo>
                  <a:pt x="6448425" y="922338"/>
                </a:lnTo>
                <a:cubicBezTo>
                  <a:pt x="6483451" y="1038276"/>
                  <a:pt x="6450763" y="1189042"/>
                  <a:pt x="6448425" y="1317626"/>
                </a:cubicBezTo>
                <a:lnTo>
                  <a:pt x="6448425" y="1317621"/>
                </a:lnTo>
                <a:cubicBezTo>
                  <a:pt x="6435458" y="1446926"/>
                  <a:pt x="6322182" y="1608038"/>
                  <a:pt x="6184895" y="1581151"/>
                </a:cubicBezTo>
                <a:cubicBezTo>
                  <a:pt x="4580737" y="1714545"/>
                  <a:pt x="3068515" y="1450431"/>
                  <a:pt x="2686844" y="1581151"/>
                </a:cubicBezTo>
                <a:cubicBezTo>
                  <a:pt x="1490219" y="1822882"/>
                  <a:pt x="988937" y="1827689"/>
                  <a:pt x="-413280" y="2077016"/>
                </a:cubicBezTo>
                <a:cubicBezTo>
                  <a:pt x="88535" y="2047063"/>
                  <a:pt x="440671" y="1899856"/>
                  <a:pt x="1074738" y="1581151"/>
                </a:cubicBezTo>
                <a:cubicBezTo>
                  <a:pt x="719131" y="1576693"/>
                  <a:pt x="438032" y="1559273"/>
                  <a:pt x="263530" y="1581151"/>
                </a:cubicBezTo>
                <a:cubicBezTo>
                  <a:pt x="117455" y="1588593"/>
                  <a:pt x="-4369" y="1467867"/>
                  <a:pt x="0" y="1317621"/>
                </a:cubicBezTo>
                <a:lnTo>
                  <a:pt x="0" y="1317626"/>
                </a:lnTo>
                <a:cubicBezTo>
                  <a:pt x="-2602" y="1218901"/>
                  <a:pt x="-11063" y="965720"/>
                  <a:pt x="0" y="922338"/>
                </a:cubicBezTo>
                <a:lnTo>
                  <a:pt x="0" y="922338"/>
                </a:lnTo>
                <a:cubicBezTo>
                  <a:pt x="-29020" y="660016"/>
                  <a:pt x="55628" y="414103"/>
                  <a:pt x="0" y="263530"/>
                </a:cubicBezTo>
                <a:close/>
              </a:path>
              <a:path w="6448425" h="1581151" stroke="0" extrusionOk="0">
                <a:moveTo>
                  <a:pt x="0" y="263530"/>
                </a:moveTo>
                <a:cubicBezTo>
                  <a:pt x="-7331" y="130521"/>
                  <a:pt x="120197" y="-1495"/>
                  <a:pt x="263530" y="0"/>
                </a:cubicBezTo>
                <a:cubicBezTo>
                  <a:pt x="664917" y="27758"/>
                  <a:pt x="866258" y="-45235"/>
                  <a:pt x="1074738" y="0"/>
                </a:cubicBezTo>
                <a:lnTo>
                  <a:pt x="1074738" y="0"/>
                </a:lnTo>
                <a:cubicBezTo>
                  <a:pt x="1528870" y="111427"/>
                  <a:pt x="2157293" y="6328"/>
                  <a:pt x="2686844" y="0"/>
                </a:cubicBezTo>
                <a:cubicBezTo>
                  <a:pt x="3311169" y="-134364"/>
                  <a:pt x="5491375" y="130381"/>
                  <a:pt x="6184895" y="0"/>
                </a:cubicBezTo>
                <a:cubicBezTo>
                  <a:pt x="6324407" y="-14217"/>
                  <a:pt x="6465579" y="104689"/>
                  <a:pt x="6448425" y="263530"/>
                </a:cubicBezTo>
                <a:cubicBezTo>
                  <a:pt x="6400139" y="385294"/>
                  <a:pt x="6494636" y="678046"/>
                  <a:pt x="6448425" y="922338"/>
                </a:cubicBezTo>
                <a:lnTo>
                  <a:pt x="6448425" y="922338"/>
                </a:lnTo>
                <a:cubicBezTo>
                  <a:pt x="6453245" y="1063535"/>
                  <a:pt x="6466364" y="1230874"/>
                  <a:pt x="6448425" y="1317626"/>
                </a:cubicBezTo>
                <a:lnTo>
                  <a:pt x="6448425" y="1317621"/>
                </a:lnTo>
                <a:cubicBezTo>
                  <a:pt x="6476367" y="1460117"/>
                  <a:pt x="6323547" y="1583148"/>
                  <a:pt x="6184895" y="1581151"/>
                </a:cubicBezTo>
                <a:cubicBezTo>
                  <a:pt x="5441950" y="1543392"/>
                  <a:pt x="4363645" y="1631649"/>
                  <a:pt x="2686844" y="1581151"/>
                </a:cubicBezTo>
                <a:cubicBezTo>
                  <a:pt x="1579645" y="1587064"/>
                  <a:pt x="966444" y="1910307"/>
                  <a:pt x="-413280" y="2077016"/>
                </a:cubicBezTo>
                <a:cubicBezTo>
                  <a:pt x="-92653" y="1942481"/>
                  <a:pt x="699516" y="1792235"/>
                  <a:pt x="1074738" y="1581151"/>
                </a:cubicBezTo>
                <a:cubicBezTo>
                  <a:pt x="842967" y="1585581"/>
                  <a:pt x="429741" y="1571039"/>
                  <a:pt x="263530" y="1581151"/>
                </a:cubicBezTo>
                <a:cubicBezTo>
                  <a:pt x="94174" y="1586447"/>
                  <a:pt x="14759" y="1451629"/>
                  <a:pt x="0" y="1317621"/>
                </a:cubicBezTo>
                <a:lnTo>
                  <a:pt x="0" y="1317626"/>
                </a:lnTo>
                <a:cubicBezTo>
                  <a:pt x="-15664" y="1169721"/>
                  <a:pt x="-21546" y="1044189"/>
                  <a:pt x="0" y="922338"/>
                </a:cubicBezTo>
                <a:lnTo>
                  <a:pt x="0" y="922338"/>
                </a:lnTo>
                <a:cubicBezTo>
                  <a:pt x="45487" y="739983"/>
                  <a:pt x="-24677" y="462761"/>
                  <a:pt x="0" y="263530"/>
                </a:cubicBezTo>
                <a:close/>
              </a:path>
            </a:pathLst>
          </a:custGeom>
          <a:solidFill>
            <a:sysClr val="window" lastClr="FFFFFF">
              <a:alpha val="89000"/>
            </a:sysClr>
          </a:solidFill>
          <a:ln w="38100" cap="flat" cmpd="sng" algn="ctr">
            <a:solidFill>
              <a:srgbClr val="002060"/>
            </a:solidFill>
            <a:prstDash val="solid"/>
            <a:miter lim="800000"/>
            <a:extLst>
              <a:ext uri="{C807C97D-BFC1-408E-A445-0C87EB9F89A2}">
                <ask:lineSketchStyleProps xmlns:ask="http://schemas.microsoft.com/office/drawing/2018/sketchyshapes" xmlns="" sd="2842418190">
                  <a:prstGeom prst="wedgeRoundRectCallout">
                    <a:avLst>
                      <a:gd name="adj1" fmla="val -56409"/>
                      <a:gd name="adj2" fmla="val 81361"/>
                      <a:gd name="adj3" fmla="val 16667"/>
                    </a:avLst>
                  </a:prstGeom>
                  <ask:type>
                    <ask:lineSketchCurved/>
                  </ask:type>
                </ask:lineSketchStyleProps>
              </a:ext>
            </a:extLst>
          </a:ln>
          <a:effectLst/>
        </p:spPr>
        <p:txBody>
          <a:bodyPr rtlCol="0" anchor="ctr"/>
          <a:lstStyle/>
          <a:p>
            <a:r>
              <a:rPr lang="nl-NL" sz="3200" b="1" dirty="0">
                <a:solidFill>
                  <a:srgbClr val="FF0000"/>
                </a:solidFill>
                <a:latin typeface="Calibri" panose="020F0502020204030204" pitchFamily="34" charset="0"/>
                <a:cs typeface="Calibri" panose="020F0502020204030204" pitchFamily="34" charset="0"/>
              </a:rPr>
              <a:t>Chia sẻ với bạn những việc cần làm để chăm sóc và bảo vệ cơ quan tuần hoàn?</a:t>
            </a:r>
            <a:endParaRPr lang="en-US" sz="3200" b="1" dirty="0">
              <a:solidFill>
                <a:srgbClr val="FF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940478982"/>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fade">
                                      <p:cBhvr>
                                        <p:cTn id="13" dur="1000"/>
                                        <p:tgtEl>
                                          <p:spTgt spid="24"/>
                                        </p:tgtEl>
                                      </p:cBhvr>
                                    </p:animEffect>
                                    <p:anim calcmode="lin" valueType="num">
                                      <p:cBhvr>
                                        <p:cTn id="14" dur="1000" fill="hold"/>
                                        <p:tgtEl>
                                          <p:spTgt spid="24"/>
                                        </p:tgtEl>
                                        <p:attrNameLst>
                                          <p:attrName>ppt_x</p:attrName>
                                        </p:attrNameLst>
                                      </p:cBhvr>
                                      <p:tavLst>
                                        <p:tav tm="0">
                                          <p:val>
                                            <p:strVal val="#ppt_x"/>
                                          </p:val>
                                        </p:tav>
                                        <p:tav tm="100000">
                                          <p:val>
                                            <p:strVal val="#ppt_x"/>
                                          </p:val>
                                        </p:tav>
                                      </p:tavLst>
                                    </p:anim>
                                    <p:anim calcmode="lin" valueType="num">
                                      <p:cBhvr>
                                        <p:cTn id="15"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fade">
                                      <p:cBhvr>
                                        <p:cTn id="20" dur="1000"/>
                                        <p:tgtEl>
                                          <p:spTgt spid="25"/>
                                        </p:tgtEl>
                                      </p:cBhvr>
                                    </p:animEffect>
                                    <p:anim calcmode="lin" valueType="num">
                                      <p:cBhvr>
                                        <p:cTn id="21" dur="1000" fill="hold"/>
                                        <p:tgtEl>
                                          <p:spTgt spid="25"/>
                                        </p:tgtEl>
                                        <p:attrNameLst>
                                          <p:attrName>ppt_x</p:attrName>
                                        </p:attrNameLst>
                                      </p:cBhvr>
                                      <p:tavLst>
                                        <p:tav tm="0">
                                          <p:val>
                                            <p:strVal val="#ppt_x"/>
                                          </p:val>
                                        </p:tav>
                                        <p:tav tm="100000">
                                          <p:val>
                                            <p:strVal val="#ppt_x"/>
                                          </p:val>
                                        </p:tav>
                                      </p:tavLst>
                                    </p:anim>
                                    <p:anim calcmode="lin" valueType="num">
                                      <p:cBhvr>
                                        <p:cTn id="22"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图片 4">
            <a:extLst>
              <a:ext uri="{FF2B5EF4-FFF2-40B4-BE49-F238E27FC236}">
                <a16:creationId xmlns:a16="http://schemas.microsoft.com/office/drawing/2014/main" id="{64692855-5A0E-DA96-AA11-A36F0A29BB67}"/>
              </a:ext>
            </a:extLst>
          </p:cNvPr>
          <p:cNvPicPr>
            <a:picLocks noChangeAspect="1"/>
          </p:cNvPicPr>
          <p:nvPr/>
        </p:nvPicPr>
        <p:blipFill rotWithShape="1">
          <a:blip r:embed="rId2">
            <a:extLst>
              <a:ext uri="{28A0092B-C50C-407E-A947-70E740481C1C}">
                <a14:useLocalDpi xmlns:a14="http://schemas.microsoft.com/office/drawing/2010/main" val="0"/>
              </a:ext>
            </a:extLst>
          </a:blip>
          <a:srcRect t="16824" r="55504" b="16085"/>
          <a:stretch/>
        </p:blipFill>
        <p:spPr>
          <a:xfrm>
            <a:off x="923400" y="2000506"/>
            <a:ext cx="3010092" cy="4371018"/>
          </a:xfrm>
          <a:prstGeom prst="rect">
            <a:avLst/>
          </a:prstGeom>
        </p:spPr>
      </p:pic>
      <p:grpSp>
        <p:nvGrpSpPr>
          <p:cNvPr id="11" name="Nhóm 10">
            <a:extLst>
              <a:ext uri="{FF2B5EF4-FFF2-40B4-BE49-F238E27FC236}">
                <a16:creationId xmlns:a16="http://schemas.microsoft.com/office/drawing/2014/main" id="{A63636BC-DF1A-DADC-66E0-D7586B26ED7B}"/>
              </a:ext>
            </a:extLst>
          </p:cNvPr>
          <p:cNvGrpSpPr/>
          <p:nvPr/>
        </p:nvGrpSpPr>
        <p:grpSpPr>
          <a:xfrm>
            <a:off x="4717640" y="-782555"/>
            <a:ext cx="9486900" cy="9010650"/>
            <a:chOff x="4629150" y="-782555"/>
            <a:chExt cx="9486900" cy="9010650"/>
          </a:xfrm>
        </p:grpSpPr>
        <p:sp>
          <p:nvSpPr>
            <p:cNvPr id="12" name="Hình Bầu dục 11">
              <a:extLst>
                <a:ext uri="{FF2B5EF4-FFF2-40B4-BE49-F238E27FC236}">
                  <a16:creationId xmlns:a16="http://schemas.microsoft.com/office/drawing/2014/main" id="{14F11EB0-8546-9914-9BCE-3107DF417129}"/>
                </a:ext>
              </a:extLst>
            </p:cNvPr>
            <p:cNvSpPr/>
            <p:nvPr/>
          </p:nvSpPr>
          <p:spPr>
            <a:xfrm>
              <a:off x="4629150" y="-782555"/>
              <a:ext cx="9486900" cy="9010650"/>
            </a:xfrm>
            <a:prstGeom prst="ellipse">
              <a:avLst/>
            </a:prstGeom>
            <a:solidFill>
              <a:schemeClr val="accent5">
                <a:lumMod val="40000"/>
                <a:lumOff val="60000"/>
                <a:alpha val="8980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6" name="Hình ảnh 15" descr="Ảnh có chứa văn bản, trong nhà&#10;&#10;Mô tả được tạo tự động">
              <a:extLst>
                <a:ext uri="{FF2B5EF4-FFF2-40B4-BE49-F238E27FC236}">
                  <a16:creationId xmlns:a16="http://schemas.microsoft.com/office/drawing/2014/main" id="{8DB8A61A-EDF3-4882-B6B2-E59B7554C4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53447" y="1907779"/>
              <a:ext cx="6838553" cy="4000500"/>
            </a:xfrm>
            <a:prstGeom prst="rect">
              <a:avLst/>
            </a:prstGeom>
          </p:spPr>
        </p:pic>
      </p:grpSp>
      <p:grpSp>
        <p:nvGrpSpPr>
          <p:cNvPr id="2" name="Nhóm 1">
            <a:extLst>
              <a:ext uri="{FF2B5EF4-FFF2-40B4-BE49-F238E27FC236}">
                <a16:creationId xmlns:a16="http://schemas.microsoft.com/office/drawing/2014/main" id="{BE491296-1421-4973-F6F4-A8E578F4F298}"/>
              </a:ext>
            </a:extLst>
          </p:cNvPr>
          <p:cNvGrpSpPr/>
          <p:nvPr/>
        </p:nvGrpSpPr>
        <p:grpSpPr>
          <a:xfrm>
            <a:off x="2605826" y="211223"/>
            <a:ext cx="7470757" cy="1335035"/>
            <a:chOff x="2605826" y="211223"/>
            <a:chExt cx="7470757" cy="1335035"/>
          </a:xfrm>
        </p:grpSpPr>
        <p:sp>
          <p:nvSpPr>
            <p:cNvPr id="18" name="Hình chữ nhật: Góc Tròn 17">
              <a:extLst>
                <a:ext uri="{FF2B5EF4-FFF2-40B4-BE49-F238E27FC236}">
                  <a16:creationId xmlns:a16="http://schemas.microsoft.com/office/drawing/2014/main" id="{5CFC7358-D822-6E4D-BD04-8B588C06ECF3}"/>
                </a:ext>
              </a:extLst>
            </p:cNvPr>
            <p:cNvSpPr/>
            <p:nvPr/>
          </p:nvSpPr>
          <p:spPr>
            <a:xfrm>
              <a:off x="3577852" y="677067"/>
              <a:ext cx="6498731" cy="265734"/>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0" name="图片 17" descr="图片包含 物体&#10;&#10;已生成高可信度的说明">
              <a:extLst>
                <a:ext uri="{FF2B5EF4-FFF2-40B4-BE49-F238E27FC236}">
                  <a16:creationId xmlns:a16="http://schemas.microsoft.com/office/drawing/2014/main" id="{F8893AF4-5CEC-3AB6-9BA8-0E9E4670FC67}"/>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8990" t="50581" r="79235" b="33217"/>
            <a:stretch/>
          </p:blipFill>
          <p:spPr>
            <a:xfrm rot="18370189">
              <a:off x="2454949" y="362100"/>
              <a:ext cx="1335035" cy="1033282"/>
            </a:xfrm>
            <a:prstGeom prst="rect">
              <a:avLst/>
            </a:prstGeom>
          </p:spPr>
        </p:pic>
      </p:grpSp>
      <p:pic>
        <p:nvPicPr>
          <p:cNvPr id="4" name="Picture 3">
            <a:extLst>
              <a:ext uri="{FF2B5EF4-FFF2-40B4-BE49-F238E27FC236}">
                <a16:creationId xmlns:a16="http://schemas.microsoft.com/office/drawing/2014/main" id="{1A51642A-1435-4CDF-B6ED-210CC606A260}"/>
              </a:ext>
            </a:extLst>
          </p:cNvPr>
          <p:cNvPicPr>
            <a:picLocks noChangeAspect="1"/>
          </p:cNvPicPr>
          <p:nvPr/>
        </p:nvPicPr>
        <p:blipFill>
          <a:blip r:embed="rId5"/>
          <a:stretch>
            <a:fillRect/>
          </a:stretch>
        </p:blipFill>
        <p:spPr>
          <a:xfrm>
            <a:off x="3867927" y="-163112"/>
            <a:ext cx="8437595" cy="1012024"/>
          </a:xfrm>
          <a:prstGeom prst="rect">
            <a:avLst/>
          </a:prstGeom>
        </p:spPr>
      </p:pic>
    </p:spTree>
    <p:extLst>
      <p:ext uri="{BB962C8B-B14F-4D97-AF65-F5344CB8AC3E}">
        <p14:creationId xmlns:p14="http://schemas.microsoft.com/office/powerpoint/2010/main" val="38214777"/>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1+#ppt_w/2"/>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6" presetClass="entr" presetSubtype="21" fill="hold" nodeType="after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DE3B0E73-D2DB-48B1-8A00-2BF4EB352BDE}"/>
              </a:ext>
            </a:extLst>
          </p:cNvPr>
          <p:cNvGrpSpPr/>
          <p:nvPr/>
        </p:nvGrpSpPr>
        <p:grpSpPr>
          <a:xfrm>
            <a:off x="3928745" y="3608070"/>
            <a:ext cx="4632960" cy="3123565"/>
            <a:chOff x="2734" y="2615"/>
            <a:chExt cx="7922" cy="5340"/>
          </a:xfrm>
        </p:grpSpPr>
        <p:sp>
          <p:nvSpPr>
            <p:cNvPr id="4" name="Oval 3">
              <a:extLst>
                <a:ext uri="{FF2B5EF4-FFF2-40B4-BE49-F238E27FC236}">
                  <a16:creationId xmlns:a16="http://schemas.microsoft.com/office/drawing/2014/main" id="{0BA7089B-39E5-4839-AC44-250E88648D45}"/>
                </a:ext>
              </a:extLst>
            </p:cNvPr>
            <p:cNvSpPr/>
            <p:nvPr/>
          </p:nvSpPr>
          <p:spPr>
            <a:xfrm>
              <a:off x="4316" y="5196"/>
              <a:ext cx="714" cy="1021"/>
            </a:xfrm>
            <a:prstGeom prst="ellipse">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5" name="Oval 4">
              <a:extLst>
                <a:ext uri="{FF2B5EF4-FFF2-40B4-BE49-F238E27FC236}">
                  <a16:creationId xmlns:a16="http://schemas.microsoft.com/office/drawing/2014/main" id="{7DB572BC-027D-4E5A-B119-982F403D736F}"/>
                </a:ext>
              </a:extLst>
            </p:cNvPr>
            <p:cNvSpPr/>
            <p:nvPr/>
          </p:nvSpPr>
          <p:spPr>
            <a:xfrm>
              <a:off x="8358" y="3796"/>
              <a:ext cx="1022" cy="1276"/>
            </a:xfrm>
            <a:prstGeom prst="ellipse">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6" name="Oval 5">
              <a:extLst>
                <a:ext uri="{FF2B5EF4-FFF2-40B4-BE49-F238E27FC236}">
                  <a16:creationId xmlns:a16="http://schemas.microsoft.com/office/drawing/2014/main" id="{98EC8467-59D9-41BD-BF98-FBC08D1CD64E}"/>
                </a:ext>
              </a:extLst>
            </p:cNvPr>
            <p:cNvSpPr/>
            <p:nvPr/>
          </p:nvSpPr>
          <p:spPr>
            <a:xfrm>
              <a:off x="6546" y="3796"/>
              <a:ext cx="1532" cy="1276"/>
            </a:xfrm>
            <a:prstGeom prst="ellipse">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7" name="Oval 6">
              <a:extLst>
                <a:ext uri="{FF2B5EF4-FFF2-40B4-BE49-F238E27FC236}">
                  <a16:creationId xmlns:a16="http://schemas.microsoft.com/office/drawing/2014/main" id="{4C7D6810-AB70-4D06-A937-807E4E5C037E}"/>
                </a:ext>
              </a:extLst>
            </p:cNvPr>
            <p:cNvSpPr/>
            <p:nvPr/>
          </p:nvSpPr>
          <p:spPr>
            <a:xfrm>
              <a:off x="5524" y="3651"/>
              <a:ext cx="1022" cy="1276"/>
            </a:xfrm>
            <a:prstGeom prst="ellipse">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8" name="Oval 0">
              <a:extLst>
                <a:ext uri="{FF2B5EF4-FFF2-40B4-BE49-F238E27FC236}">
                  <a16:creationId xmlns:a16="http://schemas.microsoft.com/office/drawing/2014/main" id="{2F41FC82-52EC-4BB9-89A0-FC3E57D0E787}"/>
                </a:ext>
              </a:extLst>
            </p:cNvPr>
            <p:cNvSpPr/>
            <p:nvPr/>
          </p:nvSpPr>
          <p:spPr>
            <a:xfrm>
              <a:off x="4162" y="4187"/>
              <a:ext cx="1022" cy="1276"/>
            </a:xfrm>
            <a:prstGeom prst="ellipse">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9" name="Picture 8">
              <a:extLst>
                <a:ext uri="{FF2B5EF4-FFF2-40B4-BE49-F238E27FC236}">
                  <a16:creationId xmlns:a16="http://schemas.microsoft.com/office/drawing/2014/main" id="{54F4B88B-B77F-4CE3-B6F3-87594DCB4A08}"/>
                </a:ext>
              </a:extLst>
            </p:cNvPr>
            <p:cNvPicPr/>
            <p:nvPr/>
          </p:nvPicPr>
          <p:blipFill>
            <a:blip r:embed="rId2">
              <a:clrChange>
                <a:clrFrom>
                  <a:srgbClr val="FFFFFF">
                    <a:alpha val="100000"/>
                  </a:srgbClr>
                </a:clrFrom>
                <a:clrTo>
                  <a:srgbClr val="FFFFFF">
                    <a:alpha val="100000"/>
                    <a:alpha val="0"/>
                  </a:srgbClr>
                </a:clrTo>
              </a:clrChange>
            </a:blip>
            <a:stretch>
              <a:fillRect/>
            </a:stretch>
          </p:blipFill>
          <p:spPr>
            <a:xfrm>
              <a:off x="2734" y="2615"/>
              <a:ext cx="7923" cy="5341"/>
            </a:xfrm>
            <a:prstGeom prst="rect">
              <a:avLst/>
            </a:prstGeom>
            <a:noFill/>
            <a:ln w="9525">
              <a:noFill/>
            </a:ln>
          </p:spPr>
        </p:pic>
      </p:grpSp>
      <p:sp>
        <p:nvSpPr>
          <p:cNvPr id="10" name="Rounded Rectangle 7">
            <a:extLst>
              <a:ext uri="{FF2B5EF4-FFF2-40B4-BE49-F238E27FC236}">
                <a16:creationId xmlns:a16="http://schemas.microsoft.com/office/drawing/2014/main" id="{E638E32E-03AC-408B-8BA6-FE52B2E9D3C4}"/>
              </a:ext>
            </a:extLst>
          </p:cNvPr>
          <p:cNvSpPr/>
          <p:nvPr/>
        </p:nvSpPr>
        <p:spPr>
          <a:xfrm>
            <a:off x="466725" y="1119425"/>
            <a:ext cx="11010900" cy="1242775"/>
          </a:xfrm>
          <a:prstGeom prst="roundRect">
            <a:avLst/>
          </a:prstGeom>
          <a:solidFill>
            <a:srgbClr val="FFFF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571500" indent="-571500" algn="just">
              <a:buFont typeface="Wingdings" panose="05000000000000000000" pitchFamily="2" charset="2"/>
              <a:buChar char="Ø"/>
            </a:pPr>
            <a:r>
              <a:rPr lang="vi-VN" sz="3800" b="1" dirty="0">
                <a:solidFill>
                  <a:srgbClr val="FF0000"/>
                </a:solidFill>
                <a:latin typeface="Calibri" panose="020F0502020204030204" charset="0"/>
                <a:cs typeface="Calibri" panose="020F0502020204030204" charset="0"/>
              </a:rPr>
              <a:t>Vận động quá sức: </a:t>
            </a:r>
            <a:r>
              <a:rPr lang="vi-VN" sz="3800" b="1" dirty="0">
                <a:solidFill>
                  <a:schemeClr val="tx1"/>
                </a:solidFill>
                <a:latin typeface="Calibri" panose="020F0502020204030204" charset="0"/>
                <a:cs typeface="Calibri" panose="020F0502020204030204" charset="0"/>
              </a:rPr>
              <a:t>cơ thể mất sức, tim đập nhanh, máu lưu thông nhanh, có thể gây đột quỵ.</a:t>
            </a:r>
            <a:endParaRPr lang="en-US" sz="3800" b="1" dirty="0">
              <a:solidFill>
                <a:schemeClr val="tx1"/>
              </a:solidFill>
              <a:latin typeface="Calibri" panose="020F0502020204030204" charset="0"/>
              <a:cs typeface="Calibri" panose="020F0502020204030204" charset="0"/>
            </a:endParaRPr>
          </a:p>
        </p:txBody>
      </p:sp>
      <p:sp>
        <p:nvSpPr>
          <p:cNvPr id="11" name="Rounded Rectangle 7">
            <a:extLst>
              <a:ext uri="{FF2B5EF4-FFF2-40B4-BE49-F238E27FC236}">
                <a16:creationId xmlns:a16="http://schemas.microsoft.com/office/drawing/2014/main" id="{64C13BA3-FB88-4FED-8D95-0B1AB4CE3088}"/>
              </a:ext>
            </a:extLst>
          </p:cNvPr>
          <p:cNvSpPr/>
          <p:nvPr/>
        </p:nvSpPr>
        <p:spPr>
          <a:xfrm>
            <a:off x="466725" y="2557700"/>
            <a:ext cx="11010900" cy="1242775"/>
          </a:xfrm>
          <a:prstGeom prst="roundRect">
            <a:avLst/>
          </a:prstGeom>
          <a:solidFill>
            <a:srgbClr val="FFFF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571500" indent="-571500" algn="just">
              <a:buFont typeface="Wingdings" panose="05000000000000000000" pitchFamily="2" charset="2"/>
              <a:buChar char="Ø"/>
            </a:pPr>
            <a:r>
              <a:rPr lang="vi-VN" sz="3800" b="1" dirty="0">
                <a:solidFill>
                  <a:srgbClr val="FF0000"/>
                </a:solidFill>
                <a:latin typeface="Calibri" panose="020F0502020204030204" charset="0"/>
                <a:cs typeface="Calibri" panose="020F0502020204030204" charset="0"/>
              </a:rPr>
              <a:t>Ăn quá nhiều muối, đồ chiên rán: </a:t>
            </a:r>
            <a:r>
              <a:rPr lang="vi-VN" sz="3800" b="1" dirty="0">
                <a:solidFill>
                  <a:schemeClr val="tx1"/>
                </a:solidFill>
                <a:latin typeface="Calibri" panose="020F0502020204030204" charset="0"/>
                <a:cs typeface="Calibri" panose="020F0502020204030204" charset="0"/>
              </a:rPr>
              <a:t>dễ gây bệnh béo phì, ảnh hưởng đến tim mạch.</a:t>
            </a:r>
            <a:endParaRPr lang="en-US" sz="3800" b="1" dirty="0">
              <a:solidFill>
                <a:schemeClr val="tx1"/>
              </a:solidFill>
              <a:latin typeface="Calibri" panose="020F0502020204030204" charset="0"/>
              <a:cs typeface="Calibri" panose="020F0502020204030204" charset="0"/>
            </a:endParaRPr>
          </a:p>
        </p:txBody>
      </p:sp>
    </p:spTree>
    <p:extLst>
      <p:ext uri="{BB962C8B-B14F-4D97-AF65-F5344CB8AC3E}">
        <p14:creationId xmlns:p14="http://schemas.microsoft.com/office/powerpoint/2010/main" val="2246579378"/>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000" fill="hold">
                                          <p:stCondLst>
                                            <p:cond delay="0"/>
                                          </p:stCondLst>
                                        </p:cTn>
                                        <p:tgtEl>
                                          <p:spTgt spid="10"/>
                                        </p:tgtEl>
                                        <p:attrNameLst>
                                          <p:attrName>style.visibility</p:attrName>
                                        </p:attrNameLst>
                                      </p:cBhvr>
                                      <p:to>
                                        <p:strVal val="visible"/>
                                      </p:to>
                                    </p:set>
                                    <p:animEffect transition="in" filter="wipe(left)">
                                      <p:cBhvr>
                                        <p:cTn id="7" dur="1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000" fill="hold">
                                          <p:stCondLst>
                                            <p:cond delay="0"/>
                                          </p:stCondLst>
                                        </p:cTn>
                                        <p:tgtEl>
                                          <p:spTgt spid="11"/>
                                        </p:tgtEl>
                                        <p:attrNameLst>
                                          <p:attrName>style.visibility</p:attrName>
                                        </p:attrNameLst>
                                      </p:cBhvr>
                                      <p:to>
                                        <p:strVal val="visible"/>
                                      </p:to>
                                    </p:set>
                                    <p:animEffect transition="in" filter="wipe(left)">
                                      <p:cBhvr>
                                        <p:cTn id="12"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P spid="10" grpId="1" animBg="1"/>
      <p:bldP spid="11" grpId="0" bldLvl="0" animBg="1"/>
      <p:bldP spid="11"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B73E0F9-7206-4DD5-9520-A3E7AE3A977C}"/>
              </a:ext>
            </a:extLst>
          </p:cNvPr>
          <p:cNvSpPr txBox="1"/>
          <p:nvPr/>
        </p:nvSpPr>
        <p:spPr>
          <a:xfrm>
            <a:off x="1222037" y="484882"/>
            <a:ext cx="9609362" cy="492443"/>
          </a:xfrm>
          <a:prstGeom prst="rect">
            <a:avLst/>
          </a:prstGeom>
          <a:noFill/>
        </p:spPr>
        <p:txBody>
          <a:bodyPr wrap="none" lIns="0" tIns="0" rIns="0" bIns="0" rtlCol="0">
            <a:spAutoFit/>
          </a:bodyPr>
          <a:lstStyle/>
          <a:p>
            <a:pPr marL="0" marR="0" algn="just">
              <a:spcBef>
                <a:spcPts val="0"/>
              </a:spcBef>
              <a:spcAft>
                <a:spcPts val="0"/>
              </a:spcAft>
            </a:pPr>
            <a:r>
              <a:rPr lang="nl-NL" sz="3200" b="1"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Để chăm sóc và bảo vệ cơ quan tuần hoàn, chúng ta cần:</a:t>
            </a:r>
            <a:endParaRPr lang="en-US" sz="3200" b="1"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endParaRPr>
          </a:p>
        </p:txBody>
      </p:sp>
      <p:grpSp>
        <p:nvGrpSpPr>
          <p:cNvPr id="3" name="Group 2">
            <a:extLst>
              <a:ext uri="{FF2B5EF4-FFF2-40B4-BE49-F238E27FC236}">
                <a16:creationId xmlns:a16="http://schemas.microsoft.com/office/drawing/2014/main" id="{54BACC2F-3060-4E29-870B-925657F2CB05}"/>
              </a:ext>
            </a:extLst>
          </p:cNvPr>
          <p:cNvGrpSpPr/>
          <p:nvPr/>
        </p:nvGrpSpPr>
        <p:grpSpPr>
          <a:xfrm>
            <a:off x="593708" y="952013"/>
            <a:ext cx="10627891" cy="1391138"/>
            <a:chOff x="2462869" y="1340852"/>
            <a:chExt cx="10627891" cy="1547593"/>
          </a:xfrm>
        </p:grpSpPr>
        <p:grpSp>
          <p:nvGrpSpPr>
            <p:cNvPr id="4" name="Group 3">
              <a:extLst>
                <a:ext uri="{FF2B5EF4-FFF2-40B4-BE49-F238E27FC236}">
                  <a16:creationId xmlns:a16="http://schemas.microsoft.com/office/drawing/2014/main" id="{45534137-E634-4992-9D2E-8663F3478FAE}"/>
                </a:ext>
              </a:extLst>
            </p:cNvPr>
            <p:cNvGrpSpPr/>
            <p:nvPr/>
          </p:nvGrpSpPr>
          <p:grpSpPr>
            <a:xfrm>
              <a:off x="2695910" y="1830213"/>
              <a:ext cx="10394850" cy="873202"/>
              <a:chOff x="3376387" y="2400109"/>
              <a:chExt cx="6638516" cy="873202"/>
            </a:xfrm>
          </p:grpSpPr>
          <p:sp>
            <p:nvSpPr>
              <p:cNvPr id="8" name="Rectangle: Rounded Corners 7">
                <a:extLst>
                  <a:ext uri="{FF2B5EF4-FFF2-40B4-BE49-F238E27FC236}">
                    <a16:creationId xmlns:a16="http://schemas.microsoft.com/office/drawing/2014/main" id="{C360E7A3-866B-4F6F-82CF-E9F510D5A3B8}"/>
                  </a:ext>
                </a:extLst>
              </p:cNvPr>
              <p:cNvSpPr/>
              <p:nvPr/>
            </p:nvSpPr>
            <p:spPr>
              <a:xfrm>
                <a:off x="3376387" y="2401977"/>
                <a:ext cx="6638516" cy="871334"/>
              </a:xfrm>
              <a:prstGeom prst="roundRect">
                <a:avLst>
                  <a:gd name="adj" fmla="val 50000"/>
                </a:avLst>
              </a:prstGeom>
              <a:ln w="38100"/>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3200">
                  <a:latin typeface="Calibri" panose="020F0502020204030204" pitchFamily="34" charset="0"/>
                  <a:cs typeface="Calibri" panose="020F0502020204030204" pitchFamily="34" charset="0"/>
                </a:endParaRPr>
              </a:p>
            </p:txBody>
          </p:sp>
          <p:sp>
            <p:nvSpPr>
              <p:cNvPr id="9" name="TextBox 8">
                <a:extLst>
                  <a:ext uri="{FF2B5EF4-FFF2-40B4-BE49-F238E27FC236}">
                    <a16:creationId xmlns:a16="http://schemas.microsoft.com/office/drawing/2014/main" id="{ACEB3F17-3E96-4F28-A9F2-307E7C7919C3}"/>
                  </a:ext>
                </a:extLst>
              </p:cNvPr>
              <p:cNvSpPr txBox="1"/>
              <p:nvPr/>
            </p:nvSpPr>
            <p:spPr>
              <a:xfrm>
                <a:off x="4141332" y="2400109"/>
                <a:ext cx="5668221" cy="707886"/>
              </a:xfrm>
              <a:prstGeom prst="rect">
                <a:avLst/>
              </a:prstGeom>
              <a:noFill/>
            </p:spPr>
            <p:txBody>
              <a:bodyPr wrap="square" rtlCol="0">
                <a:spAutoFit/>
              </a:bodyPr>
              <a:lstStyle/>
              <a:p>
                <a:pPr algn="ctr"/>
                <a:r>
                  <a:rPr lang="nl-NL" sz="4000" b="1" dirty="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Ăn uống đầy đủ, nghỉ ngơi hợp lí.</a:t>
                </a:r>
                <a:endParaRPr lang="en-US" sz="4000" b="1" dirty="0">
                  <a:solidFill>
                    <a:srgbClr val="00B050"/>
                  </a:solidFill>
                  <a:latin typeface="Calibri" panose="020F0502020204030204" pitchFamily="34" charset="0"/>
                  <a:cs typeface="Calibri" panose="020F0502020204030204" pitchFamily="34" charset="0"/>
                </a:endParaRPr>
              </a:p>
            </p:txBody>
          </p:sp>
        </p:grpSp>
        <p:pic>
          <p:nvPicPr>
            <p:cNvPr id="6" name="Picture 5" descr="Icon&#10;&#10;Description automatically generated">
              <a:extLst>
                <a:ext uri="{FF2B5EF4-FFF2-40B4-BE49-F238E27FC236}">
                  <a16:creationId xmlns:a16="http://schemas.microsoft.com/office/drawing/2014/main" id="{95198C97-E476-43E9-8E8B-AD82A7A2ECC3}"/>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2462869" y="1340852"/>
              <a:ext cx="1501792" cy="1547593"/>
            </a:xfrm>
            <a:prstGeom prst="rect">
              <a:avLst/>
            </a:prstGeom>
          </p:spPr>
        </p:pic>
      </p:grpSp>
      <p:grpSp>
        <p:nvGrpSpPr>
          <p:cNvPr id="17" name="Group 16">
            <a:extLst>
              <a:ext uri="{FF2B5EF4-FFF2-40B4-BE49-F238E27FC236}">
                <a16:creationId xmlns:a16="http://schemas.microsoft.com/office/drawing/2014/main" id="{7AC96AD6-36D1-4BAF-A5B4-926AD417412C}"/>
              </a:ext>
            </a:extLst>
          </p:cNvPr>
          <p:cNvGrpSpPr/>
          <p:nvPr/>
        </p:nvGrpSpPr>
        <p:grpSpPr>
          <a:xfrm>
            <a:off x="422258" y="2333138"/>
            <a:ext cx="10627891" cy="1353038"/>
            <a:chOff x="2462869" y="1340852"/>
            <a:chExt cx="10627891" cy="1547593"/>
          </a:xfrm>
        </p:grpSpPr>
        <p:grpSp>
          <p:nvGrpSpPr>
            <p:cNvPr id="18" name="Group 17">
              <a:extLst>
                <a:ext uri="{FF2B5EF4-FFF2-40B4-BE49-F238E27FC236}">
                  <a16:creationId xmlns:a16="http://schemas.microsoft.com/office/drawing/2014/main" id="{CAC15B81-B5EC-4CC9-B26E-42CF1B99327E}"/>
                </a:ext>
              </a:extLst>
            </p:cNvPr>
            <p:cNvGrpSpPr/>
            <p:nvPr/>
          </p:nvGrpSpPr>
          <p:grpSpPr>
            <a:xfrm>
              <a:off x="2695910" y="1830213"/>
              <a:ext cx="10394850" cy="873202"/>
              <a:chOff x="3376387" y="2400109"/>
              <a:chExt cx="6638516" cy="873202"/>
            </a:xfrm>
          </p:grpSpPr>
          <p:sp>
            <p:nvSpPr>
              <p:cNvPr id="20" name="Rectangle: Rounded Corners 19">
                <a:extLst>
                  <a:ext uri="{FF2B5EF4-FFF2-40B4-BE49-F238E27FC236}">
                    <a16:creationId xmlns:a16="http://schemas.microsoft.com/office/drawing/2014/main" id="{E7FE93EF-35A2-4FB7-A6EE-ACDC21B9D79A}"/>
                  </a:ext>
                </a:extLst>
              </p:cNvPr>
              <p:cNvSpPr/>
              <p:nvPr/>
            </p:nvSpPr>
            <p:spPr>
              <a:xfrm>
                <a:off x="3376387" y="2401977"/>
                <a:ext cx="6638516" cy="871334"/>
              </a:xfrm>
              <a:prstGeom prst="roundRect">
                <a:avLst>
                  <a:gd name="adj" fmla="val 50000"/>
                </a:avLst>
              </a:prstGeom>
              <a:ln w="38100"/>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3200">
                  <a:latin typeface="Calibri" panose="020F0502020204030204" pitchFamily="34" charset="0"/>
                  <a:cs typeface="Calibri" panose="020F0502020204030204" pitchFamily="34" charset="0"/>
                </a:endParaRPr>
              </a:p>
            </p:txBody>
          </p:sp>
          <p:sp>
            <p:nvSpPr>
              <p:cNvPr id="21" name="TextBox 20">
                <a:extLst>
                  <a:ext uri="{FF2B5EF4-FFF2-40B4-BE49-F238E27FC236}">
                    <a16:creationId xmlns:a16="http://schemas.microsoft.com/office/drawing/2014/main" id="{CF859B60-4B3D-4789-B018-8547E9947156}"/>
                  </a:ext>
                </a:extLst>
              </p:cNvPr>
              <p:cNvSpPr txBox="1"/>
              <p:nvPr/>
            </p:nvSpPr>
            <p:spPr>
              <a:xfrm>
                <a:off x="4141332" y="2400109"/>
                <a:ext cx="5668221" cy="707886"/>
              </a:xfrm>
              <a:prstGeom prst="rect">
                <a:avLst/>
              </a:prstGeom>
              <a:noFill/>
            </p:spPr>
            <p:txBody>
              <a:bodyPr wrap="square" rtlCol="0">
                <a:spAutoFit/>
              </a:bodyPr>
              <a:lstStyle/>
              <a:p>
                <a:pPr algn="ctr"/>
                <a:r>
                  <a:rPr lang="nl-NL" sz="4000" b="1" dirty="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Sử dụng các thức ăn, đồ uống có lợi.</a:t>
                </a:r>
                <a:endParaRPr lang="en-US" sz="4000" b="1" dirty="0">
                  <a:solidFill>
                    <a:srgbClr val="00B050"/>
                  </a:solidFill>
                  <a:latin typeface="Calibri" panose="020F0502020204030204" pitchFamily="34" charset="0"/>
                  <a:cs typeface="Calibri" panose="020F0502020204030204" pitchFamily="34" charset="0"/>
                </a:endParaRPr>
              </a:p>
            </p:txBody>
          </p:sp>
        </p:grpSp>
        <p:pic>
          <p:nvPicPr>
            <p:cNvPr id="19" name="Picture 18" descr="Icon&#10;&#10;Description automatically generated">
              <a:extLst>
                <a:ext uri="{FF2B5EF4-FFF2-40B4-BE49-F238E27FC236}">
                  <a16:creationId xmlns:a16="http://schemas.microsoft.com/office/drawing/2014/main" id="{B1C99909-574B-4E68-9602-EFB5B82C2E73}"/>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2462869" y="1340852"/>
              <a:ext cx="1501792" cy="1547593"/>
            </a:xfrm>
            <a:prstGeom prst="rect">
              <a:avLst/>
            </a:prstGeom>
          </p:spPr>
        </p:pic>
      </p:grpSp>
      <p:grpSp>
        <p:nvGrpSpPr>
          <p:cNvPr id="22" name="Group 21">
            <a:extLst>
              <a:ext uri="{FF2B5EF4-FFF2-40B4-BE49-F238E27FC236}">
                <a16:creationId xmlns:a16="http://schemas.microsoft.com/office/drawing/2014/main" id="{28DD6EA2-FDEA-4778-A0BE-B5C31919E6C2}"/>
              </a:ext>
            </a:extLst>
          </p:cNvPr>
          <p:cNvGrpSpPr/>
          <p:nvPr/>
        </p:nvGrpSpPr>
        <p:grpSpPr>
          <a:xfrm>
            <a:off x="250808" y="3647587"/>
            <a:ext cx="10627891" cy="1343513"/>
            <a:chOff x="2462869" y="1340852"/>
            <a:chExt cx="10627891" cy="1547593"/>
          </a:xfrm>
        </p:grpSpPr>
        <p:grpSp>
          <p:nvGrpSpPr>
            <p:cNvPr id="23" name="Group 22">
              <a:extLst>
                <a:ext uri="{FF2B5EF4-FFF2-40B4-BE49-F238E27FC236}">
                  <a16:creationId xmlns:a16="http://schemas.microsoft.com/office/drawing/2014/main" id="{A876DF73-8B59-43AD-B42F-15D12B0121F8}"/>
                </a:ext>
              </a:extLst>
            </p:cNvPr>
            <p:cNvGrpSpPr/>
            <p:nvPr/>
          </p:nvGrpSpPr>
          <p:grpSpPr>
            <a:xfrm>
              <a:off x="2695910" y="1830213"/>
              <a:ext cx="10394850" cy="873202"/>
              <a:chOff x="3376387" y="2400109"/>
              <a:chExt cx="6638516" cy="873202"/>
            </a:xfrm>
          </p:grpSpPr>
          <p:sp>
            <p:nvSpPr>
              <p:cNvPr id="25" name="Rectangle: Rounded Corners 24">
                <a:extLst>
                  <a:ext uri="{FF2B5EF4-FFF2-40B4-BE49-F238E27FC236}">
                    <a16:creationId xmlns:a16="http://schemas.microsoft.com/office/drawing/2014/main" id="{C575CBD8-1652-47F4-B74C-D12E409521E9}"/>
                  </a:ext>
                </a:extLst>
              </p:cNvPr>
              <p:cNvSpPr/>
              <p:nvPr/>
            </p:nvSpPr>
            <p:spPr>
              <a:xfrm>
                <a:off x="3376387" y="2401977"/>
                <a:ext cx="6638516" cy="871334"/>
              </a:xfrm>
              <a:prstGeom prst="roundRect">
                <a:avLst>
                  <a:gd name="adj" fmla="val 50000"/>
                </a:avLst>
              </a:prstGeom>
              <a:ln w="38100"/>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3200">
                  <a:latin typeface="Calibri" panose="020F0502020204030204" pitchFamily="34" charset="0"/>
                  <a:cs typeface="Calibri" panose="020F0502020204030204" pitchFamily="34" charset="0"/>
                </a:endParaRPr>
              </a:p>
            </p:txBody>
          </p:sp>
          <p:sp>
            <p:nvSpPr>
              <p:cNvPr id="26" name="TextBox 25">
                <a:extLst>
                  <a:ext uri="{FF2B5EF4-FFF2-40B4-BE49-F238E27FC236}">
                    <a16:creationId xmlns:a16="http://schemas.microsoft.com/office/drawing/2014/main" id="{14DB9DBE-E656-4F99-94DE-E03C3C7E0BE9}"/>
                  </a:ext>
                </a:extLst>
              </p:cNvPr>
              <p:cNvSpPr txBox="1"/>
              <p:nvPr/>
            </p:nvSpPr>
            <p:spPr>
              <a:xfrm>
                <a:off x="4141332" y="2400109"/>
                <a:ext cx="5668221" cy="707886"/>
              </a:xfrm>
              <a:prstGeom prst="rect">
                <a:avLst/>
              </a:prstGeom>
              <a:noFill/>
            </p:spPr>
            <p:txBody>
              <a:bodyPr wrap="square" rtlCol="0">
                <a:spAutoFit/>
              </a:bodyPr>
              <a:lstStyle/>
              <a:p>
                <a:pPr algn="ctr"/>
                <a:r>
                  <a:rPr lang="vi-VN" sz="4000" b="1" dirty="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Học tập, vận động và vui chơi vừa sức.</a:t>
                </a:r>
                <a:endParaRPr lang="en-US" sz="4000" b="1" dirty="0">
                  <a:solidFill>
                    <a:srgbClr val="00B050"/>
                  </a:solidFill>
                  <a:latin typeface="Calibri" panose="020F0502020204030204" pitchFamily="34" charset="0"/>
                  <a:cs typeface="Calibri" panose="020F0502020204030204" pitchFamily="34" charset="0"/>
                </a:endParaRPr>
              </a:p>
            </p:txBody>
          </p:sp>
        </p:grpSp>
        <p:pic>
          <p:nvPicPr>
            <p:cNvPr id="24" name="Picture 23" descr="Icon&#10;&#10;Description automatically generated">
              <a:extLst>
                <a:ext uri="{FF2B5EF4-FFF2-40B4-BE49-F238E27FC236}">
                  <a16:creationId xmlns:a16="http://schemas.microsoft.com/office/drawing/2014/main" id="{5F2EE690-1B70-4432-9F80-9746F14D3D27}"/>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2462869" y="1340852"/>
              <a:ext cx="1501792" cy="1547593"/>
            </a:xfrm>
            <a:prstGeom prst="rect">
              <a:avLst/>
            </a:prstGeom>
          </p:spPr>
        </p:pic>
      </p:grpSp>
      <p:grpSp>
        <p:nvGrpSpPr>
          <p:cNvPr id="27" name="Group 26">
            <a:extLst>
              <a:ext uri="{FF2B5EF4-FFF2-40B4-BE49-F238E27FC236}">
                <a16:creationId xmlns:a16="http://schemas.microsoft.com/office/drawing/2014/main" id="{F7346150-24F0-432A-92D1-C4FD70F9E8CB}"/>
              </a:ext>
            </a:extLst>
          </p:cNvPr>
          <p:cNvGrpSpPr/>
          <p:nvPr/>
        </p:nvGrpSpPr>
        <p:grpSpPr>
          <a:xfrm>
            <a:off x="260333" y="5000137"/>
            <a:ext cx="10627891" cy="1547593"/>
            <a:chOff x="2462869" y="1340852"/>
            <a:chExt cx="10627891" cy="1547593"/>
          </a:xfrm>
        </p:grpSpPr>
        <p:grpSp>
          <p:nvGrpSpPr>
            <p:cNvPr id="28" name="Group 27">
              <a:extLst>
                <a:ext uri="{FF2B5EF4-FFF2-40B4-BE49-F238E27FC236}">
                  <a16:creationId xmlns:a16="http://schemas.microsoft.com/office/drawing/2014/main" id="{6A4AD897-3570-4C7C-8E81-B238837966CB}"/>
                </a:ext>
              </a:extLst>
            </p:cNvPr>
            <p:cNvGrpSpPr/>
            <p:nvPr/>
          </p:nvGrpSpPr>
          <p:grpSpPr>
            <a:xfrm>
              <a:off x="2695910" y="1579465"/>
              <a:ext cx="10394850" cy="1251052"/>
              <a:chOff x="3376387" y="2149361"/>
              <a:chExt cx="6638516" cy="1251052"/>
            </a:xfrm>
          </p:grpSpPr>
          <p:sp>
            <p:nvSpPr>
              <p:cNvPr id="30" name="Rectangle: Rounded Corners 29">
                <a:extLst>
                  <a:ext uri="{FF2B5EF4-FFF2-40B4-BE49-F238E27FC236}">
                    <a16:creationId xmlns:a16="http://schemas.microsoft.com/office/drawing/2014/main" id="{34FFEF4C-C1AF-4C40-900B-EC5C805F6742}"/>
                  </a:ext>
                </a:extLst>
              </p:cNvPr>
              <p:cNvSpPr/>
              <p:nvPr/>
            </p:nvSpPr>
            <p:spPr>
              <a:xfrm>
                <a:off x="3376387" y="2149361"/>
                <a:ext cx="6638516" cy="1123950"/>
              </a:xfrm>
              <a:prstGeom prst="roundRect">
                <a:avLst>
                  <a:gd name="adj" fmla="val 50000"/>
                </a:avLst>
              </a:prstGeom>
              <a:ln w="38100"/>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3200">
                  <a:latin typeface="Calibri" panose="020F0502020204030204" pitchFamily="34" charset="0"/>
                  <a:cs typeface="Calibri" panose="020F0502020204030204" pitchFamily="34" charset="0"/>
                </a:endParaRPr>
              </a:p>
            </p:txBody>
          </p:sp>
          <p:sp>
            <p:nvSpPr>
              <p:cNvPr id="31" name="TextBox 30">
                <a:extLst>
                  <a:ext uri="{FF2B5EF4-FFF2-40B4-BE49-F238E27FC236}">
                    <a16:creationId xmlns:a16="http://schemas.microsoft.com/office/drawing/2014/main" id="{0D397D4A-EA0F-49C3-8BCA-070A21960F39}"/>
                  </a:ext>
                </a:extLst>
              </p:cNvPr>
              <p:cNvSpPr txBox="1"/>
              <p:nvPr/>
            </p:nvSpPr>
            <p:spPr>
              <a:xfrm>
                <a:off x="4110917" y="2200084"/>
                <a:ext cx="5668221" cy="1200329"/>
              </a:xfrm>
              <a:prstGeom prst="rect">
                <a:avLst/>
              </a:prstGeom>
              <a:noFill/>
            </p:spPr>
            <p:txBody>
              <a:bodyPr wrap="square" rtlCol="0">
                <a:spAutoFit/>
              </a:bodyPr>
              <a:lstStyle/>
              <a:p>
                <a:pPr algn="ctr"/>
                <a:r>
                  <a:rPr lang="vi-VN" sz="3600" b="1" dirty="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Không sử dụng các chất kíc thích như rư</a:t>
                </a:r>
                <a:r>
                  <a:rPr lang="en-US" sz="3600" b="1" dirty="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ợ</a:t>
                </a:r>
                <a:r>
                  <a:rPr lang="vi-VN" sz="3600" b="1" dirty="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u, bia, thuốc lá,..</a:t>
                </a:r>
                <a:endParaRPr lang="en-US" sz="3600" b="1" dirty="0">
                  <a:solidFill>
                    <a:srgbClr val="00B050"/>
                  </a:solidFill>
                  <a:latin typeface="Calibri" panose="020F0502020204030204" pitchFamily="34" charset="0"/>
                  <a:cs typeface="Calibri" panose="020F0502020204030204" pitchFamily="34" charset="0"/>
                </a:endParaRPr>
              </a:p>
            </p:txBody>
          </p:sp>
        </p:grpSp>
        <p:pic>
          <p:nvPicPr>
            <p:cNvPr id="29" name="Picture 28" descr="Icon&#10;&#10;Description automatically generated">
              <a:extLst>
                <a:ext uri="{FF2B5EF4-FFF2-40B4-BE49-F238E27FC236}">
                  <a16:creationId xmlns:a16="http://schemas.microsoft.com/office/drawing/2014/main" id="{4662983C-E0F0-481C-841B-B14D785D0884}"/>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2462869" y="1340852"/>
              <a:ext cx="1501792" cy="1547593"/>
            </a:xfrm>
            <a:prstGeom prst="rect">
              <a:avLst/>
            </a:prstGeom>
          </p:spPr>
        </p:pic>
      </p:grpSp>
    </p:spTree>
    <p:extLst>
      <p:ext uri="{BB962C8B-B14F-4D97-AF65-F5344CB8AC3E}">
        <p14:creationId xmlns:p14="http://schemas.microsoft.com/office/powerpoint/2010/main" val="3298240961"/>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p:cTn id="19" dur="500" fill="hold"/>
                                        <p:tgtEl>
                                          <p:spTgt spid="17"/>
                                        </p:tgtEl>
                                        <p:attrNameLst>
                                          <p:attrName>ppt_w</p:attrName>
                                        </p:attrNameLst>
                                      </p:cBhvr>
                                      <p:tavLst>
                                        <p:tav tm="0">
                                          <p:val>
                                            <p:fltVal val="0"/>
                                          </p:val>
                                        </p:tav>
                                        <p:tav tm="100000">
                                          <p:val>
                                            <p:strVal val="#ppt_w"/>
                                          </p:val>
                                        </p:tav>
                                      </p:tavLst>
                                    </p:anim>
                                    <p:anim calcmode="lin" valueType="num">
                                      <p:cBhvr>
                                        <p:cTn id="20" dur="500" fill="hold"/>
                                        <p:tgtEl>
                                          <p:spTgt spid="17"/>
                                        </p:tgtEl>
                                        <p:attrNameLst>
                                          <p:attrName>ppt_h</p:attrName>
                                        </p:attrNameLst>
                                      </p:cBhvr>
                                      <p:tavLst>
                                        <p:tav tm="0">
                                          <p:val>
                                            <p:fltVal val="0"/>
                                          </p:val>
                                        </p:tav>
                                        <p:tav tm="100000">
                                          <p:val>
                                            <p:strVal val="#ppt_h"/>
                                          </p:val>
                                        </p:tav>
                                      </p:tavLst>
                                    </p:anim>
                                    <p:animEffect transition="in" filter="fade">
                                      <p:cBhvr>
                                        <p:cTn id="21" dur="500"/>
                                        <p:tgtEl>
                                          <p:spTgt spid="17"/>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22"/>
                                        </p:tgtEl>
                                        <p:attrNameLst>
                                          <p:attrName>style.visibility</p:attrName>
                                        </p:attrNameLst>
                                      </p:cBhvr>
                                      <p:to>
                                        <p:strVal val="visible"/>
                                      </p:to>
                                    </p:set>
                                    <p:anim calcmode="lin" valueType="num">
                                      <p:cBhvr>
                                        <p:cTn id="26" dur="500" fill="hold"/>
                                        <p:tgtEl>
                                          <p:spTgt spid="22"/>
                                        </p:tgtEl>
                                        <p:attrNameLst>
                                          <p:attrName>ppt_w</p:attrName>
                                        </p:attrNameLst>
                                      </p:cBhvr>
                                      <p:tavLst>
                                        <p:tav tm="0">
                                          <p:val>
                                            <p:fltVal val="0"/>
                                          </p:val>
                                        </p:tav>
                                        <p:tav tm="100000">
                                          <p:val>
                                            <p:strVal val="#ppt_w"/>
                                          </p:val>
                                        </p:tav>
                                      </p:tavLst>
                                    </p:anim>
                                    <p:anim calcmode="lin" valueType="num">
                                      <p:cBhvr>
                                        <p:cTn id="27" dur="500" fill="hold"/>
                                        <p:tgtEl>
                                          <p:spTgt spid="22"/>
                                        </p:tgtEl>
                                        <p:attrNameLst>
                                          <p:attrName>ppt_h</p:attrName>
                                        </p:attrNameLst>
                                      </p:cBhvr>
                                      <p:tavLst>
                                        <p:tav tm="0">
                                          <p:val>
                                            <p:fltVal val="0"/>
                                          </p:val>
                                        </p:tav>
                                        <p:tav tm="100000">
                                          <p:val>
                                            <p:strVal val="#ppt_h"/>
                                          </p:val>
                                        </p:tav>
                                      </p:tavLst>
                                    </p:anim>
                                    <p:animEffect transition="in" filter="fade">
                                      <p:cBhvr>
                                        <p:cTn id="28" dur="500"/>
                                        <p:tgtEl>
                                          <p:spTgt spid="22"/>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27"/>
                                        </p:tgtEl>
                                        <p:attrNameLst>
                                          <p:attrName>style.visibility</p:attrName>
                                        </p:attrNameLst>
                                      </p:cBhvr>
                                      <p:to>
                                        <p:strVal val="visible"/>
                                      </p:to>
                                    </p:set>
                                    <p:anim calcmode="lin" valueType="num">
                                      <p:cBhvr>
                                        <p:cTn id="33" dur="500" fill="hold"/>
                                        <p:tgtEl>
                                          <p:spTgt spid="27"/>
                                        </p:tgtEl>
                                        <p:attrNameLst>
                                          <p:attrName>ppt_w</p:attrName>
                                        </p:attrNameLst>
                                      </p:cBhvr>
                                      <p:tavLst>
                                        <p:tav tm="0">
                                          <p:val>
                                            <p:fltVal val="0"/>
                                          </p:val>
                                        </p:tav>
                                        <p:tav tm="100000">
                                          <p:val>
                                            <p:strVal val="#ppt_w"/>
                                          </p:val>
                                        </p:tav>
                                      </p:tavLst>
                                    </p:anim>
                                    <p:anim calcmode="lin" valueType="num">
                                      <p:cBhvr>
                                        <p:cTn id="34" dur="500" fill="hold"/>
                                        <p:tgtEl>
                                          <p:spTgt spid="27"/>
                                        </p:tgtEl>
                                        <p:attrNameLst>
                                          <p:attrName>ppt_h</p:attrName>
                                        </p:attrNameLst>
                                      </p:cBhvr>
                                      <p:tavLst>
                                        <p:tav tm="0">
                                          <p:val>
                                            <p:fltVal val="0"/>
                                          </p:val>
                                        </p:tav>
                                        <p:tav tm="100000">
                                          <p:val>
                                            <p:strVal val="#ppt_h"/>
                                          </p:val>
                                        </p:tav>
                                      </p:tavLst>
                                    </p:anim>
                                    <p:animEffect transition="in" filter="fade">
                                      <p:cBhvr>
                                        <p:cTn id="35"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图片 27">
            <a:extLst>
              <a:ext uri="{FF2B5EF4-FFF2-40B4-BE49-F238E27FC236}">
                <a16:creationId xmlns:a16="http://schemas.microsoft.com/office/drawing/2014/main" id="{581A1BEA-57CC-4420-8E99-583493A95638}"/>
              </a:ext>
            </a:extLst>
          </p:cNvPr>
          <p:cNvPicPr>
            <a:picLocks noChangeAspect="1"/>
          </p:cNvPicPr>
          <p:nvPr/>
        </p:nvPicPr>
        <p:blipFill>
          <a:blip r:embed="rId3"/>
          <a:stretch>
            <a:fillRect/>
          </a:stretch>
        </p:blipFill>
        <p:spPr>
          <a:xfrm>
            <a:off x="-527" y="-1314"/>
            <a:ext cx="12193057" cy="6860627"/>
          </a:xfrm>
          <a:prstGeom prst="rect">
            <a:avLst/>
          </a:prstGeom>
        </p:spPr>
      </p:pic>
      <p:pic>
        <p:nvPicPr>
          <p:cNvPr id="29" name="图片 28">
            <a:extLst>
              <a:ext uri="{FF2B5EF4-FFF2-40B4-BE49-F238E27FC236}">
                <a16:creationId xmlns:a16="http://schemas.microsoft.com/office/drawing/2014/main" id="{03C984CC-CD83-4DE0-BAED-B87AF141F9CF}"/>
              </a:ext>
            </a:extLst>
          </p:cNvPr>
          <p:cNvPicPr>
            <a:picLocks noChangeAspect="1"/>
          </p:cNvPicPr>
          <p:nvPr/>
        </p:nvPicPr>
        <p:blipFill>
          <a:blip r:embed="rId4"/>
          <a:stretch>
            <a:fillRect/>
          </a:stretch>
        </p:blipFill>
        <p:spPr>
          <a:xfrm>
            <a:off x="7959659" y="668275"/>
            <a:ext cx="1007960" cy="577139"/>
          </a:xfrm>
          <a:prstGeom prst="rect">
            <a:avLst/>
          </a:prstGeom>
        </p:spPr>
      </p:pic>
      <p:pic>
        <p:nvPicPr>
          <p:cNvPr id="30" name="图片 29">
            <a:extLst>
              <a:ext uri="{FF2B5EF4-FFF2-40B4-BE49-F238E27FC236}">
                <a16:creationId xmlns:a16="http://schemas.microsoft.com/office/drawing/2014/main" id="{D30012B1-94AF-454A-8115-68F41F0FDD9B}"/>
              </a:ext>
            </a:extLst>
          </p:cNvPr>
          <p:cNvPicPr>
            <a:picLocks noChangeAspect="1"/>
          </p:cNvPicPr>
          <p:nvPr/>
        </p:nvPicPr>
        <p:blipFill>
          <a:blip r:embed="rId5"/>
          <a:stretch>
            <a:fillRect/>
          </a:stretch>
        </p:blipFill>
        <p:spPr>
          <a:xfrm>
            <a:off x="2795747" y="837004"/>
            <a:ext cx="7973853" cy="3690432"/>
          </a:xfrm>
          <a:prstGeom prst="rect">
            <a:avLst/>
          </a:prstGeom>
        </p:spPr>
      </p:pic>
      <p:pic>
        <p:nvPicPr>
          <p:cNvPr id="31" name="图片 30">
            <a:extLst>
              <a:ext uri="{FF2B5EF4-FFF2-40B4-BE49-F238E27FC236}">
                <a16:creationId xmlns:a16="http://schemas.microsoft.com/office/drawing/2014/main" id="{C9D2E105-2C99-4D6A-B10E-A9E652E8AF7C}"/>
              </a:ext>
            </a:extLst>
          </p:cNvPr>
          <p:cNvPicPr>
            <a:picLocks noChangeAspect="1"/>
          </p:cNvPicPr>
          <p:nvPr/>
        </p:nvPicPr>
        <p:blipFill>
          <a:blip r:embed="rId6"/>
          <a:stretch>
            <a:fillRect/>
          </a:stretch>
        </p:blipFill>
        <p:spPr>
          <a:xfrm>
            <a:off x="1578750" y="265988"/>
            <a:ext cx="1495681" cy="764099"/>
          </a:xfrm>
          <a:prstGeom prst="rect">
            <a:avLst/>
          </a:prstGeom>
        </p:spPr>
      </p:pic>
      <p:pic>
        <p:nvPicPr>
          <p:cNvPr id="32" name="图片 31">
            <a:extLst>
              <a:ext uri="{FF2B5EF4-FFF2-40B4-BE49-F238E27FC236}">
                <a16:creationId xmlns:a16="http://schemas.microsoft.com/office/drawing/2014/main" id="{D8F07B7C-E8AD-4D8E-A6B4-141342FC5A2A}"/>
              </a:ext>
            </a:extLst>
          </p:cNvPr>
          <p:cNvPicPr>
            <a:picLocks noChangeAspect="1"/>
          </p:cNvPicPr>
          <p:nvPr/>
        </p:nvPicPr>
        <p:blipFill>
          <a:blip r:embed="rId7"/>
          <a:stretch>
            <a:fillRect/>
          </a:stretch>
        </p:blipFill>
        <p:spPr>
          <a:xfrm>
            <a:off x="10548476" y="738268"/>
            <a:ext cx="1235563" cy="707197"/>
          </a:xfrm>
          <a:prstGeom prst="rect">
            <a:avLst/>
          </a:prstGeom>
        </p:spPr>
      </p:pic>
      <p:pic>
        <p:nvPicPr>
          <p:cNvPr id="33" name="图片 32">
            <a:extLst>
              <a:ext uri="{FF2B5EF4-FFF2-40B4-BE49-F238E27FC236}">
                <a16:creationId xmlns:a16="http://schemas.microsoft.com/office/drawing/2014/main" id="{CCB00270-2D26-4E97-BF89-10569CA62BE3}"/>
              </a:ext>
            </a:extLst>
          </p:cNvPr>
          <p:cNvPicPr>
            <a:picLocks noChangeAspect="1"/>
          </p:cNvPicPr>
          <p:nvPr/>
        </p:nvPicPr>
        <p:blipFill>
          <a:blip r:embed="rId8"/>
          <a:stretch>
            <a:fillRect/>
          </a:stretch>
        </p:blipFill>
        <p:spPr>
          <a:xfrm>
            <a:off x="2061551" y="4122431"/>
            <a:ext cx="886029" cy="430821"/>
          </a:xfrm>
          <a:prstGeom prst="rect">
            <a:avLst/>
          </a:prstGeom>
        </p:spPr>
      </p:pic>
      <p:pic>
        <p:nvPicPr>
          <p:cNvPr id="34" name="图片 33">
            <a:extLst>
              <a:ext uri="{FF2B5EF4-FFF2-40B4-BE49-F238E27FC236}">
                <a16:creationId xmlns:a16="http://schemas.microsoft.com/office/drawing/2014/main" id="{1F98002B-5038-4221-987E-9A5919118246}"/>
              </a:ext>
            </a:extLst>
          </p:cNvPr>
          <p:cNvPicPr>
            <a:picLocks noChangeAspect="1"/>
          </p:cNvPicPr>
          <p:nvPr/>
        </p:nvPicPr>
        <p:blipFill>
          <a:blip r:embed="rId9"/>
          <a:stretch>
            <a:fillRect/>
          </a:stretch>
        </p:blipFill>
        <p:spPr>
          <a:xfrm>
            <a:off x="154809" y="2380366"/>
            <a:ext cx="918544" cy="430821"/>
          </a:xfrm>
          <a:prstGeom prst="rect">
            <a:avLst/>
          </a:prstGeom>
        </p:spPr>
      </p:pic>
      <p:pic>
        <p:nvPicPr>
          <p:cNvPr id="36" name="图片 35">
            <a:extLst>
              <a:ext uri="{FF2B5EF4-FFF2-40B4-BE49-F238E27FC236}">
                <a16:creationId xmlns:a16="http://schemas.microsoft.com/office/drawing/2014/main" id="{D561964B-DC26-4CE8-8255-54584835DC2E}"/>
              </a:ext>
            </a:extLst>
          </p:cNvPr>
          <p:cNvPicPr>
            <a:picLocks noChangeAspect="1"/>
          </p:cNvPicPr>
          <p:nvPr/>
        </p:nvPicPr>
        <p:blipFill>
          <a:blip r:embed="rId10"/>
          <a:stretch>
            <a:fillRect/>
          </a:stretch>
        </p:blipFill>
        <p:spPr>
          <a:xfrm>
            <a:off x="7261933" y="3573435"/>
            <a:ext cx="1105504" cy="414564"/>
          </a:xfrm>
          <a:prstGeom prst="rect">
            <a:avLst/>
          </a:prstGeom>
        </p:spPr>
      </p:pic>
      <p:pic>
        <p:nvPicPr>
          <p:cNvPr id="37" name="图片 36">
            <a:extLst>
              <a:ext uri="{FF2B5EF4-FFF2-40B4-BE49-F238E27FC236}">
                <a16:creationId xmlns:a16="http://schemas.microsoft.com/office/drawing/2014/main" id="{B79387B3-2A2D-4F14-9418-EAD7E8A37070}"/>
              </a:ext>
            </a:extLst>
          </p:cNvPr>
          <p:cNvPicPr>
            <a:picLocks noChangeAspect="1"/>
          </p:cNvPicPr>
          <p:nvPr/>
        </p:nvPicPr>
        <p:blipFill>
          <a:blip r:embed="rId11"/>
          <a:stretch>
            <a:fillRect/>
          </a:stretch>
        </p:blipFill>
        <p:spPr>
          <a:xfrm>
            <a:off x="43442" y="4903529"/>
            <a:ext cx="1430652" cy="1113632"/>
          </a:xfrm>
          <a:prstGeom prst="rect">
            <a:avLst/>
          </a:prstGeom>
        </p:spPr>
      </p:pic>
      <p:pic>
        <p:nvPicPr>
          <p:cNvPr id="38" name="图片 37">
            <a:extLst>
              <a:ext uri="{FF2B5EF4-FFF2-40B4-BE49-F238E27FC236}">
                <a16:creationId xmlns:a16="http://schemas.microsoft.com/office/drawing/2014/main" id="{5CE8C703-3FF0-4F34-8835-F9E41BD98C6F}"/>
              </a:ext>
            </a:extLst>
          </p:cNvPr>
          <p:cNvPicPr>
            <a:picLocks noChangeAspect="1"/>
          </p:cNvPicPr>
          <p:nvPr/>
        </p:nvPicPr>
        <p:blipFill>
          <a:blip r:embed="rId12"/>
          <a:stretch>
            <a:fillRect/>
          </a:stretch>
        </p:blipFill>
        <p:spPr>
          <a:xfrm>
            <a:off x="3805106" y="5139373"/>
            <a:ext cx="2292295" cy="1097375"/>
          </a:xfrm>
          <a:prstGeom prst="rect">
            <a:avLst/>
          </a:prstGeom>
        </p:spPr>
      </p:pic>
      <p:pic>
        <p:nvPicPr>
          <p:cNvPr id="39" name="图片 38">
            <a:extLst>
              <a:ext uri="{FF2B5EF4-FFF2-40B4-BE49-F238E27FC236}">
                <a16:creationId xmlns:a16="http://schemas.microsoft.com/office/drawing/2014/main" id="{EE57F54F-1691-4F4C-A189-A2BAEF763B98}"/>
              </a:ext>
            </a:extLst>
          </p:cNvPr>
          <p:cNvPicPr>
            <a:picLocks noChangeAspect="1"/>
          </p:cNvPicPr>
          <p:nvPr/>
        </p:nvPicPr>
        <p:blipFill>
          <a:blip r:embed="rId13"/>
          <a:stretch>
            <a:fillRect/>
          </a:stretch>
        </p:blipFill>
        <p:spPr>
          <a:xfrm>
            <a:off x="11645226" y="5221917"/>
            <a:ext cx="520237" cy="902287"/>
          </a:xfrm>
          <a:prstGeom prst="rect">
            <a:avLst/>
          </a:prstGeom>
        </p:spPr>
      </p:pic>
      <p:pic>
        <p:nvPicPr>
          <p:cNvPr id="40" name="图片 39">
            <a:extLst>
              <a:ext uri="{FF2B5EF4-FFF2-40B4-BE49-F238E27FC236}">
                <a16:creationId xmlns:a16="http://schemas.microsoft.com/office/drawing/2014/main" id="{AFD2D279-B4F8-490F-B87E-869658AEBA52}"/>
              </a:ext>
            </a:extLst>
          </p:cNvPr>
          <p:cNvPicPr>
            <a:picLocks noChangeAspect="1"/>
          </p:cNvPicPr>
          <p:nvPr/>
        </p:nvPicPr>
        <p:blipFill>
          <a:blip r:embed="rId14"/>
          <a:stretch>
            <a:fillRect/>
          </a:stretch>
        </p:blipFill>
        <p:spPr>
          <a:xfrm>
            <a:off x="360" y="1721"/>
            <a:ext cx="951059" cy="512108"/>
          </a:xfrm>
          <a:prstGeom prst="rect">
            <a:avLst/>
          </a:prstGeom>
        </p:spPr>
      </p:pic>
      <p:pic>
        <p:nvPicPr>
          <p:cNvPr id="41" name="图片 40">
            <a:extLst>
              <a:ext uri="{FF2B5EF4-FFF2-40B4-BE49-F238E27FC236}">
                <a16:creationId xmlns:a16="http://schemas.microsoft.com/office/drawing/2014/main" id="{92165CC7-3934-4377-B417-F1523C480F19}"/>
              </a:ext>
            </a:extLst>
          </p:cNvPr>
          <p:cNvPicPr>
            <a:picLocks noChangeAspect="1"/>
          </p:cNvPicPr>
          <p:nvPr/>
        </p:nvPicPr>
        <p:blipFill>
          <a:blip r:embed="rId15"/>
          <a:stretch>
            <a:fillRect/>
          </a:stretch>
        </p:blipFill>
        <p:spPr>
          <a:xfrm>
            <a:off x="11647390" y="2131649"/>
            <a:ext cx="569009" cy="2292295"/>
          </a:xfrm>
          <a:prstGeom prst="rect">
            <a:avLst/>
          </a:prstGeom>
        </p:spPr>
      </p:pic>
      <p:pic>
        <p:nvPicPr>
          <p:cNvPr id="43" name="图片 42">
            <a:extLst>
              <a:ext uri="{FF2B5EF4-FFF2-40B4-BE49-F238E27FC236}">
                <a16:creationId xmlns:a16="http://schemas.microsoft.com/office/drawing/2014/main" id="{A7818364-3D4E-4B6C-8887-879657810D50}"/>
              </a:ext>
            </a:extLst>
          </p:cNvPr>
          <p:cNvPicPr>
            <a:picLocks noChangeAspect="1"/>
          </p:cNvPicPr>
          <p:nvPr/>
        </p:nvPicPr>
        <p:blipFill>
          <a:blip r:embed="rId16"/>
          <a:stretch>
            <a:fillRect/>
          </a:stretch>
        </p:blipFill>
        <p:spPr>
          <a:xfrm>
            <a:off x="9129088" y="1219626"/>
            <a:ext cx="739712" cy="382049"/>
          </a:xfrm>
          <a:prstGeom prst="rect">
            <a:avLst/>
          </a:prstGeom>
        </p:spPr>
      </p:pic>
      <p:pic>
        <p:nvPicPr>
          <p:cNvPr id="44" name="图片 43">
            <a:extLst>
              <a:ext uri="{FF2B5EF4-FFF2-40B4-BE49-F238E27FC236}">
                <a16:creationId xmlns:a16="http://schemas.microsoft.com/office/drawing/2014/main" id="{D2E79A8A-9D01-4EFB-8102-27E04F5FE29C}"/>
              </a:ext>
            </a:extLst>
          </p:cNvPr>
          <p:cNvPicPr>
            <a:picLocks noChangeAspect="1"/>
          </p:cNvPicPr>
          <p:nvPr/>
        </p:nvPicPr>
        <p:blipFill>
          <a:blip r:embed="rId17"/>
          <a:stretch>
            <a:fillRect/>
          </a:stretch>
        </p:blipFill>
        <p:spPr>
          <a:xfrm>
            <a:off x="8811927" y="2054434"/>
            <a:ext cx="1056732" cy="609653"/>
          </a:xfrm>
          <a:prstGeom prst="rect">
            <a:avLst/>
          </a:prstGeom>
        </p:spPr>
      </p:pic>
      <p:pic>
        <p:nvPicPr>
          <p:cNvPr id="42" name="图片 41">
            <a:extLst>
              <a:ext uri="{FF2B5EF4-FFF2-40B4-BE49-F238E27FC236}">
                <a16:creationId xmlns:a16="http://schemas.microsoft.com/office/drawing/2014/main" id="{159B2285-9675-4521-B7F1-291D556CBE2E}"/>
              </a:ext>
            </a:extLst>
          </p:cNvPr>
          <p:cNvPicPr>
            <a:picLocks noChangeAspect="1"/>
          </p:cNvPicPr>
          <p:nvPr/>
        </p:nvPicPr>
        <p:blipFill>
          <a:blip r:embed="rId18"/>
          <a:stretch>
            <a:fillRect/>
          </a:stretch>
        </p:blipFill>
        <p:spPr>
          <a:xfrm>
            <a:off x="-16785" y="5947894"/>
            <a:ext cx="12225572" cy="910415"/>
          </a:xfrm>
          <a:prstGeom prst="rect">
            <a:avLst/>
          </a:prstGeom>
        </p:spPr>
      </p:pic>
      <p:pic>
        <p:nvPicPr>
          <p:cNvPr id="47" name="图片 46">
            <a:extLst>
              <a:ext uri="{FF2B5EF4-FFF2-40B4-BE49-F238E27FC236}">
                <a16:creationId xmlns:a16="http://schemas.microsoft.com/office/drawing/2014/main" id="{28AE9390-D668-4165-84EC-E69ADC0613E3}"/>
              </a:ext>
            </a:extLst>
          </p:cNvPr>
          <p:cNvPicPr>
            <a:picLocks noChangeAspect="1"/>
          </p:cNvPicPr>
          <p:nvPr/>
        </p:nvPicPr>
        <p:blipFill>
          <a:blip r:embed="rId19"/>
          <a:stretch>
            <a:fillRect/>
          </a:stretch>
        </p:blipFill>
        <p:spPr>
          <a:xfrm>
            <a:off x="228414" y="2655563"/>
            <a:ext cx="3775599" cy="4187924"/>
          </a:xfrm>
          <a:prstGeom prst="rect">
            <a:avLst/>
          </a:prstGeom>
        </p:spPr>
      </p:pic>
      <p:grpSp>
        <p:nvGrpSpPr>
          <p:cNvPr id="57" name="组合 56">
            <a:extLst>
              <a:ext uri="{FF2B5EF4-FFF2-40B4-BE49-F238E27FC236}">
                <a16:creationId xmlns:a16="http://schemas.microsoft.com/office/drawing/2014/main" id="{0A9AEAE1-05EE-42A7-A893-8050DE123F47}"/>
              </a:ext>
            </a:extLst>
          </p:cNvPr>
          <p:cNvGrpSpPr/>
          <p:nvPr/>
        </p:nvGrpSpPr>
        <p:grpSpPr>
          <a:xfrm>
            <a:off x="7429139" y="3153881"/>
            <a:ext cx="3901779" cy="3004983"/>
            <a:chOff x="5571854" y="2365410"/>
            <a:chExt cx="2926334" cy="2253737"/>
          </a:xfrm>
        </p:grpSpPr>
        <p:pic>
          <p:nvPicPr>
            <p:cNvPr id="45" name="图片 44">
              <a:extLst>
                <a:ext uri="{FF2B5EF4-FFF2-40B4-BE49-F238E27FC236}">
                  <a16:creationId xmlns:a16="http://schemas.microsoft.com/office/drawing/2014/main" id="{9987074D-FE1E-4248-9D08-EB3267CBCD17}"/>
                </a:ext>
              </a:extLst>
            </p:cNvPr>
            <p:cNvPicPr>
              <a:picLocks noChangeAspect="1"/>
            </p:cNvPicPr>
            <p:nvPr/>
          </p:nvPicPr>
          <p:blipFill>
            <a:blip r:embed="rId20"/>
            <a:stretch>
              <a:fillRect/>
            </a:stretch>
          </p:blipFill>
          <p:spPr>
            <a:xfrm>
              <a:off x="6796019" y="2365410"/>
              <a:ext cx="786452" cy="682811"/>
            </a:xfrm>
            <a:prstGeom prst="rect">
              <a:avLst/>
            </a:prstGeom>
          </p:spPr>
        </p:pic>
        <p:pic>
          <p:nvPicPr>
            <p:cNvPr id="35" name="图片 34">
              <a:extLst>
                <a:ext uri="{FF2B5EF4-FFF2-40B4-BE49-F238E27FC236}">
                  <a16:creationId xmlns:a16="http://schemas.microsoft.com/office/drawing/2014/main" id="{5829E9B3-F0B1-4C76-8F9E-65862ED7BA9A}"/>
                </a:ext>
              </a:extLst>
            </p:cNvPr>
            <p:cNvPicPr>
              <a:picLocks noChangeAspect="1"/>
            </p:cNvPicPr>
            <p:nvPr/>
          </p:nvPicPr>
          <p:blipFill>
            <a:blip r:embed="rId21"/>
            <a:stretch>
              <a:fillRect/>
            </a:stretch>
          </p:blipFill>
          <p:spPr>
            <a:xfrm>
              <a:off x="5571854" y="2906023"/>
              <a:ext cx="2926334" cy="1713124"/>
            </a:xfrm>
            <a:prstGeom prst="rect">
              <a:avLst/>
            </a:prstGeom>
          </p:spPr>
        </p:pic>
      </p:grpSp>
      <p:pic>
        <p:nvPicPr>
          <p:cNvPr id="2" name="Picture 1">
            <a:extLst>
              <a:ext uri="{FF2B5EF4-FFF2-40B4-BE49-F238E27FC236}">
                <a16:creationId xmlns:a16="http://schemas.microsoft.com/office/drawing/2014/main" id="{7AA9AF90-93F8-4E99-889D-318B77D3E258}"/>
              </a:ext>
            </a:extLst>
          </p:cNvPr>
          <p:cNvPicPr>
            <a:picLocks noChangeAspect="1"/>
          </p:cNvPicPr>
          <p:nvPr/>
        </p:nvPicPr>
        <p:blipFill>
          <a:blip r:embed="rId22"/>
          <a:stretch>
            <a:fillRect/>
          </a:stretch>
        </p:blipFill>
        <p:spPr>
          <a:xfrm>
            <a:off x="2297816" y="1435081"/>
            <a:ext cx="8663167" cy="3359187"/>
          </a:xfrm>
          <a:prstGeom prst="rect">
            <a:avLst/>
          </a:prstGeom>
        </p:spPr>
      </p:pic>
    </p:spTree>
    <p:extLst>
      <p:ext uri="{BB962C8B-B14F-4D97-AF65-F5344CB8AC3E}">
        <p14:creationId xmlns:p14="http://schemas.microsoft.com/office/powerpoint/2010/main" val="3911769968"/>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1000"/>
                                        <p:tgtEl>
                                          <p:spTgt spid="42"/>
                                        </p:tgtEl>
                                      </p:cBhvr>
                                    </p:animEffect>
                                    <p:anim calcmode="lin" valueType="num">
                                      <p:cBhvr>
                                        <p:cTn id="8" dur="1000" fill="hold"/>
                                        <p:tgtEl>
                                          <p:spTgt spid="42"/>
                                        </p:tgtEl>
                                        <p:attrNameLst>
                                          <p:attrName>ppt_x</p:attrName>
                                        </p:attrNameLst>
                                      </p:cBhvr>
                                      <p:tavLst>
                                        <p:tav tm="0">
                                          <p:val>
                                            <p:strVal val="#ppt_x"/>
                                          </p:val>
                                        </p:tav>
                                        <p:tav tm="100000">
                                          <p:val>
                                            <p:strVal val="#ppt_x"/>
                                          </p:val>
                                        </p:tav>
                                      </p:tavLst>
                                    </p:anim>
                                    <p:anim calcmode="lin" valueType="num">
                                      <p:cBhvr>
                                        <p:cTn id="9" dur="1000" fill="hold"/>
                                        <p:tgtEl>
                                          <p:spTgt spid="42"/>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1000"/>
                                        <p:tgtEl>
                                          <p:spTgt spid="30"/>
                                        </p:tgtEl>
                                      </p:cBhvr>
                                    </p:animEffect>
                                    <p:anim calcmode="lin" valueType="num">
                                      <p:cBhvr>
                                        <p:cTn id="13" dur="1000" fill="hold"/>
                                        <p:tgtEl>
                                          <p:spTgt spid="30"/>
                                        </p:tgtEl>
                                        <p:attrNameLst>
                                          <p:attrName>ppt_x</p:attrName>
                                        </p:attrNameLst>
                                      </p:cBhvr>
                                      <p:tavLst>
                                        <p:tav tm="0">
                                          <p:val>
                                            <p:strVal val="#ppt_x"/>
                                          </p:val>
                                        </p:tav>
                                        <p:tav tm="100000">
                                          <p:val>
                                            <p:strVal val="#ppt_x"/>
                                          </p:val>
                                        </p:tav>
                                      </p:tavLst>
                                    </p:anim>
                                    <p:anim calcmode="lin" valueType="num">
                                      <p:cBhvr>
                                        <p:cTn id="14" dur="1000" fill="hold"/>
                                        <p:tgtEl>
                                          <p:spTgt spid="3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250"/>
                                  </p:stCondLst>
                                  <p:childTnLst>
                                    <p:set>
                                      <p:cBhvr>
                                        <p:cTn id="16" dur="1" fill="hold">
                                          <p:stCondLst>
                                            <p:cond delay="0"/>
                                          </p:stCondLst>
                                        </p:cTn>
                                        <p:tgtEl>
                                          <p:spTgt spid="38"/>
                                        </p:tgtEl>
                                        <p:attrNameLst>
                                          <p:attrName>style.visibility</p:attrName>
                                        </p:attrNameLst>
                                      </p:cBhvr>
                                      <p:to>
                                        <p:strVal val="visible"/>
                                      </p:to>
                                    </p:set>
                                    <p:animEffect transition="in" filter="fade">
                                      <p:cBhvr>
                                        <p:cTn id="17" dur="750"/>
                                        <p:tgtEl>
                                          <p:spTgt spid="38"/>
                                        </p:tgtEl>
                                      </p:cBhvr>
                                    </p:animEffect>
                                    <p:anim calcmode="lin" valueType="num">
                                      <p:cBhvr>
                                        <p:cTn id="18" dur="750" fill="hold"/>
                                        <p:tgtEl>
                                          <p:spTgt spid="38"/>
                                        </p:tgtEl>
                                        <p:attrNameLst>
                                          <p:attrName>ppt_x</p:attrName>
                                        </p:attrNameLst>
                                      </p:cBhvr>
                                      <p:tavLst>
                                        <p:tav tm="0">
                                          <p:val>
                                            <p:strVal val="#ppt_x"/>
                                          </p:val>
                                        </p:tav>
                                        <p:tav tm="100000">
                                          <p:val>
                                            <p:strVal val="#ppt_x"/>
                                          </p:val>
                                        </p:tav>
                                      </p:tavLst>
                                    </p:anim>
                                    <p:anim calcmode="lin" valueType="num">
                                      <p:cBhvr>
                                        <p:cTn id="19" dur="750" fill="hold"/>
                                        <p:tgtEl>
                                          <p:spTgt spid="3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250"/>
                                  </p:stCondLst>
                                  <p:childTnLst>
                                    <p:set>
                                      <p:cBhvr>
                                        <p:cTn id="21" dur="1" fill="hold">
                                          <p:stCondLst>
                                            <p:cond delay="0"/>
                                          </p:stCondLst>
                                        </p:cTn>
                                        <p:tgtEl>
                                          <p:spTgt spid="39"/>
                                        </p:tgtEl>
                                        <p:attrNameLst>
                                          <p:attrName>style.visibility</p:attrName>
                                        </p:attrNameLst>
                                      </p:cBhvr>
                                      <p:to>
                                        <p:strVal val="visible"/>
                                      </p:to>
                                    </p:set>
                                    <p:animEffect transition="in" filter="fade">
                                      <p:cBhvr>
                                        <p:cTn id="22" dur="750"/>
                                        <p:tgtEl>
                                          <p:spTgt spid="39"/>
                                        </p:tgtEl>
                                      </p:cBhvr>
                                    </p:animEffect>
                                    <p:anim calcmode="lin" valueType="num">
                                      <p:cBhvr>
                                        <p:cTn id="23" dur="750" fill="hold"/>
                                        <p:tgtEl>
                                          <p:spTgt spid="39"/>
                                        </p:tgtEl>
                                        <p:attrNameLst>
                                          <p:attrName>ppt_x</p:attrName>
                                        </p:attrNameLst>
                                      </p:cBhvr>
                                      <p:tavLst>
                                        <p:tav tm="0">
                                          <p:val>
                                            <p:strVal val="#ppt_x"/>
                                          </p:val>
                                        </p:tav>
                                        <p:tav tm="100000">
                                          <p:val>
                                            <p:strVal val="#ppt_x"/>
                                          </p:val>
                                        </p:tav>
                                      </p:tavLst>
                                    </p:anim>
                                    <p:anim calcmode="lin" valueType="num">
                                      <p:cBhvr>
                                        <p:cTn id="24" dur="750" fill="hold"/>
                                        <p:tgtEl>
                                          <p:spTgt spid="39"/>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250"/>
                                  </p:stCondLst>
                                  <p:childTnLst>
                                    <p:set>
                                      <p:cBhvr>
                                        <p:cTn id="26" dur="1" fill="hold">
                                          <p:stCondLst>
                                            <p:cond delay="0"/>
                                          </p:stCondLst>
                                        </p:cTn>
                                        <p:tgtEl>
                                          <p:spTgt spid="37"/>
                                        </p:tgtEl>
                                        <p:attrNameLst>
                                          <p:attrName>style.visibility</p:attrName>
                                        </p:attrNameLst>
                                      </p:cBhvr>
                                      <p:to>
                                        <p:strVal val="visible"/>
                                      </p:to>
                                    </p:set>
                                    <p:animEffect transition="in" filter="fade">
                                      <p:cBhvr>
                                        <p:cTn id="27" dur="750"/>
                                        <p:tgtEl>
                                          <p:spTgt spid="37"/>
                                        </p:tgtEl>
                                      </p:cBhvr>
                                    </p:animEffect>
                                    <p:anim calcmode="lin" valueType="num">
                                      <p:cBhvr>
                                        <p:cTn id="28" dur="750" fill="hold"/>
                                        <p:tgtEl>
                                          <p:spTgt spid="37"/>
                                        </p:tgtEl>
                                        <p:attrNameLst>
                                          <p:attrName>ppt_x</p:attrName>
                                        </p:attrNameLst>
                                      </p:cBhvr>
                                      <p:tavLst>
                                        <p:tav tm="0">
                                          <p:val>
                                            <p:strVal val="#ppt_x"/>
                                          </p:val>
                                        </p:tav>
                                        <p:tav tm="100000">
                                          <p:val>
                                            <p:strVal val="#ppt_x"/>
                                          </p:val>
                                        </p:tav>
                                      </p:tavLst>
                                    </p:anim>
                                    <p:anim calcmode="lin" valueType="num">
                                      <p:cBhvr>
                                        <p:cTn id="29" dur="750" fill="hold"/>
                                        <p:tgtEl>
                                          <p:spTgt spid="37"/>
                                        </p:tgtEl>
                                        <p:attrNameLst>
                                          <p:attrName>ppt_y</p:attrName>
                                        </p:attrNameLst>
                                      </p:cBhvr>
                                      <p:tavLst>
                                        <p:tav tm="0">
                                          <p:val>
                                            <p:strVal val="#ppt_y+.1"/>
                                          </p:val>
                                        </p:tav>
                                        <p:tav tm="100000">
                                          <p:val>
                                            <p:strVal val="#ppt_y"/>
                                          </p:val>
                                        </p:tav>
                                      </p:tavLst>
                                    </p:anim>
                                  </p:childTnLst>
                                </p:cTn>
                              </p:par>
                              <p:par>
                                <p:cTn id="30" presetID="2" presetClass="entr" presetSubtype="8" fill="hold" nodeType="withEffect">
                                  <p:stCondLst>
                                    <p:cond delay="500"/>
                                  </p:stCondLst>
                                  <p:childTnLst>
                                    <p:set>
                                      <p:cBhvr>
                                        <p:cTn id="31" dur="1" fill="hold">
                                          <p:stCondLst>
                                            <p:cond delay="0"/>
                                          </p:stCondLst>
                                        </p:cTn>
                                        <p:tgtEl>
                                          <p:spTgt spid="34"/>
                                        </p:tgtEl>
                                        <p:attrNameLst>
                                          <p:attrName>style.visibility</p:attrName>
                                        </p:attrNameLst>
                                      </p:cBhvr>
                                      <p:to>
                                        <p:strVal val="visible"/>
                                      </p:to>
                                    </p:set>
                                    <p:anim calcmode="lin" valueType="num">
                                      <p:cBhvr additive="base">
                                        <p:cTn id="32" dur="500" fill="hold"/>
                                        <p:tgtEl>
                                          <p:spTgt spid="34"/>
                                        </p:tgtEl>
                                        <p:attrNameLst>
                                          <p:attrName>ppt_x</p:attrName>
                                        </p:attrNameLst>
                                      </p:cBhvr>
                                      <p:tavLst>
                                        <p:tav tm="0">
                                          <p:val>
                                            <p:strVal val="0-#ppt_w/2"/>
                                          </p:val>
                                        </p:tav>
                                        <p:tav tm="100000">
                                          <p:val>
                                            <p:strVal val="#ppt_x"/>
                                          </p:val>
                                        </p:tav>
                                      </p:tavLst>
                                    </p:anim>
                                    <p:anim calcmode="lin" valueType="num">
                                      <p:cBhvr additive="base">
                                        <p:cTn id="33" dur="500" fill="hold"/>
                                        <p:tgtEl>
                                          <p:spTgt spid="34"/>
                                        </p:tgtEl>
                                        <p:attrNameLst>
                                          <p:attrName>ppt_y</p:attrName>
                                        </p:attrNameLst>
                                      </p:cBhvr>
                                      <p:tavLst>
                                        <p:tav tm="0">
                                          <p:val>
                                            <p:strVal val="#ppt_y"/>
                                          </p:val>
                                        </p:tav>
                                        <p:tav tm="100000">
                                          <p:val>
                                            <p:strVal val="#ppt_y"/>
                                          </p:val>
                                        </p:tav>
                                      </p:tavLst>
                                    </p:anim>
                                  </p:childTnLst>
                                </p:cTn>
                              </p:par>
                              <p:par>
                                <p:cTn id="34" presetID="2" presetClass="entr" presetSubtype="8" fill="hold" nodeType="withEffect">
                                  <p:stCondLst>
                                    <p:cond delay="500"/>
                                  </p:stCondLst>
                                  <p:childTnLst>
                                    <p:set>
                                      <p:cBhvr>
                                        <p:cTn id="35" dur="1" fill="hold">
                                          <p:stCondLst>
                                            <p:cond delay="0"/>
                                          </p:stCondLst>
                                        </p:cTn>
                                        <p:tgtEl>
                                          <p:spTgt spid="31"/>
                                        </p:tgtEl>
                                        <p:attrNameLst>
                                          <p:attrName>style.visibility</p:attrName>
                                        </p:attrNameLst>
                                      </p:cBhvr>
                                      <p:to>
                                        <p:strVal val="visible"/>
                                      </p:to>
                                    </p:set>
                                    <p:anim calcmode="lin" valueType="num">
                                      <p:cBhvr additive="base">
                                        <p:cTn id="36" dur="500" fill="hold"/>
                                        <p:tgtEl>
                                          <p:spTgt spid="31"/>
                                        </p:tgtEl>
                                        <p:attrNameLst>
                                          <p:attrName>ppt_x</p:attrName>
                                        </p:attrNameLst>
                                      </p:cBhvr>
                                      <p:tavLst>
                                        <p:tav tm="0">
                                          <p:val>
                                            <p:strVal val="0-#ppt_w/2"/>
                                          </p:val>
                                        </p:tav>
                                        <p:tav tm="100000">
                                          <p:val>
                                            <p:strVal val="#ppt_x"/>
                                          </p:val>
                                        </p:tav>
                                      </p:tavLst>
                                    </p:anim>
                                    <p:anim calcmode="lin" valueType="num">
                                      <p:cBhvr additive="base">
                                        <p:cTn id="37" dur="500" fill="hold"/>
                                        <p:tgtEl>
                                          <p:spTgt spid="31"/>
                                        </p:tgtEl>
                                        <p:attrNameLst>
                                          <p:attrName>ppt_y</p:attrName>
                                        </p:attrNameLst>
                                      </p:cBhvr>
                                      <p:tavLst>
                                        <p:tav tm="0">
                                          <p:val>
                                            <p:strVal val="#ppt_y"/>
                                          </p:val>
                                        </p:tav>
                                        <p:tav tm="100000">
                                          <p:val>
                                            <p:strVal val="#ppt_y"/>
                                          </p:val>
                                        </p:tav>
                                      </p:tavLst>
                                    </p:anim>
                                  </p:childTnLst>
                                </p:cTn>
                              </p:par>
                              <p:par>
                                <p:cTn id="38" presetID="10" presetClass="entr" presetSubtype="0" fill="hold" nodeType="withEffect">
                                  <p:stCondLst>
                                    <p:cond delay="250"/>
                                  </p:stCondLst>
                                  <p:childTnLst>
                                    <p:set>
                                      <p:cBhvr>
                                        <p:cTn id="39" dur="1" fill="hold">
                                          <p:stCondLst>
                                            <p:cond delay="0"/>
                                          </p:stCondLst>
                                        </p:cTn>
                                        <p:tgtEl>
                                          <p:spTgt spid="40"/>
                                        </p:tgtEl>
                                        <p:attrNameLst>
                                          <p:attrName>style.visibility</p:attrName>
                                        </p:attrNameLst>
                                      </p:cBhvr>
                                      <p:to>
                                        <p:strVal val="visible"/>
                                      </p:to>
                                    </p:set>
                                    <p:animEffect transition="in" filter="fade">
                                      <p:cBhvr>
                                        <p:cTn id="40" dur="500"/>
                                        <p:tgtEl>
                                          <p:spTgt spid="40"/>
                                        </p:tgtEl>
                                      </p:cBhvr>
                                    </p:animEffect>
                                  </p:childTnLst>
                                </p:cTn>
                              </p:par>
                              <p:par>
                                <p:cTn id="41" presetID="2" presetClass="entr" presetSubtype="2" fill="hold" nodeType="withEffect">
                                  <p:stCondLst>
                                    <p:cond delay="500"/>
                                  </p:stCondLst>
                                  <p:childTnLst>
                                    <p:set>
                                      <p:cBhvr>
                                        <p:cTn id="42" dur="1" fill="hold">
                                          <p:stCondLst>
                                            <p:cond delay="0"/>
                                          </p:stCondLst>
                                        </p:cTn>
                                        <p:tgtEl>
                                          <p:spTgt spid="43"/>
                                        </p:tgtEl>
                                        <p:attrNameLst>
                                          <p:attrName>style.visibility</p:attrName>
                                        </p:attrNameLst>
                                      </p:cBhvr>
                                      <p:to>
                                        <p:strVal val="visible"/>
                                      </p:to>
                                    </p:set>
                                    <p:anim calcmode="lin" valueType="num">
                                      <p:cBhvr additive="base">
                                        <p:cTn id="43" dur="500" fill="hold"/>
                                        <p:tgtEl>
                                          <p:spTgt spid="43"/>
                                        </p:tgtEl>
                                        <p:attrNameLst>
                                          <p:attrName>ppt_x</p:attrName>
                                        </p:attrNameLst>
                                      </p:cBhvr>
                                      <p:tavLst>
                                        <p:tav tm="0">
                                          <p:val>
                                            <p:strVal val="1+#ppt_w/2"/>
                                          </p:val>
                                        </p:tav>
                                        <p:tav tm="100000">
                                          <p:val>
                                            <p:strVal val="#ppt_x"/>
                                          </p:val>
                                        </p:tav>
                                      </p:tavLst>
                                    </p:anim>
                                    <p:anim calcmode="lin" valueType="num">
                                      <p:cBhvr additive="base">
                                        <p:cTn id="44" dur="500" fill="hold"/>
                                        <p:tgtEl>
                                          <p:spTgt spid="43"/>
                                        </p:tgtEl>
                                        <p:attrNameLst>
                                          <p:attrName>ppt_y</p:attrName>
                                        </p:attrNameLst>
                                      </p:cBhvr>
                                      <p:tavLst>
                                        <p:tav tm="0">
                                          <p:val>
                                            <p:strVal val="#ppt_y"/>
                                          </p:val>
                                        </p:tav>
                                        <p:tav tm="100000">
                                          <p:val>
                                            <p:strVal val="#ppt_y"/>
                                          </p:val>
                                        </p:tav>
                                      </p:tavLst>
                                    </p:anim>
                                  </p:childTnLst>
                                </p:cTn>
                              </p:par>
                              <p:par>
                                <p:cTn id="45" presetID="10" presetClass="entr" presetSubtype="0" fill="hold" nodeType="withEffect">
                                  <p:stCondLst>
                                    <p:cond delay="250"/>
                                  </p:stCondLst>
                                  <p:childTnLst>
                                    <p:set>
                                      <p:cBhvr>
                                        <p:cTn id="46" dur="1" fill="hold">
                                          <p:stCondLst>
                                            <p:cond delay="0"/>
                                          </p:stCondLst>
                                        </p:cTn>
                                        <p:tgtEl>
                                          <p:spTgt spid="29"/>
                                        </p:tgtEl>
                                        <p:attrNameLst>
                                          <p:attrName>style.visibility</p:attrName>
                                        </p:attrNameLst>
                                      </p:cBhvr>
                                      <p:to>
                                        <p:strVal val="visible"/>
                                      </p:to>
                                    </p:set>
                                    <p:animEffect transition="in" filter="fade">
                                      <p:cBhvr>
                                        <p:cTn id="47" dur="500"/>
                                        <p:tgtEl>
                                          <p:spTgt spid="29"/>
                                        </p:tgtEl>
                                      </p:cBhvr>
                                    </p:animEffect>
                                  </p:childTnLst>
                                </p:cTn>
                              </p:par>
                              <p:par>
                                <p:cTn id="48" presetID="2" presetClass="entr" presetSubtype="2" fill="hold" nodeType="withEffect">
                                  <p:stCondLst>
                                    <p:cond delay="500"/>
                                  </p:stCondLst>
                                  <p:childTnLst>
                                    <p:set>
                                      <p:cBhvr>
                                        <p:cTn id="49" dur="1" fill="hold">
                                          <p:stCondLst>
                                            <p:cond delay="0"/>
                                          </p:stCondLst>
                                        </p:cTn>
                                        <p:tgtEl>
                                          <p:spTgt spid="44"/>
                                        </p:tgtEl>
                                        <p:attrNameLst>
                                          <p:attrName>style.visibility</p:attrName>
                                        </p:attrNameLst>
                                      </p:cBhvr>
                                      <p:to>
                                        <p:strVal val="visible"/>
                                      </p:to>
                                    </p:set>
                                    <p:anim calcmode="lin" valueType="num">
                                      <p:cBhvr additive="base">
                                        <p:cTn id="50" dur="500" fill="hold"/>
                                        <p:tgtEl>
                                          <p:spTgt spid="44"/>
                                        </p:tgtEl>
                                        <p:attrNameLst>
                                          <p:attrName>ppt_x</p:attrName>
                                        </p:attrNameLst>
                                      </p:cBhvr>
                                      <p:tavLst>
                                        <p:tav tm="0">
                                          <p:val>
                                            <p:strVal val="1+#ppt_w/2"/>
                                          </p:val>
                                        </p:tav>
                                        <p:tav tm="100000">
                                          <p:val>
                                            <p:strVal val="#ppt_x"/>
                                          </p:val>
                                        </p:tav>
                                      </p:tavLst>
                                    </p:anim>
                                    <p:anim calcmode="lin" valueType="num">
                                      <p:cBhvr additive="base">
                                        <p:cTn id="51" dur="500" fill="hold"/>
                                        <p:tgtEl>
                                          <p:spTgt spid="44"/>
                                        </p:tgtEl>
                                        <p:attrNameLst>
                                          <p:attrName>ppt_y</p:attrName>
                                        </p:attrNameLst>
                                      </p:cBhvr>
                                      <p:tavLst>
                                        <p:tav tm="0">
                                          <p:val>
                                            <p:strVal val="#ppt_y"/>
                                          </p:val>
                                        </p:tav>
                                        <p:tav tm="100000">
                                          <p:val>
                                            <p:strVal val="#ppt_y"/>
                                          </p:val>
                                        </p:tav>
                                      </p:tavLst>
                                    </p:anim>
                                  </p:childTnLst>
                                </p:cTn>
                              </p:par>
                              <p:par>
                                <p:cTn id="52" presetID="2" presetClass="entr" presetSubtype="2" fill="hold" nodeType="withEffect">
                                  <p:stCondLst>
                                    <p:cond delay="250"/>
                                  </p:stCondLst>
                                  <p:childTnLst>
                                    <p:set>
                                      <p:cBhvr>
                                        <p:cTn id="53" dur="1" fill="hold">
                                          <p:stCondLst>
                                            <p:cond delay="0"/>
                                          </p:stCondLst>
                                        </p:cTn>
                                        <p:tgtEl>
                                          <p:spTgt spid="32"/>
                                        </p:tgtEl>
                                        <p:attrNameLst>
                                          <p:attrName>style.visibility</p:attrName>
                                        </p:attrNameLst>
                                      </p:cBhvr>
                                      <p:to>
                                        <p:strVal val="visible"/>
                                      </p:to>
                                    </p:set>
                                    <p:anim calcmode="lin" valueType="num">
                                      <p:cBhvr additive="base">
                                        <p:cTn id="54" dur="500" fill="hold"/>
                                        <p:tgtEl>
                                          <p:spTgt spid="32"/>
                                        </p:tgtEl>
                                        <p:attrNameLst>
                                          <p:attrName>ppt_x</p:attrName>
                                        </p:attrNameLst>
                                      </p:cBhvr>
                                      <p:tavLst>
                                        <p:tav tm="0">
                                          <p:val>
                                            <p:strVal val="1+#ppt_w/2"/>
                                          </p:val>
                                        </p:tav>
                                        <p:tav tm="100000">
                                          <p:val>
                                            <p:strVal val="#ppt_x"/>
                                          </p:val>
                                        </p:tav>
                                      </p:tavLst>
                                    </p:anim>
                                    <p:anim calcmode="lin" valueType="num">
                                      <p:cBhvr additive="base">
                                        <p:cTn id="55" dur="500" fill="hold"/>
                                        <p:tgtEl>
                                          <p:spTgt spid="32"/>
                                        </p:tgtEl>
                                        <p:attrNameLst>
                                          <p:attrName>ppt_y</p:attrName>
                                        </p:attrNameLst>
                                      </p:cBhvr>
                                      <p:tavLst>
                                        <p:tav tm="0">
                                          <p:val>
                                            <p:strVal val="#ppt_y"/>
                                          </p:val>
                                        </p:tav>
                                        <p:tav tm="100000">
                                          <p:val>
                                            <p:strVal val="#ppt_y"/>
                                          </p:val>
                                        </p:tav>
                                      </p:tavLst>
                                    </p:anim>
                                  </p:childTnLst>
                                </p:cTn>
                              </p:par>
                              <p:par>
                                <p:cTn id="56" presetID="10" presetClass="entr" presetSubtype="0" fill="hold" nodeType="withEffect">
                                  <p:stCondLst>
                                    <p:cond delay="500"/>
                                  </p:stCondLst>
                                  <p:childTnLst>
                                    <p:set>
                                      <p:cBhvr>
                                        <p:cTn id="57" dur="1" fill="hold">
                                          <p:stCondLst>
                                            <p:cond delay="0"/>
                                          </p:stCondLst>
                                        </p:cTn>
                                        <p:tgtEl>
                                          <p:spTgt spid="41"/>
                                        </p:tgtEl>
                                        <p:attrNameLst>
                                          <p:attrName>style.visibility</p:attrName>
                                        </p:attrNameLst>
                                      </p:cBhvr>
                                      <p:to>
                                        <p:strVal val="visible"/>
                                      </p:to>
                                    </p:set>
                                    <p:animEffect transition="in" filter="fade">
                                      <p:cBhvr>
                                        <p:cTn id="58" dur="500"/>
                                        <p:tgtEl>
                                          <p:spTgt spid="41"/>
                                        </p:tgtEl>
                                      </p:cBhvr>
                                    </p:animEffect>
                                  </p:childTnLst>
                                </p:cTn>
                              </p:par>
                              <p:par>
                                <p:cTn id="59" presetID="2" presetClass="entr" presetSubtype="8" fill="hold" nodeType="withEffect">
                                  <p:stCondLst>
                                    <p:cond delay="250"/>
                                  </p:stCondLst>
                                  <p:childTnLst>
                                    <p:set>
                                      <p:cBhvr>
                                        <p:cTn id="60" dur="1" fill="hold">
                                          <p:stCondLst>
                                            <p:cond delay="0"/>
                                          </p:stCondLst>
                                        </p:cTn>
                                        <p:tgtEl>
                                          <p:spTgt spid="33"/>
                                        </p:tgtEl>
                                        <p:attrNameLst>
                                          <p:attrName>style.visibility</p:attrName>
                                        </p:attrNameLst>
                                      </p:cBhvr>
                                      <p:to>
                                        <p:strVal val="visible"/>
                                      </p:to>
                                    </p:set>
                                    <p:anim calcmode="lin" valueType="num">
                                      <p:cBhvr additive="base">
                                        <p:cTn id="61" dur="500" fill="hold"/>
                                        <p:tgtEl>
                                          <p:spTgt spid="33"/>
                                        </p:tgtEl>
                                        <p:attrNameLst>
                                          <p:attrName>ppt_x</p:attrName>
                                        </p:attrNameLst>
                                      </p:cBhvr>
                                      <p:tavLst>
                                        <p:tav tm="0">
                                          <p:val>
                                            <p:strVal val="0-#ppt_w/2"/>
                                          </p:val>
                                        </p:tav>
                                        <p:tav tm="100000">
                                          <p:val>
                                            <p:strVal val="#ppt_x"/>
                                          </p:val>
                                        </p:tav>
                                      </p:tavLst>
                                    </p:anim>
                                    <p:anim calcmode="lin" valueType="num">
                                      <p:cBhvr additive="base">
                                        <p:cTn id="62" dur="500" fill="hold"/>
                                        <p:tgtEl>
                                          <p:spTgt spid="33"/>
                                        </p:tgtEl>
                                        <p:attrNameLst>
                                          <p:attrName>ppt_y</p:attrName>
                                        </p:attrNameLst>
                                      </p:cBhvr>
                                      <p:tavLst>
                                        <p:tav tm="0">
                                          <p:val>
                                            <p:strVal val="#ppt_y"/>
                                          </p:val>
                                        </p:tav>
                                        <p:tav tm="100000">
                                          <p:val>
                                            <p:strVal val="#ppt_y"/>
                                          </p:val>
                                        </p:tav>
                                      </p:tavLst>
                                    </p:anim>
                                  </p:childTnLst>
                                </p:cTn>
                              </p:par>
                            </p:childTnLst>
                          </p:cTn>
                        </p:par>
                        <p:par>
                          <p:cTn id="63" fill="hold">
                            <p:stCondLst>
                              <p:cond delay="1000"/>
                            </p:stCondLst>
                            <p:childTnLst>
                              <p:par>
                                <p:cTn id="64" presetID="2" presetClass="entr" presetSubtype="2" fill="hold" nodeType="afterEffect">
                                  <p:stCondLst>
                                    <p:cond delay="0"/>
                                  </p:stCondLst>
                                  <p:childTnLst>
                                    <p:set>
                                      <p:cBhvr>
                                        <p:cTn id="65" dur="1" fill="hold">
                                          <p:stCondLst>
                                            <p:cond delay="0"/>
                                          </p:stCondLst>
                                        </p:cTn>
                                        <p:tgtEl>
                                          <p:spTgt spid="57"/>
                                        </p:tgtEl>
                                        <p:attrNameLst>
                                          <p:attrName>style.visibility</p:attrName>
                                        </p:attrNameLst>
                                      </p:cBhvr>
                                      <p:to>
                                        <p:strVal val="visible"/>
                                      </p:to>
                                    </p:set>
                                    <p:anim calcmode="lin" valueType="num">
                                      <p:cBhvr additive="base">
                                        <p:cTn id="66" dur="750" fill="hold"/>
                                        <p:tgtEl>
                                          <p:spTgt spid="57"/>
                                        </p:tgtEl>
                                        <p:attrNameLst>
                                          <p:attrName>ppt_x</p:attrName>
                                        </p:attrNameLst>
                                      </p:cBhvr>
                                      <p:tavLst>
                                        <p:tav tm="0">
                                          <p:val>
                                            <p:strVal val="1+#ppt_w/2"/>
                                          </p:val>
                                        </p:tav>
                                        <p:tav tm="100000">
                                          <p:val>
                                            <p:strVal val="#ppt_x"/>
                                          </p:val>
                                        </p:tav>
                                      </p:tavLst>
                                    </p:anim>
                                    <p:anim calcmode="lin" valueType="num">
                                      <p:cBhvr additive="base">
                                        <p:cTn id="67" dur="750" fill="hold"/>
                                        <p:tgtEl>
                                          <p:spTgt spid="57"/>
                                        </p:tgtEl>
                                        <p:attrNameLst>
                                          <p:attrName>ppt_y</p:attrName>
                                        </p:attrNameLst>
                                      </p:cBhvr>
                                      <p:tavLst>
                                        <p:tav tm="0">
                                          <p:val>
                                            <p:strVal val="#ppt_y"/>
                                          </p:val>
                                        </p:tav>
                                        <p:tav tm="100000">
                                          <p:val>
                                            <p:strVal val="#ppt_y"/>
                                          </p:val>
                                        </p:tav>
                                      </p:tavLst>
                                    </p:anim>
                                  </p:childTnLst>
                                </p:cTn>
                              </p:par>
                              <p:par>
                                <p:cTn id="68" presetID="10" presetClass="entr" presetSubtype="0" fill="hold" nodeType="withEffect">
                                  <p:stCondLst>
                                    <p:cond delay="0"/>
                                  </p:stCondLst>
                                  <p:childTnLst>
                                    <p:set>
                                      <p:cBhvr>
                                        <p:cTn id="69" dur="1" fill="hold">
                                          <p:stCondLst>
                                            <p:cond delay="0"/>
                                          </p:stCondLst>
                                        </p:cTn>
                                        <p:tgtEl>
                                          <p:spTgt spid="36"/>
                                        </p:tgtEl>
                                        <p:attrNameLst>
                                          <p:attrName>style.visibility</p:attrName>
                                        </p:attrNameLst>
                                      </p:cBhvr>
                                      <p:to>
                                        <p:strVal val="visible"/>
                                      </p:to>
                                    </p:set>
                                    <p:animEffect transition="in" filter="fade">
                                      <p:cBhvr>
                                        <p:cTn id="70" dur="750"/>
                                        <p:tgtEl>
                                          <p:spTgt spid="36"/>
                                        </p:tgtEl>
                                      </p:cBhvr>
                                    </p:animEffect>
                                  </p:childTnLst>
                                </p:cTn>
                              </p:par>
                            </p:childTnLst>
                          </p:cTn>
                        </p:par>
                        <p:par>
                          <p:cTn id="71" fill="hold">
                            <p:stCondLst>
                              <p:cond delay="1750"/>
                            </p:stCondLst>
                            <p:childTnLst>
                              <p:par>
                                <p:cTn id="72" presetID="2" presetClass="entr" presetSubtype="8" fill="hold" nodeType="afterEffect">
                                  <p:stCondLst>
                                    <p:cond delay="0"/>
                                  </p:stCondLst>
                                  <p:childTnLst>
                                    <p:set>
                                      <p:cBhvr>
                                        <p:cTn id="73" dur="1" fill="hold">
                                          <p:stCondLst>
                                            <p:cond delay="0"/>
                                          </p:stCondLst>
                                        </p:cTn>
                                        <p:tgtEl>
                                          <p:spTgt spid="47"/>
                                        </p:tgtEl>
                                        <p:attrNameLst>
                                          <p:attrName>style.visibility</p:attrName>
                                        </p:attrNameLst>
                                      </p:cBhvr>
                                      <p:to>
                                        <p:strVal val="visible"/>
                                      </p:to>
                                    </p:set>
                                    <p:anim calcmode="lin" valueType="num">
                                      <p:cBhvr additive="base">
                                        <p:cTn id="74" dur="750" fill="hold"/>
                                        <p:tgtEl>
                                          <p:spTgt spid="47"/>
                                        </p:tgtEl>
                                        <p:attrNameLst>
                                          <p:attrName>ppt_x</p:attrName>
                                        </p:attrNameLst>
                                      </p:cBhvr>
                                      <p:tavLst>
                                        <p:tav tm="0">
                                          <p:val>
                                            <p:strVal val="0-#ppt_w/2"/>
                                          </p:val>
                                        </p:tav>
                                        <p:tav tm="100000">
                                          <p:val>
                                            <p:strVal val="#ppt_x"/>
                                          </p:val>
                                        </p:tav>
                                      </p:tavLst>
                                    </p:anim>
                                    <p:anim calcmode="lin" valueType="num">
                                      <p:cBhvr additive="base">
                                        <p:cTn id="75" dur="750" fill="hold"/>
                                        <p:tgtEl>
                                          <p:spTgt spid="47"/>
                                        </p:tgtEl>
                                        <p:attrNameLst>
                                          <p:attrName>ppt_y</p:attrName>
                                        </p:attrNameLst>
                                      </p:cBhvr>
                                      <p:tavLst>
                                        <p:tav tm="0">
                                          <p:val>
                                            <p:strVal val="#ppt_y"/>
                                          </p:val>
                                        </p:tav>
                                        <p:tav tm="100000">
                                          <p:val>
                                            <p:strVal val="#ppt_y"/>
                                          </p:val>
                                        </p:tav>
                                      </p:tavLst>
                                    </p:anim>
                                  </p:childTnLst>
                                </p:cTn>
                              </p:par>
                            </p:childTnLst>
                          </p:cTn>
                        </p:par>
                      </p:childTnLst>
                    </p:cTn>
                  </p:par>
                  <p:par>
                    <p:cTn id="76" fill="hold">
                      <p:stCondLst>
                        <p:cond delay="indefinite"/>
                      </p:stCondLst>
                      <p:childTnLst>
                        <p:par>
                          <p:cTn id="77" fill="hold">
                            <p:stCondLst>
                              <p:cond delay="0"/>
                            </p:stCondLst>
                            <p:childTnLst>
                              <p:par>
                                <p:cTn id="78" presetID="53" presetClass="entr" presetSubtype="16" fill="hold" nodeType="clickEffect">
                                  <p:stCondLst>
                                    <p:cond delay="0"/>
                                  </p:stCondLst>
                                  <p:childTnLst>
                                    <p:set>
                                      <p:cBhvr>
                                        <p:cTn id="79" dur="1" fill="hold">
                                          <p:stCondLst>
                                            <p:cond delay="0"/>
                                          </p:stCondLst>
                                        </p:cTn>
                                        <p:tgtEl>
                                          <p:spTgt spid="2"/>
                                        </p:tgtEl>
                                        <p:attrNameLst>
                                          <p:attrName>style.visibility</p:attrName>
                                        </p:attrNameLst>
                                      </p:cBhvr>
                                      <p:to>
                                        <p:strVal val="visible"/>
                                      </p:to>
                                    </p:set>
                                    <p:anim calcmode="lin" valueType="num">
                                      <p:cBhvr>
                                        <p:cTn id="80" dur="500" fill="hold"/>
                                        <p:tgtEl>
                                          <p:spTgt spid="2"/>
                                        </p:tgtEl>
                                        <p:attrNameLst>
                                          <p:attrName>ppt_w</p:attrName>
                                        </p:attrNameLst>
                                      </p:cBhvr>
                                      <p:tavLst>
                                        <p:tav tm="0">
                                          <p:val>
                                            <p:fltVal val="0"/>
                                          </p:val>
                                        </p:tav>
                                        <p:tav tm="100000">
                                          <p:val>
                                            <p:strVal val="#ppt_w"/>
                                          </p:val>
                                        </p:tav>
                                      </p:tavLst>
                                    </p:anim>
                                    <p:anim calcmode="lin" valueType="num">
                                      <p:cBhvr>
                                        <p:cTn id="81" dur="500" fill="hold"/>
                                        <p:tgtEl>
                                          <p:spTgt spid="2"/>
                                        </p:tgtEl>
                                        <p:attrNameLst>
                                          <p:attrName>ppt_h</p:attrName>
                                        </p:attrNameLst>
                                      </p:cBhvr>
                                      <p:tavLst>
                                        <p:tav tm="0">
                                          <p:val>
                                            <p:fltVal val="0"/>
                                          </p:val>
                                        </p:tav>
                                        <p:tav tm="100000">
                                          <p:val>
                                            <p:strVal val="#ppt_h"/>
                                          </p:val>
                                        </p:tav>
                                      </p:tavLst>
                                    </p:anim>
                                    <p:animEffect transition="in" filter="fade">
                                      <p:cBhvr>
                                        <p:cTn id="8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98EF3094-66C5-437D-B727-235FFE27B3C2}"/>
              </a:ext>
            </a:extLst>
          </p:cNvPr>
          <p:cNvPicPr>
            <a:picLocks noChangeAspect="1"/>
          </p:cNvPicPr>
          <p:nvPr/>
        </p:nvPicPr>
        <p:blipFill>
          <a:blip r:embed="rId3"/>
          <a:stretch>
            <a:fillRect/>
          </a:stretch>
        </p:blipFill>
        <p:spPr>
          <a:xfrm>
            <a:off x="-527" y="-1314"/>
            <a:ext cx="12193057" cy="6860627"/>
          </a:xfrm>
          <a:prstGeom prst="rect">
            <a:avLst/>
          </a:prstGeom>
        </p:spPr>
      </p:pic>
      <p:pic>
        <p:nvPicPr>
          <p:cNvPr id="5" name="图片 4">
            <a:extLst>
              <a:ext uri="{FF2B5EF4-FFF2-40B4-BE49-F238E27FC236}">
                <a16:creationId xmlns:a16="http://schemas.microsoft.com/office/drawing/2014/main" id="{B2201085-C01F-4979-905D-01E22FF47880}"/>
              </a:ext>
            </a:extLst>
          </p:cNvPr>
          <p:cNvPicPr>
            <a:picLocks noChangeAspect="1"/>
          </p:cNvPicPr>
          <p:nvPr/>
        </p:nvPicPr>
        <p:blipFill>
          <a:blip r:embed="rId4"/>
          <a:stretch>
            <a:fillRect/>
          </a:stretch>
        </p:blipFill>
        <p:spPr>
          <a:xfrm>
            <a:off x="1728843" y="495960"/>
            <a:ext cx="8734315" cy="4883472"/>
          </a:xfrm>
          <a:prstGeom prst="rect">
            <a:avLst/>
          </a:prstGeom>
        </p:spPr>
      </p:pic>
      <p:pic>
        <p:nvPicPr>
          <p:cNvPr id="6" name="图片 5">
            <a:extLst>
              <a:ext uri="{FF2B5EF4-FFF2-40B4-BE49-F238E27FC236}">
                <a16:creationId xmlns:a16="http://schemas.microsoft.com/office/drawing/2014/main" id="{1793098C-A5FA-41A7-8D75-91D3CBF4E3F1}"/>
              </a:ext>
            </a:extLst>
          </p:cNvPr>
          <p:cNvPicPr>
            <a:picLocks noChangeAspect="1"/>
          </p:cNvPicPr>
          <p:nvPr/>
        </p:nvPicPr>
        <p:blipFill>
          <a:blip r:embed="rId5"/>
          <a:stretch>
            <a:fillRect/>
          </a:stretch>
        </p:blipFill>
        <p:spPr>
          <a:xfrm>
            <a:off x="2442191" y="13202"/>
            <a:ext cx="777219" cy="397057"/>
          </a:xfrm>
          <a:prstGeom prst="rect">
            <a:avLst/>
          </a:prstGeom>
        </p:spPr>
      </p:pic>
      <p:pic>
        <p:nvPicPr>
          <p:cNvPr id="7" name="图片 6">
            <a:extLst>
              <a:ext uri="{FF2B5EF4-FFF2-40B4-BE49-F238E27FC236}">
                <a16:creationId xmlns:a16="http://schemas.microsoft.com/office/drawing/2014/main" id="{5FF7E7F1-673B-4F49-972F-F4DAEA0EA5DB}"/>
              </a:ext>
            </a:extLst>
          </p:cNvPr>
          <p:cNvPicPr>
            <a:picLocks noChangeAspect="1"/>
          </p:cNvPicPr>
          <p:nvPr/>
        </p:nvPicPr>
        <p:blipFill>
          <a:blip r:embed="rId6"/>
          <a:stretch>
            <a:fillRect/>
          </a:stretch>
        </p:blipFill>
        <p:spPr>
          <a:xfrm>
            <a:off x="10929507" y="211730"/>
            <a:ext cx="1235563" cy="707197"/>
          </a:xfrm>
          <a:prstGeom prst="rect">
            <a:avLst/>
          </a:prstGeom>
        </p:spPr>
      </p:pic>
      <p:pic>
        <p:nvPicPr>
          <p:cNvPr id="8" name="图片 7">
            <a:extLst>
              <a:ext uri="{FF2B5EF4-FFF2-40B4-BE49-F238E27FC236}">
                <a16:creationId xmlns:a16="http://schemas.microsoft.com/office/drawing/2014/main" id="{9620CBEB-70AA-4CE8-A2BF-38325901C561}"/>
              </a:ext>
            </a:extLst>
          </p:cNvPr>
          <p:cNvPicPr>
            <a:picLocks noChangeAspect="1"/>
          </p:cNvPicPr>
          <p:nvPr/>
        </p:nvPicPr>
        <p:blipFill>
          <a:blip r:embed="rId7"/>
          <a:stretch>
            <a:fillRect/>
          </a:stretch>
        </p:blipFill>
        <p:spPr>
          <a:xfrm>
            <a:off x="471637" y="4975699"/>
            <a:ext cx="1430652" cy="1113632"/>
          </a:xfrm>
          <a:prstGeom prst="rect">
            <a:avLst/>
          </a:prstGeom>
        </p:spPr>
      </p:pic>
      <p:pic>
        <p:nvPicPr>
          <p:cNvPr id="9" name="图片 8">
            <a:extLst>
              <a:ext uri="{FF2B5EF4-FFF2-40B4-BE49-F238E27FC236}">
                <a16:creationId xmlns:a16="http://schemas.microsoft.com/office/drawing/2014/main" id="{34BC195A-162E-4BEC-A4A7-6BF27B647E01}"/>
              </a:ext>
            </a:extLst>
          </p:cNvPr>
          <p:cNvPicPr>
            <a:picLocks noChangeAspect="1"/>
          </p:cNvPicPr>
          <p:nvPr/>
        </p:nvPicPr>
        <p:blipFill>
          <a:blip r:embed="rId8"/>
          <a:stretch>
            <a:fillRect/>
          </a:stretch>
        </p:blipFill>
        <p:spPr>
          <a:xfrm>
            <a:off x="3805106" y="5139373"/>
            <a:ext cx="2292295" cy="1097375"/>
          </a:xfrm>
          <a:prstGeom prst="rect">
            <a:avLst/>
          </a:prstGeom>
        </p:spPr>
      </p:pic>
      <p:pic>
        <p:nvPicPr>
          <p:cNvPr id="10" name="图片 9">
            <a:extLst>
              <a:ext uri="{FF2B5EF4-FFF2-40B4-BE49-F238E27FC236}">
                <a16:creationId xmlns:a16="http://schemas.microsoft.com/office/drawing/2014/main" id="{2087DF76-6846-43D4-9517-E903FFEBE543}"/>
              </a:ext>
            </a:extLst>
          </p:cNvPr>
          <p:cNvPicPr>
            <a:picLocks noChangeAspect="1"/>
          </p:cNvPicPr>
          <p:nvPr/>
        </p:nvPicPr>
        <p:blipFill>
          <a:blip r:embed="rId9"/>
          <a:stretch>
            <a:fillRect/>
          </a:stretch>
        </p:blipFill>
        <p:spPr>
          <a:xfrm>
            <a:off x="11645226" y="5221917"/>
            <a:ext cx="520237" cy="902287"/>
          </a:xfrm>
          <a:prstGeom prst="rect">
            <a:avLst/>
          </a:prstGeom>
        </p:spPr>
      </p:pic>
      <p:pic>
        <p:nvPicPr>
          <p:cNvPr id="11" name="图片 10">
            <a:extLst>
              <a:ext uri="{FF2B5EF4-FFF2-40B4-BE49-F238E27FC236}">
                <a16:creationId xmlns:a16="http://schemas.microsoft.com/office/drawing/2014/main" id="{80E51249-CE66-420E-9F1D-CC306524C90F}"/>
              </a:ext>
            </a:extLst>
          </p:cNvPr>
          <p:cNvPicPr>
            <a:picLocks noChangeAspect="1"/>
          </p:cNvPicPr>
          <p:nvPr/>
        </p:nvPicPr>
        <p:blipFill>
          <a:blip r:embed="rId10"/>
          <a:stretch>
            <a:fillRect/>
          </a:stretch>
        </p:blipFill>
        <p:spPr>
          <a:xfrm>
            <a:off x="360" y="1721"/>
            <a:ext cx="951059" cy="512108"/>
          </a:xfrm>
          <a:prstGeom prst="rect">
            <a:avLst/>
          </a:prstGeom>
        </p:spPr>
      </p:pic>
      <p:pic>
        <p:nvPicPr>
          <p:cNvPr id="12" name="图片 11">
            <a:extLst>
              <a:ext uri="{FF2B5EF4-FFF2-40B4-BE49-F238E27FC236}">
                <a16:creationId xmlns:a16="http://schemas.microsoft.com/office/drawing/2014/main" id="{EDAFE36A-94E6-489B-AF65-42C7952D88EA}"/>
              </a:ext>
            </a:extLst>
          </p:cNvPr>
          <p:cNvPicPr>
            <a:picLocks noChangeAspect="1"/>
          </p:cNvPicPr>
          <p:nvPr/>
        </p:nvPicPr>
        <p:blipFill>
          <a:blip r:embed="rId11"/>
          <a:stretch>
            <a:fillRect/>
          </a:stretch>
        </p:blipFill>
        <p:spPr>
          <a:xfrm>
            <a:off x="11647390" y="2131649"/>
            <a:ext cx="569009" cy="2292295"/>
          </a:xfrm>
          <a:prstGeom prst="rect">
            <a:avLst/>
          </a:prstGeom>
        </p:spPr>
      </p:pic>
      <p:pic>
        <p:nvPicPr>
          <p:cNvPr id="13" name="图片 12">
            <a:extLst>
              <a:ext uri="{FF2B5EF4-FFF2-40B4-BE49-F238E27FC236}">
                <a16:creationId xmlns:a16="http://schemas.microsoft.com/office/drawing/2014/main" id="{433C20CD-2917-4D42-9516-B9D40664CD17}"/>
              </a:ext>
            </a:extLst>
          </p:cNvPr>
          <p:cNvPicPr>
            <a:picLocks noChangeAspect="1"/>
          </p:cNvPicPr>
          <p:nvPr/>
        </p:nvPicPr>
        <p:blipFill>
          <a:blip r:embed="rId12"/>
          <a:stretch>
            <a:fillRect/>
          </a:stretch>
        </p:blipFill>
        <p:spPr>
          <a:xfrm>
            <a:off x="-16785" y="5947894"/>
            <a:ext cx="12225572" cy="910415"/>
          </a:xfrm>
          <a:prstGeom prst="rect">
            <a:avLst/>
          </a:prstGeom>
        </p:spPr>
      </p:pic>
      <p:pic>
        <p:nvPicPr>
          <p:cNvPr id="18" name="图片 17">
            <a:extLst>
              <a:ext uri="{FF2B5EF4-FFF2-40B4-BE49-F238E27FC236}">
                <a16:creationId xmlns:a16="http://schemas.microsoft.com/office/drawing/2014/main" id="{25E8816D-6FE6-4545-8F0B-2CAE4E4736D6}"/>
              </a:ext>
            </a:extLst>
          </p:cNvPr>
          <p:cNvPicPr>
            <a:picLocks noChangeAspect="1"/>
          </p:cNvPicPr>
          <p:nvPr/>
        </p:nvPicPr>
        <p:blipFill>
          <a:blip r:embed="rId13"/>
          <a:stretch>
            <a:fillRect/>
          </a:stretch>
        </p:blipFill>
        <p:spPr>
          <a:xfrm>
            <a:off x="10151705" y="2683462"/>
            <a:ext cx="1056732" cy="609653"/>
          </a:xfrm>
          <a:prstGeom prst="rect">
            <a:avLst/>
          </a:prstGeom>
        </p:spPr>
      </p:pic>
      <p:grpSp>
        <p:nvGrpSpPr>
          <p:cNvPr id="19" name="组合 18">
            <a:extLst>
              <a:ext uri="{FF2B5EF4-FFF2-40B4-BE49-F238E27FC236}">
                <a16:creationId xmlns:a16="http://schemas.microsoft.com/office/drawing/2014/main" id="{F0D03683-4FB3-4B2D-8301-C9F8785B3A30}"/>
              </a:ext>
            </a:extLst>
          </p:cNvPr>
          <p:cNvGrpSpPr/>
          <p:nvPr/>
        </p:nvGrpSpPr>
        <p:grpSpPr>
          <a:xfrm>
            <a:off x="7929478" y="3712237"/>
            <a:ext cx="3198641" cy="2463456"/>
            <a:chOff x="5571854" y="2365410"/>
            <a:chExt cx="2926334" cy="2253737"/>
          </a:xfrm>
        </p:grpSpPr>
        <p:pic>
          <p:nvPicPr>
            <p:cNvPr id="14" name="图片 13">
              <a:extLst>
                <a:ext uri="{FF2B5EF4-FFF2-40B4-BE49-F238E27FC236}">
                  <a16:creationId xmlns:a16="http://schemas.microsoft.com/office/drawing/2014/main" id="{CAB20079-597B-4690-806D-73FFBE41A29B}"/>
                </a:ext>
              </a:extLst>
            </p:cNvPr>
            <p:cNvPicPr>
              <a:picLocks noChangeAspect="1"/>
            </p:cNvPicPr>
            <p:nvPr/>
          </p:nvPicPr>
          <p:blipFill>
            <a:blip r:embed="rId14"/>
            <a:stretch>
              <a:fillRect/>
            </a:stretch>
          </p:blipFill>
          <p:spPr>
            <a:xfrm>
              <a:off x="5571854" y="2906023"/>
              <a:ext cx="2926334" cy="1713124"/>
            </a:xfrm>
            <a:prstGeom prst="rect">
              <a:avLst/>
            </a:prstGeom>
          </p:spPr>
        </p:pic>
        <p:pic>
          <p:nvPicPr>
            <p:cNvPr id="16" name="图片 15">
              <a:extLst>
                <a:ext uri="{FF2B5EF4-FFF2-40B4-BE49-F238E27FC236}">
                  <a16:creationId xmlns:a16="http://schemas.microsoft.com/office/drawing/2014/main" id="{57589A1B-1139-4C05-90B7-8628FB65A536}"/>
                </a:ext>
              </a:extLst>
            </p:cNvPr>
            <p:cNvPicPr>
              <a:picLocks noChangeAspect="1"/>
            </p:cNvPicPr>
            <p:nvPr/>
          </p:nvPicPr>
          <p:blipFill>
            <a:blip r:embed="rId15"/>
            <a:stretch>
              <a:fillRect/>
            </a:stretch>
          </p:blipFill>
          <p:spPr>
            <a:xfrm>
              <a:off x="6796019" y="2365410"/>
              <a:ext cx="786452" cy="682811"/>
            </a:xfrm>
            <a:prstGeom prst="rect">
              <a:avLst/>
            </a:prstGeom>
          </p:spPr>
        </p:pic>
        <p:pic>
          <p:nvPicPr>
            <p:cNvPr id="15" name="图片 14">
              <a:extLst>
                <a:ext uri="{FF2B5EF4-FFF2-40B4-BE49-F238E27FC236}">
                  <a16:creationId xmlns:a16="http://schemas.microsoft.com/office/drawing/2014/main" id="{4430E79A-745F-4D6D-B2A5-904EA84A0AB9}"/>
                </a:ext>
              </a:extLst>
            </p:cNvPr>
            <p:cNvPicPr>
              <a:picLocks noChangeAspect="1"/>
            </p:cNvPicPr>
            <p:nvPr/>
          </p:nvPicPr>
          <p:blipFill>
            <a:blip r:embed="rId16"/>
            <a:stretch>
              <a:fillRect/>
            </a:stretch>
          </p:blipFill>
          <p:spPr>
            <a:xfrm>
              <a:off x="5880302" y="2548655"/>
              <a:ext cx="829128" cy="310923"/>
            </a:xfrm>
            <a:prstGeom prst="rect">
              <a:avLst/>
            </a:prstGeom>
          </p:spPr>
        </p:pic>
      </p:grpSp>
      <p:pic>
        <p:nvPicPr>
          <p:cNvPr id="23" name="图片 22">
            <a:extLst>
              <a:ext uri="{FF2B5EF4-FFF2-40B4-BE49-F238E27FC236}">
                <a16:creationId xmlns:a16="http://schemas.microsoft.com/office/drawing/2014/main" id="{A6B04681-61DA-410B-9F83-4B8875FB332A}"/>
              </a:ext>
            </a:extLst>
          </p:cNvPr>
          <p:cNvPicPr>
            <a:picLocks noChangeAspect="1"/>
          </p:cNvPicPr>
          <p:nvPr/>
        </p:nvPicPr>
        <p:blipFill>
          <a:blip r:embed="rId17"/>
          <a:stretch>
            <a:fillRect/>
          </a:stretch>
        </p:blipFill>
        <p:spPr>
          <a:xfrm>
            <a:off x="1216625" y="2281792"/>
            <a:ext cx="585483" cy="1170965"/>
          </a:xfrm>
          <a:prstGeom prst="rect">
            <a:avLst/>
          </a:prstGeom>
        </p:spPr>
      </p:pic>
      <p:pic>
        <p:nvPicPr>
          <p:cNvPr id="42" name="图片 41">
            <a:extLst>
              <a:ext uri="{FF2B5EF4-FFF2-40B4-BE49-F238E27FC236}">
                <a16:creationId xmlns:a16="http://schemas.microsoft.com/office/drawing/2014/main" id="{B2AB24B0-F5F1-48C3-8DC4-38EBF52548D9}"/>
              </a:ext>
            </a:extLst>
          </p:cNvPr>
          <p:cNvPicPr>
            <a:picLocks noChangeAspect="1"/>
          </p:cNvPicPr>
          <p:nvPr/>
        </p:nvPicPr>
        <p:blipFill>
          <a:blip r:embed="rId18"/>
          <a:stretch>
            <a:fillRect/>
          </a:stretch>
        </p:blipFill>
        <p:spPr>
          <a:xfrm>
            <a:off x="10055927" y="1254441"/>
            <a:ext cx="739712" cy="382049"/>
          </a:xfrm>
          <a:prstGeom prst="rect">
            <a:avLst/>
          </a:prstGeom>
        </p:spPr>
      </p:pic>
      <p:pic>
        <p:nvPicPr>
          <p:cNvPr id="32" name="图片 31">
            <a:extLst>
              <a:ext uri="{FF2B5EF4-FFF2-40B4-BE49-F238E27FC236}">
                <a16:creationId xmlns:a16="http://schemas.microsoft.com/office/drawing/2014/main" id="{FB39122D-23E6-4153-B87C-DE52672CA697}"/>
              </a:ext>
            </a:extLst>
          </p:cNvPr>
          <p:cNvPicPr>
            <a:picLocks noChangeAspect="1"/>
          </p:cNvPicPr>
          <p:nvPr/>
        </p:nvPicPr>
        <p:blipFill>
          <a:blip r:embed="rId19">
            <a:extLst>
              <a:ext uri="{BEBA8EAE-BF5A-486C-A8C5-ECC9F3942E4B}">
                <a14:imgProps xmlns:a14="http://schemas.microsoft.com/office/drawing/2010/main">
                  <a14:imgLayer r:embed="rId20">
                    <a14:imgEffect>
                      <a14:saturation sat="400000"/>
                    </a14:imgEffect>
                  </a14:imgLayer>
                </a14:imgProps>
              </a:ext>
            </a:extLst>
          </a:blip>
          <a:stretch>
            <a:fillRect/>
          </a:stretch>
        </p:blipFill>
        <p:spPr>
          <a:xfrm>
            <a:off x="3451501" y="28765"/>
            <a:ext cx="2780017" cy="699368"/>
          </a:xfrm>
          <a:prstGeom prst="rect">
            <a:avLst/>
          </a:prstGeom>
        </p:spPr>
      </p:pic>
      <p:pic>
        <p:nvPicPr>
          <p:cNvPr id="22" name="图片 21">
            <a:extLst>
              <a:ext uri="{FF2B5EF4-FFF2-40B4-BE49-F238E27FC236}">
                <a16:creationId xmlns:a16="http://schemas.microsoft.com/office/drawing/2014/main" id="{3698E4FF-86D1-459D-9AC0-89087E9C7F98}"/>
              </a:ext>
            </a:extLst>
          </p:cNvPr>
          <p:cNvPicPr>
            <a:picLocks noChangeAspect="1"/>
          </p:cNvPicPr>
          <p:nvPr/>
        </p:nvPicPr>
        <p:blipFill>
          <a:blip r:embed="rId21">
            <a:extLst>
              <a:ext uri="{BEBA8EAE-BF5A-486C-A8C5-ECC9F3942E4B}">
                <a14:imgProps xmlns:a14="http://schemas.microsoft.com/office/drawing/2010/main">
                  <a14:imgLayer r:embed="rId22">
                    <a14:imgEffect>
                      <a14:backgroundRemoval t="2093" b="97746" l="9717" r="89879">
                        <a14:foregroundMark x1="41903" y1="5797" x2="57895" y2="6441"/>
                        <a14:foregroundMark x1="48381" y1="2415" x2="52227" y2="2415"/>
                        <a14:foregroundMark x1="52227" y1="67472" x2="53644" y2="90660"/>
                        <a14:foregroundMark x1="28138" y1="70853" x2="75506" y2="75201"/>
                        <a14:foregroundMark x1="24899" y1="64251" x2="20850" y2="90499"/>
                        <a14:foregroundMark x1="71053" y1="63929" x2="65789" y2="97746"/>
                        <a14:foregroundMark x1="47773" y1="2576" x2="50000" y2="2093"/>
                      </a14:backgroundRemoval>
                    </a14:imgEffect>
                  </a14:imgLayer>
                </a14:imgProps>
              </a:ext>
            </a:extLst>
          </a:blip>
          <a:stretch>
            <a:fillRect/>
          </a:stretch>
        </p:blipFill>
        <p:spPr>
          <a:xfrm>
            <a:off x="1186962" y="3974186"/>
            <a:ext cx="2254105" cy="2833601"/>
          </a:xfrm>
          <a:prstGeom prst="rect">
            <a:avLst/>
          </a:prstGeom>
        </p:spPr>
      </p:pic>
      <p:grpSp>
        <p:nvGrpSpPr>
          <p:cNvPr id="17" name="Group 16"/>
          <p:cNvGrpSpPr/>
          <p:nvPr/>
        </p:nvGrpSpPr>
        <p:grpSpPr>
          <a:xfrm>
            <a:off x="2652927" y="1752600"/>
            <a:ext cx="6974281" cy="2343255"/>
            <a:chOff x="2588625" y="1481934"/>
            <a:chExt cx="5230711" cy="1757441"/>
          </a:xfrm>
        </p:grpSpPr>
        <p:sp>
          <p:nvSpPr>
            <p:cNvPr id="2" name="Cloud 1"/>
            <p:cNvSpPr/>
            <p:nvPr/>
          </p:nvSpPr>
          <p:spPr>
            <a:xfrm>
              <a:off x="2588625" y="1481934"/>
              <a:ext cx="5230711" cy="1757441"/>
            </a:xfrm>
            <a:prstGeom prst="wedgeRoundRectCallout">
              <a:avLst>
                <a:gd name="adj1" fmla="val -48831"/>
                <a:gd name="adj2" fmla="val 60396"/>
                <a:gd name="adj3" fmla="val 16667"/>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US" sz="2400">
                <a:solidFill>
                  <a:srgbClr val="FFFFFF"/>
                </a:solidFill>
                <a:latin typeface="Arial"/>
              </a:endParaRPr>
            </a:p>
          </p:txBody>
        </p:sp>
        <p:sp>
          <p:nvSpPr>
            <p:cNvPr id="3" name="TextBox 2"/>
            <p:cNvSpPr txBox="1"/>
            <p:nvPr/>
          </p:nvSpPr>
          <p:spPr>
            <a:xfrm>
              <a:off x="2728365" y="1621766"/>
              <a:ext cx="5038251" cy="1455718"/>
            </a:xfrm>
            <a:prstGeom prst="wedgeRoundRectCallout">
              <a:avLst/>
            </a:prstGeom>
            <a:noFill/>
          </p:spPr>
          <p:txBody>
            <a:bodyPr wrap="square" rtlCol="0">
              <a:spAutoFit/>
            </a:bodyPr>
            <a:lstStyle/>
            <a:p>
              <a:pPr marL="571500" indent="-571500" defTabSz="609585">
                <a:buFont typeface="Arial" panose="020B0604020202020204" pitchFamily="34" charset="0"/>
                <a:buChar char="•"/>
              </a:pPr>
              <a:r>
                <a:rPr lang="en-US" sz="3600" b="1" dirty="0" err="1">
                  <a:solidFill>
                    <a:srgbClr val="000000"/>
                  </a:solidFill>
                  <a:latin typeface="Calibri" panose="020F0502020204030204" pitchFamily="34" charset="0"/>
                  <a:cs typeface="Calibri" panose="020F0502020204030204" pitchFamily="34" charset="0"/>
                </a:rPr>
                <a:t>Các</a:t>
              </a:r>
              <a:r>
                <a:rPr lang="en-US" sz="3600" b="1" dirty="0">
                  <a:solidFill>
                    <a:srgbClr val="000000"/>
                  </a:solidFill>
                  <a:latin typeface="Calibri" panose="020F0502020204030204" pitchFamily="34" charset="0"/>
                  <a:cs typeface="Calibri" panose="020F0502020204030204" pitchFamily="34" charset="0"/>
                </a:rPr>
                <a:t> </a:t>
              </a:r>
              <a:r>
                <a:rPr lang="vi-VN" sz="3600" b="1" dirty="0">
                  <a:solidFill>
                    <a:srgbClr val="000000"/>
                  </a:solidFill>
                  <a:latin typeface="Calibri" panose="020F0502020204030204" pitchFamily="34" charset="0"/>
                  <a:cs typeface="Calibri" panose="020F0502020204030204" pitchFamily="34" charset="0"/>
                </a:rPr>
                <a:t>bạn nhỏ làm gì?</a:t>
              </a:r>
            </a:p>
            <a:p>
              <a:pPr marL="571500" indent="-571500" defTabSz="609585">
                <a:buFont typeface="Arial" panose="020B0604020202020204" pitchFamily="34" charset="0"/>
                <a:buChar char="•"/>
              </a:pPr>
              <a:r>
                <a:rPr lang="vi-VN" sz="3600" b="1" dirty="0">
                  <a:solidFill>
                    <a:srgbClr val="000000"/>
                  </a:solidFill>
                  <a:latin typeface="Calibri" panose="020F0502020204030204" pitchFamily="34" charset="0"/>
                  <a:cs typeface="Calibri" panose="020F0502020204030204" pitchFamily="34" charset="0"/>
                </a:rPr>
                <a:t>Theo em có nên tập thể dục thường xuyên hay không?</a:t>
              </a:r>
            </a:p>
          </p:txBody>
        </p:sp>
      </p:grpSp>
    </p:spTree>
    <p:extLst>
      <p:ext uri="{BB962C8B-B14F-4D97-AF65-F5344CB8AC3E}">
        <p14:creationId xmlns:p14="http://schemas.microsoft.com/office/powerpoint/2010/main" val="1388597429"/>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750"/>
                                        <p:tgtEl>
                                          <p:spTgt spid="22"/>
                                        </p:tgtEl>
                                      </p:cBhvr>
                                    </p:animEffect>
                                    <p:anim calcmode="lin" valueType="num">
                                      <p:cBhvr>
                                        <p:cTn id="8" dur="750" fill="hold"/>
                                        <p:tgtEl>
                                          <p:spTgt spid="22"/>
                                        </p:tgtEl>
                                        <p:attrNameLst>
                                          <p:attrName>ppt_x</p:attrName>
                                        </p:attrNameLst>
                                      </p:cBhvr>
                                      <p:tavLst>
                                        <p:tav tm="0">
                                          <p:val>
                                            <p:strVal val="#ppt_x"/>
                                          </p:val>
                                        </p:tav>
                                        <p:tav tm="100000">
                                          <p:val>
                                            <p:strVal val="#ppt_x"/>
                                          </p:val>
                                        </p:tav>
                                      </p:tavLst>
                                    </p:anim>
                                    <p:anim calcmode="lin" valueType="num">
                                      <p:cBhvr>
                                        <p:cTn id="9" dur="75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randombar(horizontal)">
                                      <p:cBhvr>
                                        <p:cTn id="1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8" name="图片 17"/>
          <p:cNvPicPr>
            <a:picLocks noChangeAspect="1"/>
          </p:cNvPicPr>
          <p:nvPr/>
        </p:nvPicPr>
        <p:blipFill rotWithShape="1">
          <a:blip r:embed="rId3" cstate="print">
            <a:extLst>
              <a:ext uri="{28A0092B-C50C-407E-A947-70E740481C1C}">
                <a14:useLocalDpi xmlns:a14="http://schemas.microsoft.com/office/drawing/2010/main" val="0"/>
              </a:ext>
            </a:extLst>
          </a:blip>
          <a:srcRect t="-1235"/>
          <a:stretch/>
        </p:blipFill>
        <p:spPr>
          <a:xfrm>
            <a:off x="8294685" y="-24064"/>
            <a:ext cx="3897315" cy="1527323"/>
          </a:xfrm>
          <a:prstGeom prst="rect">
            <a:avLst/>
          </a:prstGeom>
        </p:spPr>
      </p:pic>
      <p:pic>
        <p:nvPicPr>
          <p:cNvPr id="21" name="图片 20"/>
          <p:cNvPicPr>
            <a:picLocks noChangeAspect="1"/>
          </p:cNvPicPr>
          <p:nvPr/>
        </p:nvPicPr>
        <p:blipFill rotWithShape="1">
          <a:blip r:embed="rId4" cstate="print">
            <a:extLst>
              <a:ext uri="{28A0092B-C50C-407E-A947-70E740481C1C}">
                <a14:useLocalDpi xmlns:a14="http://schemas.microsoft.com/office/drawing/2010/main" val="0"/>
              </a:ext>
            </a:extLst>
          </a:blip>
          <a:srcRect l="-544" t="-605"/>
          <a:stretch/>
        </p:blipFill>
        <p:spPr>
          <a:xfrm rot="5400000" flipV="1">
            <a:off x="194485" y="-259496"/>
            <a:ext cx="2554211" cy="2993984"/>
          </a:xfrm>
          <a:prstGeom prst="rect">
            <a:avLst/>
          </a:prstGeom>
        </p:spPr>
      </p:pic>
      <p:grpSp>
        <p:nvGrpSpPr>
          <p:cNvPr id="9" name="组合 8"/>
          <p:cNvGrpSpPr/>
          <p:nvPr/>
        </p:nvGrpSpPr>
        <p:grpSpPr>
          <a:xfrm>
            <a:off x="-22498" y="2322185"/>
            <a:ext cx="12214499" cy="4535817"/>
            <a:chOff x="-22500" y="2322183"/>
            <a:chExt cx="12214499" cy="4535817"/>
          </a:xfrm>
        </p:grpSpPr>
        <p:pic>
          <p:nvPicPr>
            <p:cNvPr id="25" name="图片 24"/>
            <p:cNvPicPr>
              <a:picLocks noChangeAspect="1"/>
            </p:cNvPicPr>
            <p:nvPr/>
          </p:nvPicPr>
          <p:blipFill>
            <a:blip r:embed="rId5"/>
            <a:stretch>
              <a:fillRect/>
            </a:stretch>
          </p:blipFill>
          <p:spPr>
            <a:xfrm>
              <a:off x="-22500" y="2322183"/>
              <a:ext cx="5064183" cy="4535817"/>
            </a:xfrm>
            <a:prstGeom prst="rect">
              <a:avLst/>
            </a:prstGeom>
          </p:spPr>
        </p:pic>
        <p:pic>
          <p:nvPicPr>
            <p:cNvPr id="41" name="图片 40"/>
            <p:cNvPicPr>
              <a:picLocks noChangeAspect="1"/>
            </p:cNvPicPr>
            <p:nvPr/>
          </p:nvPicPr>
          <p:blipFill rotWithShape="1">
            <a:blip r:embed="rId5"/>
            <a:srcRect l="55357" t="75841"/>
            <a:stretch/>
          </p:blipFill>
          <p:spPr>
            <a:xfrm flipH="1">
              <a:off x="5010821" y="5762171"/>
              <a:ext cx="2260835" cy="1095829"/>
            </a:xfrm>
            <a:prstGeom prst="rect">
              <a:avLst/>
            </a:prstGeom>
          </p:spPr>
        </p:pic>
        <p:pic>
          <p:nvPicPr>
            <p:cNvPr id="40" name="图片 39"/>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6781799" y="3766609"/>
              <a:ext cx="5410200" cy="3091391"/>
            </a:xfrm>
            <a:prstGeom prst="rect">
              <a:avLst/>
            </a:prstGeom>
          </p:spPr>
        </p:pic>
      </p:grpSp>
      <p:pic>
        <p:nvPicPr>
          <p:cNvPr id="43" name="图片 42">
            <a:extLst>
              <a:ext uri="{FF2B5EF4-FFF2-40B4-BE49-F238E27FC236}">
                <a16:creationId xmlns:a16="http://schemas.microsoft.com/office/drawing/2014/main" id="{6874A0AB-6867-45C2-8177-127DA3DE4878}"/>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2488168" y="1482645"/>
            <a:ext cx="6847152" cy="3787225"/>
          </a:xfrm>
          <a:prstGeom prst="rect">
            <a:avLst/>
          </a:prstGeom>
          <a:effectLst>
            <a:outerShdw blurRad="127000" sx="102000" sy="102000" algn="ctr" rotWithShape="0">
              <a:prstClr val="black">
                <a:alpha val="25000"/>
              </a:prstClr>
            </a:outerShdw>
          </a:effectLst>
        </p:spPr>
      </p:pic>
      <p:pic>
        <p:nvPicPr>
          <p:cNvPr id="2" name="Picture 1">
            <a:extLst>
              <a:ext uri="{FF2B5EF4-FFF2-40B4-BE49-F238E27FC236}">
                <a16:creationId xmlns:a16="http://schemas.microsoft.com/office/drawing/2014/main" id="{EE22AFC7-4B53-4A8C-9AFE-F97289EDA6DB}"/>
              </a:ext>
            </a:extLst>
          </p:cNvPr>
          <p:cNvPicPr>
            <a:picLocks noChangeAspect="1"/>
          </p:cNvPicPr>
          <p:nvPr/>
        </p:nvPicPr>
        <p:blipFill>
          <a:blip r:embed="rId8"/>
          <a:stretch>
            <a:fillRect/>
          </a:stretch>
        </p:blipFill>
        <p:spPr>
          <a:xfrm>
            <a:off x="2851139" y="2592261"/>
            <a:ext cx="6108721" cy="1444877"/>
          </a:xfrm>
          <a:prstGeom prst="rect">
            <a:avLst/>
          </a:prstGeom>
        </p:spPr>
      </p:pic>
    </p:spTree>
    <p:extLst>
      <p:ext uri="{BB962C8B-B14F-4D97-AF65-F5344CB8AC3E}">
        <p14:creationId xmlns:p14="http://schemas.microsoft.com/office/powerpoint/2010/main" val="3531420853"/>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7E6D5376-BEA4-44B9-B511-AE829451E100}"/>
              </a:ext>
            </a:extLst>
          </p:cNvPr>
          <p:cNvSpPr txBox="1"/>
          <p:nvPr/>
        </p:nvSpPr>
        <p:spPr>
          <a:xfrm>
            <a:off x="533676" y="421280"/>
            <a:ext cx="11257368" cy="913199"/>
          </a:xfrm>
          <a:prstGeom prst="rect">
            <a:avLst/>
          </a:prstGeom>
          <a:noFill/>
        </p:spPr>
        <p:txBody>
          <a:bodyPr wrap="square" rtlCol="0">
            <a:spAutoFit/>
          </a:bodyPr>
          <a:lstStyle/>
          <a:p>
            <a:pPr algn="ctr" defTabSz="609585"/>
            <a:r>
              <a:rPr lang="en-US" sz="2667" b="1" dirty="0">
                <a:solidFill>
                  <a:srgbClr val="000000"/>
                </a:solidFill>
                <a:latin typeface="Arial" panose="020B0604020202020204" pitchFamily="34" charset="0"/>
                <a:cs typeface="Arial" panose="020B0604020202020204" pitchFamily="34" charset="0"/>
              </a:rPr>
              <a:t>1. H</a:t>
            </a:r>
            <a:r>
              <a:rPr lang="vi-VN" sz="2667" b="1" dirty="0">
                <a:solidFill>
                  <a:srgbClr val="000000"/>
                </a:solidFill>
                <a:latin typeface="Arial" panose="020B0604020202020204" pitchFamily="34" charset="0"/>
                <a:cs typeface="Arial" panose="020B0604020202020204" pitchFamily="34" charset="0"/>
              </a:rPr>
              <a:t>oàn thành bảng chăm sóc và bảo vệ cơ quan tuần hoàn vào </a:t>
            </a:r>
            <a:r>
              <a:rPr lang="en-US" sz="2667" b="1" dirty="0" err="1">
                <a:solidFill>
                  <a:srgbClr val="000000"/>
                </a:solidFill>
                <a:latin typeface="Arial" panose="020B0604020202020204" pitchFamily="34" charset="0"/>
                <a:cs typeface="Arial" panose="020B0604020202020204" pitchFamily="34" charset="0"/>
              </a:rPr>
              <a:t>phiếu</a:t>
            </a:r>
            <a:r>
              <a:rPr lang="en-US" sz="2667" b="1" dirty="0">
                <a:solidFill>
                  <a:srgbClr val="000000"/>
                </a:solidFill>
                <a:latin typeface="Arial" panose="020B0604020202020204" pitchFamily="34" charset="0"/>
                <a:cs typeface="Arial" panose="020B0604020202020204" pitchFamily="34" charset="0"/>
              </a:rPr>
              <a:t> </a:t>
            </a:r>
            <a:r>
              <a:rPr lang="en-US" sz="2667" b="1" dirty="0" err="1">
                <a:solidFill>
                  <a:srgbClr val="000000"/>
                </a:solidFill>
                <a:latin typeface="Arial" panose="020B0604020202020204" pitchFamily="34" charset="0"/>
                <a:cs typeface="Arial" panose="020B0604020202020204" pitchFamily="34" charset="0"/>
              </a:rPr>
              <a:t>học</a:t>
            </a:r>
            <a:r>
              <a:rPr lang="en-US" sz="2667" b="1" dirty="0">
                <a:solidFill>
                  <a:srgbClr val="000000"/>
                </a:solidFill>
                <a:latin typeface="Arial" panose="020B0604020202020204" pitchFamily="34" charset="0"/>
                <a:cs typeface="Arial" panose="020B0604020202020204" pitchFamily="34" charset="0"/>
              </a:rPr>
              <a:t> </a:t>
            </a:r>
            <a:r>
              <a:rPr lang="en-US" sz="2667" b="1" dirty="0" err="1">
                <a:solidFill>
                  <a:srgbClr val="000000"/>
                </a:solidFill>
                <a:latin typeface="Arial" panose="020B0604020202020204" pitchFamily="34" charset="0"/>
                <a:cs typeface="Arial" panose="020B0604020202020204" pitchFamily="34" charset="0"/>
              </a:rPr>
              <a:t>tập</a:t>
            </a:r>
            <a:endParaRPr lang="en-US" sz="2667" dirty="0">
              <a:solidFill>
                <a:srgbClr val="000000"/>
              </a:solidFill>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BF3C6771-0C41-4B98-9988-C85F83AC8B81}"/>
              </a:ext>
            </a:extLst>
          </p:cNvPr>
          <p:cNvPicPr>
            <a:picLocks noChangeAspect="1"/>
          </p:cNvPicPr>
          <p:nvPr/>
        </p:nvPicPr>
        <p:blipFill>
          <a:blip r:embed="rId4"/>
          <a:stretch>
            <a:fillRect/>
          </a:stretch>
        </p:blipFill>
        <p:spPr>
          <a:xfrm>
            <a:off x="1719262" y="1581149"/>
            <a:ext cx="8796338" cy="2971059"/>
          </a:xfrm>
          <a:prstGeom prst="rect">
            <a:avLst/>
          </a:prstGeom>
        </p:spPr>
      </p:pic>
      <p:pic>
        <p:nvPicPr>
          <p:cNvPr id="2" name="Picture 1">
            <a:extLst>
              <a:ext uri="{FF2B5EF4-FFF2-40B4-BE49-F238E27FC236}">
                <a16:creationId xmlns:a16="http://schemas.microsoft.com/office/drawing/2014/main" id="{98B4A02D-ED3D-4EA8-BBB7-CB5257DA9B79}"/>
              </a:ext>
            </a:extLst>
          </p:cNvPr>
          <p:cNvPicPr>
            <a:picLocks noChangeAspect="1"/>
          </p:cNvPicPr>
          <p:nvPr/>
        </p:nvPicPr>
        <p:blipFill>
          <a:blip r:embed="rId5"/>
          <a:stretch>
            <a:fillRect/>
          </a:stretch>
        </p:blipFill>
        <p:spPr>
          <a:xfrm>
            <a:off x="4048124" y="3771900"/>
            <a:ext cx="3770703" cy="2746486"/>
          </a:xfrm>
          <a:prstGeom prst="rect">
            <a:avLst/>
          </a:prstGeom>
        </p:spPr>
      </p:pic>
    </p:spTree>
    <p:custDataLst>
      <p:tags r:id="rId1"/>
    </p:custDataLst>
    <p:extLst>
      <p:ext uri="{BB962C8B-B14F-4D97-AF65-F5344CB8AC3E}">
        <p14:creationId xmlns:p14="http://schemas.microsoft.com/office/powerpoint/2010/main" val="3015446744"/>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additive="base">
                                        <p:cTn id="14" dur="500" fill="hold"/>
                                        <p:tgtEl>
                                          <p:spTgt spid="2"/>
                                        </p:tgtEl>
                                        <p:attrNameLst>
                                          <p:attrName>ppt_x</p:attrName>
                                        </p:attrNameLst>
                                      </p:cBhvr>
                                      <p:tavLst>
                                        <p:tav tm="0">
                                          <p:val>
                                            <p:strVal val="#ppt_x"/>
                                          </p:val>
                                        </p:tav>
                                        <p:tav tm="100000">
                                          <p:val>
                                            <p:strVal val="#ppt_x"/>
                                          </p:val>
                                        </p:tav>
                                      </p:tavLst>
                                    </p:anim>
                                    <p:anim calcmode="lin" valueType="num">
                                      <p:cBhvr additive="base">
                                        <p:cTn id="15"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图片 4">
            <a:extLst>
              <a:ext uri="{FF2B5EF4-FFF2-40B4-BE49-F238E27FC236}">
                <a16:creationId xmlns:a16="http://schemas.microsoft.com/office/drawing/2014/main" id="{64692855-5A0E-DA96-AA11-A36F0A29BB67}"/>
              </a:ext>
            </a:extLst>
          </p:cNvPr>
          <p:cNvPicPr>
            <a:picLocks noChangeAspect="1"/>
          </p:cNvPicPr>
          <p:nvPr/>
        </p:nvPicPr>
        <p:blipFill rotWithShape="1">
          <a:blip r:embed="rId2">
            <a:extLst>
              <a:ext uri="{28A0092B-C50C-407E-A947-70E740481C1C}">
                <a14:useLocalDpi xmlns:a14="http://schemas.microsoft.com/office/drawing/2010/main" val="0"/>
              </a:ext>
            </a:extLst>
          </a:blip>
          <a:srcRect t="16824" r="55504" b="16085"/>
          <a:stretch/>
        </p:blipFill>
        <p:spPr>
          <a:xfrm>
            <a:off x="923400" y="2000506"/>
            <a:ext cx="3010092" cy="4371018"/>
          </a:xfrm>
          <a:prstGeom prst="rect">
            <a:avLst/>
          </a:prstGeom>
        </p:spPr>
      </p:pic>
      <p:grpSp>
        <p:nvGrpSpPr>
          <p:cNvPr id="11" name="Nhóm 10">
            <a:extLst>
              <a:ext uri="{FF2B5EF4-FFF2-40B4-BE49-F238E27FC236}">
                <a16:creationId xmlns:a16="http://schemas.microsoft.com/office/drawing/2014/main" id="{A63636BC-DF1A-DADC-66E0-D7586B26ED7B}"/>
              </a:ext>
            </a:extLst>
          </p:cNvPr>
          <p:cNvGrpSpPr/>
          <p:nvPr/>
        </p:nvGrpSpPr>
        <p:grpSpPr>
          <a:xfrm>
            <a:off x="4717640" y="-782555"/>
            <a:ext cx="9486900" cy="9010650"/>
            <a:chOff x="4629150" y="-782555"/>
            <a:chExt cx="9486900" cy="9010650"/>
          </a:xfrm>
        </p:grpSpPr>
        <p:sp>
          <p:nvSpPr>
            <p:cNvPr id="12" name="Hình Bầu dục 11">
              <a:extLst>
                <a:ext uri="{FF2B5EF4-FFF2-40B4-BE49-F238E27FC236}">
                  <a16:creationId xmlns:a16="http://schemas.microsoft.com/office/drawing/2014/main" id="{14F11EB0-8546-9914-9BCE-3107DF417129}"/>
                </a:ext>
              </a:extLst>
            </p:cNvPr>
            <p:cNvSpPr/>
            <p:nvPr/>
          </p:nvSpPr>
          <p:spPr>
            <a:xfrm>
              <a:off x="4629150" y="-782555"/>
              <a:ext cx="9486900" cy="9010650"/>
            </a:xfrm>
            <a:prstGeom prst="ellipse">
              <a:avLst/>
            </a:prstGeom>
            <a:solidFill>
              <a:schemeClr val="accent5">
                <a:lumMod val="40000"/>
                <a:lumOff val="60000"/>
                <a:alpha val="8980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6" name="Hình ảnh 15" descr="Ảnh có chứa văn bản, trong nhà&#10;&#10;Mô tả được tạo tự động">
              <a:extLst>
                <a:ext uri="{FF2B5EF4-FFF2-40B4-BE49-F238E27FC236}">
                  <a16:creationId xmlns:a16="http://schemas.microsoft.com/office/drawing/2014/main" id="{8DB8A61A-EDF3-4882-B6B2-E59B7554C4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53447" y="1907779"/>
              <a:ext cx="6838553" cy="4000500"/>
            </a:xfrm>
            <a:prstGeom prst="rect">
              <a:avLst/>
            </a:prstGeom>
          </p:spPr>
        </p:pic>
      </p:grpSp>
      <p:grpSp>
        <p:nvGrpSpPr>
          <p:cNvPr id="2" name="Nhóm 1">
            <a:extLst>
              <a:ext uri="{FF2B5EF4-FFF2-40B4-BE49-F238E27FC236}">
                <a16:creationId xmlns:a16="http://schemas.microsoft.com/office/drawing/2014/main" id="{BE491296-1421-4973-F6F4-A8E578F4F298}"/>
              </a:ext>
            </a:extLst>
          </p:cNvPr>
          <p:cNvGrpSpPr/>
          <p:nvPr/>
        </p:nvGrpSpPr>
        <p:grpSpPr>
          <a:xfrm>
            <a:off x="2605826" y="211223"/>
            <a:ext cx="7470757" cy="1335035"/>
            <a:chOff x="2605826" y="211223"/>
            <a:chExt cx="7470757" cy="1335035"/>
          </a:xfrm>
        </p:grpSpPr>
        <p:sp>
          <p:nvSpPr>
            <p:cNvPr id="18" name="Hình chữ nhật: Góc Tròn 17">
              <a:extLst>
                <a:ext uri="{FF2B5EF4-FFF2-40B4-BE49-F238E27FC236}">
                  <a16:creationId xmlns:a16="http://schemas.microsoft.com/office/drawing/2014/main" id="{5CFC7358-D822-6E4D-BD04-8B588C06ECF3}"/>
                </a:ext>
              </a:extLst>
            </p:cNvPr>
            <p:cNvSpPr/>
            <p:nvPr/>
          </p:nvSpPr>
          <p:spPr>
            <a:xfrm>
              <a:off x="3577852" y="677067"/>
              <a:ext cx="6498731" cy="265734"/>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0" name="图片 17" descr="图片包含 物体&#10;&#10;已生成高可信度的说明">
              <a:extLst>
                <a:ext uri="{FF2B5EF4-FFF2-40B4-BE49-F238E27FC236}">
                  <a16:creationId xmlns:a16="http://schemas.microsoft.com/office/drawing/2014/main" id="{F8893AF4-5CEC-3AB6-9BA8-0E9E4670FC67}"/>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8990" t="50581" r="79235" b="33217"/>
            <a:stretch/>
          </p:blipFill>
          <p:spPr>
            <a:xfrm rot="18370189">
              <a:off x="2454949" y="362100"/>
              <a:ext cx="1335035" cy="1033282"/>
            </a:xfrm>
            <a:prstGeom prst="rect">
              <a:avLst/>
            </a:prstGeom>
          </p:spPr>
        </p:pic>
      </p:grpSp>
      <p:pic>
        <p:nvPicPr>
          <p:cNvPr id="4" name="Picture 3">
            <a:extLst>
              <a:ext uri="{FF2B5EF4-FFF2-40B4-BE49-F238E27FC236}">
                <a16:creationId xmlns:a16="http://schemas.microsoft.com/office/drawing/2014/main" id="{1A51642A-1435-4CDF-B6ED-210CC606A260}"/>
              </a:ext>
            </a:extLst>
          </p:cNvPr>
          <p:cNvPicPr>
            <a:picLocks noChangeAspect="1"/>
          </p:cNvPicPr>
          <p:nvPr/>
        </p:nvPicPr>
        <p:blipFill>
          <a:blip r:embed="rId5"/>
          <a:stretch>
            <a:fillRect/>
          </a:stretch>
        </p:blipFill>
        <p:spPr>
          <a:xfrm>
            <a:off x="3867927" y="-163112"/>
            <a:ext cx="8437595" cy="1012024"/>
          </a:xfrm>
          <a:prstGeom prst="rect">
            <a:avLst/>
          </a:prstGeom>
        </p:spPr>
      </p:pic>
    </p:spTree>
    <p:extLst>
      <p:ext uri="{BB962C8B-B14F-4D97-AF65-F5344CB8AC3E}">
        <p14:creationId xmlns:p14="http://schemas.microsoft.com/office/powerpoint/2010/main" val="347582477"/>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1+#ppt_w/2"/>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6" presetClass="entr" presetSubtype="21" fill="hold" nodeType="after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30A98382-78D1-4D7A-8B0D-1D0D5B73F191}"/>
              </a:ext>
            </a:extLst>
          </p:cNvPr>
          <p:cNvGraphicFramePr>
            <a:graphicFrameLocks noGrp="1"/>
          </p:cNvGraphicFramePr>
          <p:nvPr>
            <p:extLst>
              <p:ext uri="{D42A27DB-BD31-4B8C-83A1-F6EECF244321}">
                <p14:modId xmlns:p14="http://schemas.microsoft.com/office/powerpoint/2010/main" val="3228519800"/>
              </p:ext>
            </p:extLst>
          </p:nvPr>
        </p:nvGraphicFramePr>
        <p:xfrm>
          <a:off x="1038225" y="1362075"/>
          <a:ext cx="10182225" cy="3542189"/>
        </p:xfrm>
        <a:graphic>
          <a:graphicData uri="http://schemas.openxmlformats.org/drawingml/2006/table">
            <a:tbl>
              <a:tblPr firstRow="1" firstCol="1" bandRow="1"/>
              <a:tblGrid>
                <a:gridCol w="4874766">
                  <a:extLst>
                    <a:ext uri="{9D8B030D-6E8A-4147-A177-3AD203B41FA5}">
                      <a16:colId xmlns:a16="http://schemas.microsoft.com/office/drawing/2014/main" val="3982795592"/>
                    </a:ext>
                  </a:extLst>
                </a:gridCol>
                <a:gridCol w="5307459">
                  <a:extLst>
                    <a:ext uri="{9D8B030D-6E8A-4147-A177-3AD203B41FA5}">
                      <a16:colId xmlns:a16="http://schemas.microsoft.com/office/drawing/2014/main" val="794497930"/>
                    </a:ext>
                  </a:extLst>
                </a:gridCol>
              </a:tblGrid>
              <a:tr h="787153">
                <a:tc>
                  <a:txBody>
                    <a:bodyPr/>
                    <a:lstStyle/>
                    <a:p>
                      <a:pPr marL="0" marR="0" algn="ctr">
                        <a:spcBef>
                          <a:spcPts val="0"/>
                        </a:spcBef>
                        <a:spcAft>
                          <a:spcPts val="0"/>
                        </a:spcAft>
                      </a:pPr>
                      <a:r>
                        <a:rPr lang="en-US" sz="3600" b="1" dirty="0" err="1">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Việc</a:t>
                      </a:r>
                      <a:r>
                        <a:rPr lang="en-US" sz="3600" b="1" dirty="0">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 </a:t>
                      </a:r>
                      <a:r>
                        <a:rPr lang="en-US" sz="3600" b="1" dirty="0" err="1">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nên</a:t>
                      </a:r>
                      <a:r>
                        <a:rPr lang="en-US" sz="3600" b="1" dirty="0">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 </a:t>
                      </a:r>
                      <a:r>
                        <a:rPr lang="en-US" sz="3600" b="1" dirty="0" err="1">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làm</a:t>
                      </a:r>
                      <a:endParaRPr lang="en-US" sz="3600" b="1"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BACC6"/>
                    </a:solidFill>
                  </a:tcPr>
                </a:tc>
                <a:tc>
                  <a:txBody>
                    <a:bodyPr/>
                    <a:lstStyle/>
                    <a:p>
                      <a:pPr marL="0" marR="0" algn="ctr">
                        <a:spcBef>
                          <a:spcPts val="0"/>
                        </a:spcBef>
                        <a:spcAft>
                          <a:spcPts val="0"/>
                        </a:spcAft>
                      </a:pPr>
                      <a:r>
                        <a:rPr lang="en-US" sz="3600" b="1" dirty="0" err="1">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Việc</a:t>
                      </a:r>
                      <a:r>
                        <a:rPr lang="en-US" sz="3600" b="1" dirty="0">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 </a:t>
                      </a:r>
                      <a:r>
                        <a:rPr lang="en-US" sz="3600" b="1" dirty="0" err="1">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không</a:t>
                      </a:r>
                      <a:r>
                        <a:rPr lang="en-US" sz="3600" b="1" dirty="0">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 </a:t>
                      </a:r>
                      <a:r>
                        <a:rPr lang="en-US" sz="3600" b="1" dirty="0" err="1">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nên</a:t>
                      </a:r>
                      <a:r>
                        <a:rPr lang="en-US" sz="3600" b="1" dirty="0">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 </a:t>
                      </a:r>
                      <a:r>
                        <a:rPr lang="en-US" sz="3600" b="1" dirty="0" err="1">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làm</a:t>
                      </a:r>
                      <a:endParaRPr lang="en-US" sz="3600" b="1"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BACC6"/>
                    </a:solidFill>
                  </a:tcPr>
                </a:tc>
                <a:extLst>
                  <a:ext uri="{0D108BD9-81ED-4DB2-BD59-A6C34878D82A}">
                    <a16:rowId xmlns:a16="http://schemas.microsoft.com/office/drawing/2014/main" val="3434389064"/>
                  </a:ext>
                </a:extLst>
              </a:tr>
              <a:tr h="787153">
                <a:tc>
                  <a:txBody>
                    <a:bodyPr/>
                    <a:lstStyle/>
                    <a:p>
                      <a:pPr marL="0" marR="0" algn="ctr">
                        <a:spcBef>
                          <a:spcPts val="0"/>
                        </a:spcBef>
                        <a:spcAft>
                          <a:spcPts val="0"/>
                        </a:spcAft>
                      </a:pPr>
                      <a:r>
                        <a:rPr lang="en-US" sz="36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Tập thể dục</a:t>
                      </a:r>
                      <a:endParaRPr lang="en-US" sz="360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algn="ctr">
                        <a:spcBef>
                          <a:spcPts val="0"/>
                        </a:spcBef>
                        <a:spcAft>
                          <a:spcPts val="0"/>
                        </a:spcAft>
                      </a:pPr>
                      <a:r>
                        <a:rPr lang="en-US" sz="36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Chạy nhảy quá mạnh</a:t>
                      </a:r>
                      <a:endParaRPr lang="en-US" sz="360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3734821099"/>
                  </a:ext>
                </a:extLst>
              </a:tr>
              <a:tr h="787153">
                <a:tc>
                  <a:txBody>
                    <a:bodyPr/>
                    <a:lstStyle/>
                    <a:p>
                      <a:pPr marL="0" marR="0" algn="ctr">
                        <a:spcBef>
                          <a:spcPts val="0"/>
                        </a:spcBef>
                        <a:spcAft>
                          <a:spcPts val="0"/>
                        </a:spcAft>
                      </a:pPr>
                      <a:r>
                        <a:rPr lang="en-US" sz="36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Tránh xúc động mạnh</a:t>
                      </a:r>
                      <a:endParaRPr lang="en-US" sz="360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algn="ctr">
                        <a:spcBef>
                          <a:spcPts val="0"/>
                        </a:spcBef>
                        <a:spcAft>
                          <a:spcPts val="0"/>
                        </a:spcAft>
                      </a:pPr>
                      <a:r>
                        <a:rPr lang="en-US" sz="36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Ngồi lâu</a:t>
                      </a:r>
                      <a:endParaRPr lang="en-US" sz="360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2321228439"/>
                  </a:ext>
                </a:extLst>
              </a:tr>
              <a:tr h="1180730">
                <a:tc>
                  <a:txBody>
                    <a:bodyPr/>
                    <a:lstStyle/>
                    <a:p>
                      <a:pPr marL="0" marR="0" algn="ctr">
                        <a:spcBef>
                          <a:spcPts val="0"/>
                        </a:spcBef>
                        <a:spcAft>
                          <a:spcPts val="0"/>
                        </a:spcAft>
                      </a:pPr>
                      <a:r>
                        <a:rPr lang="en-US" sz="36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Chơi thể thao đều đặn</a:t>
                      </a:r>
                      <a:endParaRPr lang="en-US" sz="360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algn="ctr">
                        <a:spcBef>
                          <a:spcPts val="0"/>
                        </a:spcBef>
                        <a:spcAft>
                          <a:spcPts val="0"/>
                        </a:spcAft>
                      </a:pPr>
                      <a:r>
                        <a:rPr lang="en-US" sz="36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Thức</a:t>
                      </a:r>
                      <a:r>
                        <a:rPr lang="en-US" sz="36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36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khuya</a:t>
                      </a:r>
                      <a:endParaRPr lang="en-US" sz="36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2747391790"/>
                  </a:ext>
                </a:extLst>
              </a:tr>
            </a:tbl>
          </a:graphicData>
        </a:graphic>
      </p:graphicFrame>
    </p:spTree>
    <p:extLst>
      <p:ext uri="{BB962C8B-B14F-4D97-AF65-F5344CB8AC3E}">
        <p14:creationId xmlns:p14="http://schemas.microsoft.com/office/powerpoint/2010/main" val="3149573685"/>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Nhóm 12">
            <a:extLst>
              <a:ext uri="{FF2B5EF4-FFF2-40B4-BE49-F238E27FC236}">
                <a16:creationId xmlns:a16="http://schemas.microsoft.com/office/drawing/2014/main" id="{062112C7-7F27-41A2-A647-CCE779491208}"/>
              </a:ext>
            </a:extLst>
          </p:cNvPr>
          <p:cNvGrpSpPr/>
          <p:nvPr/>
        </p:nvGrpSpPr>
        <p:grpSpPr>
          <a:xfrm>
            <a:off x="790575" y="146912"/>
            <a:ext cx="10896600" cy="1938992"/>
            <a:chOff x="1282890" y="168664"/>
            <a:chExt cx="744093" cy="1343584"/>
          </a:xfrm>
        </p:grpSpPr>
        <p:sp>
          <p:nvSpPr>
            <p:cNvPr id="10" name="Hình chữ nhật: Góc Tròn 13">
              <a:extLst>
                <a:ext uri="{FF2B5EF4-FFF2-40B4-BE49-F238E27FC236}">
                  <a16:creationId xmlns:a16="http://schemas.microsoft.com/office/drawing/2014/main" id="{7CE1AFA9-275F-4393-98B2-E59492627D8F}"/>
                </a:ext>
              </a:extLst>
            </p:cNvPr>
            <p:cNvSpPr/>
            <p:nvPr/>
          </p:nvSpPr>
          <p:spPr>
            <a:xfrm>
              <a:off x="1282890" y="177421"/>
              <a:ext cx="744093" cy="925831"/>
            </a:xfrm>
            <a:prstGeom prst="roundRect">
              <a:avLst/>
            </a:prstGeom>
            <a:solidFill>
              <a:schemeClr val="accent6">
                <a:lumMod val="20000"/>
                <a:lumOff val="80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Hộp Văn bản 14">
              <a:extLst>
                <a:ext uri="{FF2B5EF4-FFF2-40B4-BE49-F238E27FC236}">
                  <a16:creationId xmlns:a16="http://schemas.microsoft.com/office/drawing/2014/main" id="{FF225B06-2096-43CE-B2C3-5EE8F5131730}"/>
                </a:ext>
              </a:extLst>
            </p:cNvPr>
            <p:cNvSpPr txBox="1"/>
            <p:nvPr/>
          </p:nvSpPr>
          <p:spPr>
            <a:xfrm>
              <a:off x="1282898" y="168664"/>
              <a:ext cx="742134" cy="1343584"/>
            </a:xfrm>
            <a:prstGeom prst="rect">
              <a:avLst/>
            </a:prstGeom>
            <a:noFill/>
          </p:spPr>
          <p:txBody>
            <a:bodyPr wrap="square" rtlCol="0">
              <a:spAutoFit/>
            </a:bodyPr>
            <a:lstStyle/>
            <a:p>
              <a:pPr algn="ctr"/>
              <a:r>
                <a:rPr lang="vi-VN" sz="4000" b="1" dirty="0">
                  <a:solidFill>
                    <a:schemeClr val="accent6"/>
                  </a:solidFill>
                  <a:latin typeface="Calibri" panose="020F0502020204030204" pitchFamily="34" charset="0"/>
                  <a:cs typeface="Calibri" panose="020F0502020204030204" pitchFamily="34" charset="0"/>
                </a:rPr>
                <a:t>Chia sẻ ý kiến về những việc nên làm hoặc không nên làm để bảo vệ cơ quan tuần hoàn</a:t>
              </a:r>
              <a:endParaRPr lang="en-US" sz="4000" b="1" dirty="0">
                <a:solidFill>
                  <a:schemeClr val="accent6"/>
                </a:solidFill>
                <a:latin typeface="Calibri" panose="020F0502020204030204" pitchFamily="34" charset="0"/>
                <a:cs typeface="Calibri" panose="020F0502020204030204" pitchFamily="34" charset="0"/>
              </a:endParaRPr>
            </a:p>
          </p:txBody>
        </p:sp>
      </p:grpSp>
      <p:grpSp>
        <p:nvGrpSpPr>
          <p:cNvPr id="12" name="Group 11">
            <a:extLst>
              <a:ext uri="{FF2B5EF4-FFF2-40B4-BE49-F238E27FC236}">
                <a16:creationId xmlns:a16="http://schemas.microsoft.com/office/drawing/2014/main" id="{7898AF79-7B2F-48D2-9CF3-B002D6B7547D}"/>
              </a:ext>
            </a:extLst>
          </p:cNvPr>
          <p:cNvGrpSpPr/>
          <p:nvPr/>
        </p:nvGrpSpPr>
        <p:grpSpPr>
          <a:xfrm>
            <a:off x="412263" y="1990062"/>
            <a:ext cx="3807499" cy="4003226"/>
            <a:chOff x="8001897" y="2517912"/>
            <a:chExt cx="3807499" cy="4003226"/>
          </a:xfrm>
        </p:grpSpPr>
        <p:sp>
          <p:nvSpPr>
            <p:cNvPr id="13" name="Rectangle: Rounded Corners 12">
              <a:extLst>
                <a:ext uri="{FF2B5EF4-FFF2-40B4-BE49-F238E27FC236}">
                  <a16:creationId xmlns:a16="http://schemas.microsoft.com/office/drawing/2014/main" id="{6C3B1533-C07E-43E7-AB95-5C306A081B30}"/>
                </a:ext>
              </a:extLst>
            </p:cNvPr>
            <p:cNvSpPr/>
            <p:nvPr/>
          </p:nvSpPr>
          <p:spPr>
            <a:xfrm>
              <a:off x="8519278" y="2517912"/>
              <a:ext cx="2888541" cy="1657573"/>
            </a:xfrm>
            <a:custGeom>
              <a:avLst/>
              <a:gdLst>
                <a:gd name="connsiteX0" fmla="*/ 0 w 2888541"/>
                <a:gd name="connsiteY0" fmla="*/ 276268 h 1657573"/>
                <a:gd name="connsiteX1" fmla="*/ 276268 w 2888541"/>
                <a:gd name="connsiteY1" fmla="*/ 0 h 1657573"/>
                <a:gd name="connsiteX2" fmla="*/ 2612273 w 2888541"/>
                <a:gd name="connsiteY2" fmla="*/ 0 h 1657573"/>
                <a:gd name="connsiteX3" fmla="*/ 2888541 w 2888541"/>
                <a:gd name="connsiteY3" fmla="*/ 276268 h 1657573"/>
                <a:gd name="connsiteX4" fmla="*/ 2888541 w 2888541"/>
                <a:gd name="connsiteY4" fmla="*/ 1381305 h 1657573"/>
                <a:gd name="connsiteX5" fmla="*/ 2612273 w 2888541"/>
                <a:gd name="connsiteY5" fmla="*/ 1657573 h 1657573"/>
                <a:gd name="connsiteX6" fmla="*/ 276268 w 2888541"/>
                <a:gd name="connsiteY6" fmla="*/ 1657573 h 1657573"/>
                <a:gd name="connsiteX7" fmla="*/ 0 w 2888541"/>
                <a:gd name="connsiteY7" fmla="*/ 1381305 h 1657573"/>
                <a:gd name="connsiteX8" fmla="*/ 0 w 2888541"/>
                <a:gd name="connsiteY8" fmla="*/ 276268 h 1657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88541" h="1657573" fill="none" extrusionOk="0">
                  <a:moveTo>
                    <a:pt x="0" y="276268"/>
                  </a:moveTo>
                  <a:cubicBezTo>
                    <a:pt x="76" y="125740"/>
                    <a:pt x="125096" y="2362"/>
                    <a:pt x="276268" y="0"/>
                  </a:cubicBezTo>
                  <a:cubicBezTo>
                    <a:pt x="1132259" y="72427"/>
                    <a:pt x="2171805" y="61419"/>
                    <a:pt x="2612273" y="0"/>
                  </a:cubicBezTo>
                  <a:cubicBezTo>
                    <a:pt x="2764246" y="-4172"/>
                    <a:pt x="2883308" y="122106"/>
                    <a:pt x="2888541" y="276268"/>
                  </a:cubicBezTo>
                  <a:cubicBezTo>
                    <a:pt x="2938520" y="824394"/>
                    <a:pt x="2904272" y="1256471"/>
                    <a:pt x="2888541" y="1381305"/>
                  </a:cubicBezTo>
                  <a:cubicBezTo>
                    <a:pt x="2891899" y="1516843"/>
                    <a:pt x="2756089" y="1647750"/>
                    <a:pt x="2612273" y="1657573"/>
                  </a:cubicBezTo>
                  <a:cubicBezTo>
                    <a:pt x="2167923" y="1687400"/>
                    <a:pt x="1020063" y="1578267"/>
                    <a:pt x="276268" y="1657573"/>
                  </a:cubicBezTo>
                  <a:cubicBezTo>
                    <a:pt x="126808" y="1657220"/>
                    <a:pt x="-14583" y="1536768"/>
                    <a:pt x="0" y="1381305"/>
                  </a:cubicBezTo>
                  <a:cubicBezTo>
                    <a:pt x="-75329" y="1251181"/>
                    <a:pt x="54893" y="791664"/>
                    <a:pt x="0" y="276268"/>
                  </a:cubicBezTo>
                  <a:close/>
                </a:path>
                <a:path w="2888541" h="1657573" stroke="0" extrusionOk="0">
                  <a:moveTo>
                    <a:pt x="0" y="276268"/>
                  </a:moveTo>
                  <a:cubicBezTo>
                    <a:pt x="7413" y="125710"/>
                    <a:pt x="135193" y="23968"/>
                    <a:pt x="276268" y="0"/>
                  </a:cubicBezTo>
                  <a:cubicBezTo>
                    <a:pt x="734270" y="123000"/>
                    <a:pt x="2257503" y="-96860"/>
                    <a:pt x="2612273" y="0"/>
                  </a:cubicBezTo>
                  <a:cubicBezTo>
                    <a:pt x="2756733" y="-6188"/>
                    <a:pt x="2890240" y="120265"/>
                    <a:pt x="2888541" y="276268"/>
                  </a:cubicBezTo>
                  <a:cubicBezTo>
                    <a:pt x="2891152" y="394968"/>
                    <a:pt x="2834371" y="1083966"/>
                    <a:pt x="2888541" y="1381305"/>
                  </a:cubicBezTo>
                  <a:cubicBezTo>
                    <a:pt x="2860541" y="1544028"/>
                    <a:pt x="2740421" y="1653575"/>
                    <a:pt x="2612273" y="1657573"/>
                  </a:cubicBezTo>
                  <a:cubicBezTo>
                    <a:pt x="1851650" y="1496866"/>
                    <a:pt x="1273574" y="1697240"/>
                    <a:pt x="276268" y="1657573"/>
                  </a:cubicBezTo>
                  <a:cubicBezTo>
                    <a:pt x="115556" y="1655930"/>
                    <a:pt x="-26145" y="1522040"/>
                    <a:pt x="0" y="1381305"/>
                  </a:cubicBezTo>
                  <a:cubicBezTo>
                    <a:pt x="86692" y="843498"/>
                    <a:pt x="-66853" y="591439"/>
                    <a:pt x="0" y="276268"/>
                  </a:cubicBezTo>
                  <a:close/>
                </a:path>
              </a:pathLst>
            </a:custGeom>
            <a:solidFill>
              <a:srgbClr val="CCFFFF"/>
            </a:solidFill>
            <a:ln w="38100">
              <a:solidFill>
                <a:srgbClr val="002060"/>
              </a:solidFill>
              <a:extLst>
                <a:ext uri="{C807C97D-BFC1-408E-A445-0C87EB9F89A2}">
                  <ask:lineSketchStyleProps xmlns:ask="http://schemas.microsoft.com/office/drawing/2018/sketchyshapes" xmln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274320" rtlCol="0" anchor="ctr"/>
            <a:lstStyle/>
            <a:p>
              <a:pPr algn="ctr"/>
              <a:r>
                <a:rPr lang="en-US" sz="36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TM Cookies" panose="02040603050506020204" pitchFamily="18" charset="0"/>
                  <a:cs typeface="Calibri" panose="020F0502020204030204" pitchFamily="34" charset="0"/>
                </a:rPr>
                <a:t>HỎI ĐÁP NHÓM ĐÔI</a:t>
              </a:r>
            </a:p>
          </p:txBody>
        </p:sp>
        <p:grpSp>
          <p:nvGrpSpPr>
            <p:cNvPr id="14" name="Group 13">
              <a:extLst>
                <a:ext uri="{FF2B5EF4-FFF2-40B4-BE49-F238E27FC236}">
                  <a16:creationId xmlns:a16="http://schemas.microsoft.com/office/drawing/2014/main" id="{B566580A-D34A-4C94-82CD-053E88962281}"/>
                </a:ext>
              </a:extLst>
            </p:cNvPr>
            <p:cNvGrpSpPr/>
            <p:nvPr/>
          </p:nvGrpSpPr>
          <p:grpSpPr>
            <a:xfrm>
              <a:off x="8001897" y="3789019"/>
              <a:ext cx="3807499" cy="2732119"/>
              <a:chOff x="1197026" y="4232126"/>
              <a:chExt cx="3751815" cy="2630711"/>
            </a:xfrm>
          </p:grpSpPr>
          <p:pic>
            <p:nvPicPr>
              <p:cNvPr id="15" name="Picture 14">
                <a:extLst>
                  <a:ext uri="{FF2B5EF4-FFF2-40B4-BE49-F238E27FC236}">
                    <a16:creationId xmlns:a16="http://schemas.microsoft.com/office/drawing/2014/main" id="{920AB480-D4E3-4AB3-A3C3-2357981CBF54}"/>
                  </a:ext>
                </a:extLst>
              </p:cNvPr>
              <p:cNvPicPr>
                <a:picLocks noChangeAspect="1"/>
              </p:cNvPicPr>
              <p:nvPr/>
            </p:nvPicPr>
            <p:blipFill>
              <a:blip r:embed="rId2"/>
              <a:stretch>
                <a:fillRect/>
              </a:stretch>
            </p:blipFill>
            <p:spPr>
              <a:xfrm>
                <a:off x="2901180" y="4246637"/>
                <a:ext cx="2047661" cy="2616200"/>
              </a:xfrm>
              <a:prstGeom prst="rect">
                <a:avLst/>
              </a:prstGeom>
            </p:spPr>
          </p:pic>
          <p:pic>
            <p:nvPicPr>
              <p:cNvPr id="16" name="Picture 15">
                <a:extLst>
                  <a:ext uri="{FF2B5EF4-FFF2-40B4-BE49-F238E27FC236}">
                    <a16:creationId xmlns:a16="http://schemas.microsoft.com/office/drawing/2014/main" id="{BAE1EDD6-6FBC-4BE2-81D2-D02990B2124F}"/>
                  </a:ext>
                </a:extLst>
              </p:cNvPr>
              <p:cNvPicPr>
                <a:picLocks noChangeAspect="1"/>
              </p:cNvPicPr>
              <p:nvPr/>
            </p:nvPicPr>
            <p:blipFill>
              <a:blip r:embed="rId3"/>
              <a:stretch>
                <a:fillRect/>
              </a:stretch>
            </p:blipFill>
            <p:spPr>
              <a:xfrm>
                <a:off x="1197026" y="4232126"/>
                <a:ext cx="1811038" cy="2616200"/>
              </a:xfrm>
              <a:prstGeom prst="rect">
                <a:avLst/>
              </a:prstGeom>
            </p:spPr>
          </p:pic>
        </p:grpSp>
      </p:grpSp>
      <p:pic>
        <p:nvPicPr>
          <p:cNvPr id="18" name="Picture 17">
            <a:extLst>
              <a:ext uri="{FF2B5EF4-FFF2-40B4-BE49-F238E27FC236}">
                <a16:creationId xmlns:a16="http://schemas.microsoft.com/office/drawing/2014/main" id="{738F5599-3D8C-4F01-A7B2-B4259DEB3A77}"/>
              </a:ext>
            </a:extLst>
          </p:cNvPr>
          <p:cNvPicPr>
            <a:picLocks noChangeAspect="1"/>
          </p:cNvPicPr>
          <p:nvPr/>
        </p:nvPicPr>
        <p:blipFill>
          <a:blip r:embed="rId4"/>
          <a:stretch>
            <a:fillRect/>
          </a:stretch>
        </p:blipFill>
        <p:spPr>
          <a:xfrm>
            <a:off x="4610100" y="1695449"/>
            <a:ext cx="5753100" cy="4314825"/>
          </a:xfrm>
          <a:prstGeom prst="rect">
            <a:avLst/>
          </a:prstGeom>
        </p:spPr>
      </p:pic>
    </p:spTree>
    <p:extLst>
      <p:ext uri="{BB962C8B-B14F-4D97-AF65-F5344CB8AC3E}">
        <p14:creationId xmlns:p14="http://schemas.microsoft.com/office/powerpoint/2010/main" val="1096114915"/>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arn(inVertical)">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down)">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Graphic 19">
            <a:extLst>
              <a:ext uri="{FF2B5EF4-FFF2-40B4-BE49-F238E27FC236}">
                <a16:creationId xmlns:a16="http://schemas.microsoft.com/office/drawing/2014/main" id="{E1A9FAC2-CF77-3349-6059-CBC01FFF81B6}"/>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183500" y="1342662"/>
            <a:ext cx="4953145" cy="5293505"/>
          </a:xfrm>
          <a:prstGeom prst="rect">
            <a:avLst/>
          </a:prstGeom>
        </p:spPr>
      </p:pic>
      <p:grpSp>
        <p:nvGrpSpPr>
          <p:cNvPr id="10" name="组合 9">
            <a:extLst>
              <a:ext uri="{FF2B5EF4-FFF2-40B4-BE49-F238E27FC236}">
                <a16:creationId xmlns:a16="http://schemas.microsoft.com/office/drawing/2014/main" id="{C60DD275-4246-401E-BA17-E6BAE60632D0}"/>
              </a:ext>
            </a:extLst>
          </p:cNvPr>
          <p:cNvGrpSpPr/>
          <p:nvPr/>
        </p:nvGrpSpPr>
        <p:grpSpPr>
          <a:xfrm>
            <a:off x="39732" y="5706559"/>
            <a:ext cx="12152268" cy="1151441"/>
            <a:chOff x="-2055784" y="5706558"/>
            <a:chExt cx="12152268" cy="1151441"/>
          </a:xfrm>
        </p:grpSpPr>
        <p:pic>
          <p:nvPicPr>
            <p:cNvPr id="11" name="图片 10">
              <a:extLst>
                <a:ext uri="{FF2B5EF4-FFF2-40B4-BE49-F238E27FC236}">
                  <a16:creationId xmlns:a16="http://schemas.microsoft.com/office/drawing/2014/main" id="{49CD258A-AD72-42B2-ACCF-A5966C93E4A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12" name="图片 11">
              <a:extLst>
                <a:ext uri="{FF2B5EF4-FFF2-40B4-BE49-F238E27FC236}">
                  <a16:creationId xmlns:a16="http://schemas.microsoft.com/office/drawing/2014/main" id="{FCC04B38-87A0-4292-84B8-0EE3BAC319E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13" name="图片 12">
              <a:extLst>
                <a:ext uri="{FF2B5EF4-FFF2-40B4-BE49-F238E27FC236}">
                  <a16:creationId xmlns:a16="http://schemas.microsoft.com/office/drawing/2014/main" id="{6760FB0B-1ABC-4A59-A737-277D091FD5A7}"/>
                </a:ext>
              </a:extLst>
            </p:cNvPr>
            <p:cNvPicPr>
              <a:picLocks noChangeAspect="1"/>
            </p:cNvPicPr>
            <p:nvPr/>
          </p:nvPicPr>
          <p:blipFill>
            <a:blip r:embed="rId6"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14" name="图片 13">
              <a:extLst>
                <a:ext uri="{FF2B5EF4-FFF2-40B4-BE49-F238E27FC236}">
                  <a16:creationId xmlns:a16="http://schemas.microsoft.com/office/drawing/2014/main" id="{CA6693FD-857D-4189-BA78-21BFBE636C2C}"/>
                </a:ext>
              </a:extLst>
            </p:cNvPr>
            <p:cNvPicPr>
              <a:picLocks noChangeAspect="1"/>
            </p:cNvPicPr>
            <p:nvPr/>
          </p:nvPicPr>
          <p:blipFill>
            <a:blip r:embed="rId7"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5" name="图片 14">
              <a:extLst>
                <a:ext uri="{FF2B5EF4-FFF2-40B4-BE49-F238E27FC236}">
                  <a16:creationId xmlns:a16="http://schemas.microsoft.com/office/drawing/2014/main" id="{7ACB3BA8-ACD1-4DBF-8113-171993D78EE1}"/>
                </a:ext>
              </a:extLst>
            </p:cNvPr>
            <p:cNvPicPr>
              <a:picLocks noChangeAspect="1"/>
            </p:cNvPicPr>
            <p:nvPr/>
          </p:nvPicPr>
          <p:blipFill>
            <a:blip r:embed="rId8"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16" name="图片 15">
              <a:extLst>
                <a:ext uri="{FF2B5EF4-FFF2-40B4-BE49-F238E27FC236}">
                  <a16:creationId xmlns:a16="http://schemas.microsoft.com/office/drawing/2014/main" id="{ABCAA27F-064C-4803-B10A-7CC0637757B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17" name="图片 16">
              <a:extLst>
                <a:ext uri="{FF2B5EF4-FFF2-40B4-BE49-F238E27FC236}">
                  <a16:creationId xmlns:a16="http://schemas.microsoft.com/office/drawing/2014/main" id="{09C9CDD6-0BAF-415B-A1AA-F363B4B7B4A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sp>
        <p:nvSpPr>
          <p:cNvPr id="22" name="Speech Bubble: Rectangle with Corners Rounded 21">
            <a:extLst>
              <a:ext uri="{FF2B5EF4-FFF2-40B4-BE49-F238E27FC236}">
                <a16:creationId xmlns:a16="http://schemas.microsoft.com/office/drawing/2014/main" id="{5E572BFD-54A5-189E-5E18-4CFCB4E1EC99}"/>
              </a:ext>
            </a:extLst>
          </p:cNvPr>
          <p:cNvSpPr/>
          <p:nvPr/>
        </p:nvSpPr>
        <p:spPr>
          <a:xfrm>
            <a:off x="5359078" y="208344"/>
            <a:ext cx="6539697" cy="2893671"/>
          </a:xfrm>
          <a:custGeom>
            <a:avLst/>
            <a:gdLst>
              <a:gd name="connsiteX0" fmla="*/ 0 w 6539697"/>
              <a:gd name="connsiteY0" fmla="*/ 482288 h 2893671"/>
              <a:gd name="connsiteX1" fmla="*/ 482288 w 6539697"/>
              <a:gd name="connsiteY1" fmla="*/ 0 h 2893671"/>
              <a:gd name="connsiteX2" fmla="*/ 1089950 w 6539697"/>
              <a:gd name="connsiteY2" fmla="*/ 0 h 2893671"/>
              <a:gd name="connsiteX3" fmla="*/ 1089950 w 6539697"/>
              <a:gd name="connsiteY3" fmla="*/ 0 h 2893671"/>
              <a:gd name="connsiteX4" fmla="*/ 2724874 w 6539697"/>
              <a:gd name="connsiteY4" fmla="*/ 0 h 2893671"/>
              <a:gd name="connsiteX5" fmla="*/ 6057409 w 6539697"/>
              <a:gd name="connsiteY5" fmla="*/ 0 h 2893671"/>
              <a:gd name="connsiteX6" fmla="*/ 6539697 w 6539697"/>
              <a:gd name="connsiteY6" fmla="*/ 482288 h 2893671"/>
              <a:gd name="connsiteX7" fmla="*/ 6539697 w 6539697"/>
              <a:gd name="connsiteY7" fmla="*/ 482279 h 2893671"/>
              <a:gd name="connsiteX8" fmla="*/ 6539697 w 6539697"/>
              <a:gd name="connsiteY8" fmla="*/ 482279 h 2893671"/>
              <a:gd name="connsiteX9" fmla="*/ 6539697 w 6539697"/>
              <a:gd name="connsiteY9" fmla="*/ 1205696 h 2893671"/>
              <a:gd name="connsiteX10" fmla="*/ 6539697 w 6539697"/>
              <a:gd name="connsiteY10" fmla="*/ 2411383 h 2893671"/>
              <a:gd name="connsiteX11" fmla="*/ 6057409 w 6539697"/>
              <a:gd name="connsiteY11" fmla="*/ 2893671 h 2893671"/>
              <a:gd name="connsiteX12" fmla="*/ 2724874 w 6539697"/>
              <a:gd name="connsiteY12" fmla="*/ 2893671 h 2893671"/>
              <a:gd name="connsiteX13" fmla="*/ 1089950 w 6539697"/>
              <a:gd name="connsiteY13" fmla="*/ 2893671 h 2893671"/>
              <a:gd name="connsiteX14" fmla="*/ 1089950 w 6539697"/>
              <a:gd name="connsiteY14" fmla="*/ 2893671 h 2893671"/>
              <a:gd name="connsiteX15" fmla="*/ 482288 w 6539697"/>
              <a:gd name="connsiteY15" fmla="*/ 2893671 h 2893671"/>
              <a:gd name="connsiteX16" fmla="*/ 0 w 6539697"/>
              <a:gd name="connsiteY16" fmla="*/ 2411383 h 2893671"/>
              <a:gd name="connsiteX17" fmla="*/ 0 w 6539697"/>
              <a:gd name="connsiteY17" fmla="*/ 1205696 h 2893671"/>
              <a:gd name="connsiteX18" fmla="*/ -986252 w 6539697"/>
              <a:gd name="connsiteY18" fmla="*/ 1333982 h 2893671"/>
              <a:gd name="connsiteX19" fmla="*/ 0 w 6539697"/>
              <a:gd name="connsiteY19" fmla="*/ 482279 h 2893671"/>
              <a:gd name="connsiteX20" fmla="*/ 0 w 6539697"/>
              <a:gd name="connsiteY20" fmla="*/ 482288 h 2893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539697" h="2893671" fill="none" extrusionOk="0">
                <a:moveTo>
                  <a:pt x="0" y="482288"/>
                </a:moveTo>
                <a:cubicBezTo>
                  <a:pt x="7814" y="220157"/>
                  <a:pt x="170985" y="18072"/>
                  <a:pt x="482288" y="0"/>
                </a:cubicBezTo>
                <a:cubicBezTo>
                  <a:pt x="623586" y="12302"/>
                  <a:pt x="872281" y="-30554"/>
                  <a:pt x="1089950" y="0"/>
                </a:cubicBezTo>
                <a:lnTo>
                  <a:pt x="1089950" y="0"/>
                </a:lnTo>
                <a:cubicBezTo>
                  <a:pt x="1743397" y="-130545"/>
                  <a:pt x="1927923" y="108287"/>
                  <a:pt x="2724874" y="0"/>
                </a:cubicBezTo>
                <a:cubicBezTo>
                  <a:pt x="3983452" y="-117130"/>
                  <a:pt x="4902334" y="123459"/>
                  <a:pt x="6057409" y="0"/>
                </a:cubicBezTo>
                <a:cubicBezTo>
                  <a:pt x="6330772" y="11158"/>
                  <a:pt x="6496223" y="222008"/>
                  <a:pt x="6539697" y="482288"/>
                </a:cubicBezTo>
                <a:lnTo>
                  <a:pt x="6539697" y="482279"/>
                </a:lnTo>
                <a:lnTo>
                  <a:pt x="6539697" y="482279"/>
                </a:lnTo>
                <a:cubicBezTo>
                  <a:pt x="6582900" y="688613"/>
                  <a:pt x="6539997" y="1087099"/>
                  <a:pt x="6539697" y="1205696"/>
                </a:cubicBezTo>
                <a:cubicBezTo>
                  <a:pt x="6477065" y="1357982"/>
                  <a:pt x="6586978" y="2200229"/>
                  <a:pt x="6539697" y="2411383"/>
                </a:cubicBezTo>
                <a:cubicBezTo>
                  <a:pt x="6531065" y="2666933"/>
                  <a:pt x="6319460" y="2907704"/>
                  <a:pt x="6057409" y="2893671"/>
                </a:cubicBezTo>
                <a:cubicBezTo>
                  <a:pt x="5478032" y="3027065"/>
                  <a:pt x="3197994" y="2762951"/>
                  <a:pt x="2724874" y="2893671"/>
                </a:cubicBezTo>
                <a:cubicBezTo>
                  <a:pt x="2096175" y="2978136"/>
                  <a:pt x="1358787" y="2835829"/>
                  <a:pt x="1089950" y="2893671"/>
                </a:cubicBezTo>
                <a:lnTo>
                  <a:pt x="1089950" y="2893671"/>
                </a:lnTo>
                <a:cubicBezTo>
                  <a:pt x="818320" y="2853809"/>
                  <a:pt x="635611" y="2870237"/>
                  <a:pt x="482288" y="2893671"/>
                </a:cubicBezTo>
                <a:cubicBezTo>
                  <a:pt x="180810" y="2893523"/>
                  <a:pt x="1574" y="2674514"/>
                  <a:pt x="0" y="2411383"/>
                </a:cubicBezTo>
                <a:cubicBezTo>
                  <a:pt x="-8316" y="1901794"/>
                  <a:pt x="-54409" y="1345354"/>
                  <a:pt x="0" y="1205696"/>
                </a:cubicBezTo>
                <a:cubicBezTo>
                  <a:pt x="-265775" y="1270088"/>
                  <a:pt x="-803596" y="1322659"/>
                  <a:pt x="-986252" y="1333982"/>
                </a:cubicBezTo>
                <a:cubicBezTo>
                  <a:pt x="-620192" y="921151"/>
                  <a:pt x="-217305" y="693206"/>
                  <a:pt x="0" y="482279"/>
                </a:cubicBezTo>
                <a:lnTo>
                  <a:pt x="0" y="482288"/>
                </a:lnTo>
                <a:close/>
              </a:path>
              <a:path w="6539697" h="2893671" stroke="0" extrusionOk="0">
                <a:moveTo>
                  <a:pt x="0" y="482288"/>
                </a:moveTo>
                <a:cubicBezTo>
                  <a:pt x="-15507" y="242446"/>
                  <a:pt x="249098" y="-22432"/>
                  <a:pt x="482288" y="0"/>
                </a:cubicBezTo>
                <a:cubicBezTo>
                  <a:pt x="696677" y="-49375"/>
                  <a:pt x="914385" y="37835"/>
                  <a:pt x="1089950" y="0"/>
                </a:cubicBezTo>
                <a:lnTo>
                  <a:pt x="1089950" y="0"/>
                </a:lnTo>
                <a:cubicBezTo>
                  <a:pt x="1612570" y="-115022"/>
                  <a:pt x="2202136" y="-4817"/>
                  <a:pt x="2724874" y="0"/>
                </a:cubicBezTo>
                <a:cubicBezTo>
                  <a:pt x="4104890" y="-134364"/>
                  <a:pt x="5159158" y="130381"/>
                  <a:pt x="6057409" y="0"/>
                </a:cubicBezTo>
                <a:cubicBezTo>
                  <a:pt x="6319036" y="-11157"/>
                  <a:pt x="6547089" y="210198"/>
                  <a:pt x="6539697" y="482288"/>
                </a:cubicBezTo>
                <a:lnTo>
                  <a:pt x="6539697" y="482279"/>
                </a:lnTo>
                <a:lnTo>
                  <a:pt x="6539697" y="482279"/>
                </a:lnTo>
                <a:cubicBezTo>
                  <a:pt x="6592718" y="678963"/>
                  <a:pt x="6515236" y="1118879"/>
                  <a:pt x="6539697" y="1205696"/>
                </a:cubicBezTo>
                <a:cubicBezTo>
                  <a:pt x="6528885" y="1582627"/>
                  <a:pt x="6547199" y="1809260"/>
                  <a:pt x="6539697" y="2411383"/>
                </a:cubicBezTo>
                <a:cubicBezTo>
                  <a:pt x="6578878" y="2673469"/>
                  <a:pt x="6288353" y="2903932"/>
                  <a:pt x="6057409" y="2893671"/>
                </a:cubicBezTo>
                <a:cubicBezTo>
                  <a:pt x="4629407" y="2855912"/>
                  <a:pt x="3825707" y="2944169"/>
                  <a:pt x="2724874" y="2893671"/>
                </a:cubicBezTo>
                <a:cubicBezTo>
                  <a:pt x="2174419" y="2969985"/>
                  <a:pt x="1489365" y="2913852"/>
                  <a:pt x="1089950" y="2893671"/>
                </a:cubicBezTo>
                <a:lnTo>
                  <a:pt x="1089950" y="2893671"/>
                </a:lnTo>
                <a:cubicBezTo>
                  <a:pt x="918981" y="2926999"/>
                  <a:pt x="698080" y="2901625"/>
                  <a:pt x="482288" y="2893671"/>
                </a:cubicBezTo>
                <a:cubicBezTo>
                  <a:pt x="183632" y="2864218"/>
                  <a:pt x="20864" y="2672859"/>
                  <a:pt x="0" y="2411383"/>
                </a:cubicBezTo>
                <a:cubicBezTo>
                  <a:pt x="-98787" y="1841521"/>
                  <a:pt x="32831" y="1521345"/>
                  <a:pt x="0" y="1205696"/>
                </a:cubicBezTo>
                <a:cubicBezTo>
                  <a:pt x="-185681" y="1304493"/>
                  <a:pt x="-576771" y="1351528"/>
                  <a:pt x="-986252" y="1333982"/>
                </a:cubicBezTo>
                <a:cubicBezTo>
                  <a:pt x="-600401" y="970856"/>
                  <a:pt x="-319322" y="659725"/>
                  <a:pt x="0" y="482279"/>
                </a:cubicBezTo>
                <a:lnTo>
                  <a:pt x="0" y="482288"/>
                </a:lnTo>
                <a:close/>
              </a:path>
            </a:pathLst>
          </a:custGeom>
          <a:solidFill>
            <a:schemeClr val="bg1">
              <a:alpha val="89000"/>
            </a:schemeClr>
          </a:solidFill>
          <a:ln w="38100">
            <a:solidFill>
              <a:srgbClr val="002060"/>
            </a:solidFill>
            <a:extLst>
              <a:ext uri="{C807C97D-BFC1-408E-A445-0C87EB9F89A2}">
                <ask:lineSketchStyleProps xmlns:ask="http://schemas.microsoft.com/office/drawing/2018/sketchyshapes" xmlns="" sd="2842418190">
                  <a:prstGeom prst="wedgeRoundRectCallout">
                    <a:avLst>
                      <a:gd name="adj1" fmla="val -65081"/>
                      <a:gd name="adj2" fmla="val -3900"/>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7200" b="1" i="0" u="none" strike="noStrike" kern="1200" cap="none" spc="0" normalizeH="0" baseline="0" noProof="0" dirty="0" err="1">
                <a:ln w="9525">
                  <a:solidFill>
                    <a:prstClr val="white"/>
                  </a:solidFill>
                  <a:prstDash val="solid"/>
                </a:ln>
                <a:solidFill>
                  <a:srgbClr val="0070C0"/>
                </a:solidFill>
                <a:effectLst>
                  <a:outerShdw blurRad="12700" dist="38100" dir="2700000" algn="tl" rotWithShape="0">
                    <a:srgbClr val="4472C4">
                      <a:lumMod val="60000"/>
                      <a:lumOff val="40000"/>
                    </a:srgbClr>
                  </a:outerShdw>
                </a:effectLst>
                <a:uLnTx/>
                <a:uFillTx/>
                <a:latin typeface="Tahoma" panose="020B0604030504040204" pitchFamily="34" charset="0"/>
                <a:ea typeface="Tahoma" panose="020B0604030504040204" pitchFamily="34" charset="0"/>
                <a:cs typeface="Tahoma" panose="020B0604030504040204" pitchFamily="34" charset="0"/>
              </a:rPr>
              <a:t>Hỏi</a:t>
            </a:r>
            <a:r>
              <a:rPr kumimoji="0" lang="en-US" sz="7200" b="1" i="0" u="none" strike="noStrike" kern="1200" cap="none" spc="0" normalizeH="0" baseline="0" noProof="0" dirty="0">
                <a:ln w="9525">
                  <a:solidFill>
                    <a:prstClr val="white"/>
                  </a:solidFill>
                  <a:prstDash val="solid"/>
                </a:ln>
                <a:solidFill>
                  <a:srgbClr val="0070C0"/>
                </a:solidFill>
                <a:effectLst>
                  <a:outerShdw blurRad="12700" dist="38100" dir="2700000" algn="tl" rotWithShape="0">
                    <a:srgbClr val="4472C4">
                      <a:lumMod val="60000"/>
                      <a:lumOff val="40000"/>
                    </a:srgbClr>
                  </a:outerShd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7200" b="1" i="0" u="none" strike="noStrike" kern="1200" cap="none" spc="0" normalizeH="0" baseline="0" noProof="0" dirty="0" err="1">
                <a:ln w="9525">
                  <a:solidFill>
                    <a:prstClr val="white"/>
                  </a:solidFill>
                  <a:prstDash val="solid"/>
                </a:ln>
                <a:solidFill>
                  <a:srgbClr val="0070C0"/>
                </a:solidFill>
                <a:effectLst>
                  <a:outerShdw blurRad="12700" dist="38100" dir="2700000" algn="tl" rotWithShape="0">
                    <a:srgbClr val="4472C4">
                      <a:lumMod val="60000"/>
                      <a:lumOff val="40000"/>
                    </a:srgbClr>
                  </a:outerShdw>
                </a:effectLst>
                <a:uLnTx/>
                <a:uFillTx/>
                <a:latin typeface="Tahoma" panose="020B0604030504040204" pitchFamily="34" charset="0"/>
                <a:ea typeface="Tahoma" panose="020B0604030504040204" pitchFamily="34" charset="0"/>
                <a:cs typeface="Tahoma" panose="020B0604030504040204" pitchFamily="34" charset="0"/>
              </a:rPr>
              <a:t>đáp</a:t>
            </a:r>
            <a:r>
              <a:rPr kumimoji="0" lang="en-US" sz="7200" b="1" i="0" u="none" strike="noStrike" kern="1200" cap="none" spc="0" normalizeH="0" noProof="0" dirty="0">
                <a:ln w="9525">
                  <a:solidFill>
                    <a:prstClr val="white"/>
                  </a:solidFill>
                  <a:prstDash val="solid"/>
                </a:ln>
                <a:solidFill>
                  <a:srgbClr val="0070C0"/>
                </a:solidFill>
                <a:effectLst>
                  <a:outerShdw blurRad="12700" dist="38100" dir="2700000" algn="tl" rotWithShape="0">
                    <a:srgbClr val="4472C4">
                      <a:lumMod val="60000"/>
                      <a:lumOff val="40000"/>
                    </a:srgbClr>
                  </a:outerShd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7200" b="1" i="0" u="none" strike="noStrike" kern="1200" cap="none" spc="0" normalizeH="0" noProof="0" dirty="0" err="1">
                <a:ln w="9525">
                  <a:solidFill>
                    <a:prstClr val="white"/>
                  </a:solidFill>
                  <a:prstDash val="solid"/>
                </a:ln>
                <a:solidFill>
                  <a:srgbClr val="0070C0"/>
                </a:solidFill>
                <a:effectLst>
                  <a:outerShdw blurRad="12700" dist="38100" dir="2700000" algn="tl" rotWithShape="0">
                    <a:srgbClr val="4472C4">
                      <a:lumMod val="60000"/>
                      <a:lumOff val="40000"/>
                    </a:srgbClr>
                  </a:outerShdw>
                </a:effectLst>
                <a:uLnTx/>
                <a:uFillTx/>
                <a:latin typeface="Tahoma" panose="020B0604030504040204" pitchFamily="34" charset="0"/>
                <a:ea typeface="Tahoma" panose="020B0604030504040204" pitchFamily="34" charset="0"/>
                <a:cs typeface="Tahoma" panose="020B0604030504040204" pitchFamily="34" charset="0"/>
              </a:rPr>
              <a:t>trước</a:t>
            </a:r>
            <a:r>
              <a:rPr kumimoji="0" lang="en-US" sz="7200" b="1" i="0" u="none" strike="noStrike" kern="1200" cap="none" spc="0" normalizeH="0" noProof="0" dirty="0">
                <a:ln w="9525">
                  <a:solidFill>
                    <a:prstClr val="white"/>
                  </a:solidFill>
                  <a:prstDash val="solid"/>
                </a:ln>
                <a:solidFill>
                  <a:srgbClr val="0070C0"/>
                </a:solidFill>
                <a:effectLst>
                  <a:outerShdw blurRad="12700" dist="38100" dir="2700000" algn="tl" rotWithShape="0">
                    <a:srgbClr val="4472C4">
                      <a:lumMod val="60000"/>
                      <a:lumOff val="40000"/>
                    </a:srgbClr>
                  </a:outerShd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7200" b="1" i="0" u="none" strike="noStrike" kern="1200" cap="none" spc="0" normalizeH="0" noProof="0" dirty="0" err="1">
                <a:ln w="9525">
                  <a:solidFill>
                    <a:prstClr val="white"/>
                  </a:solidFill>
                  <a:prstDash val="solid"/>
                </a:ln>
                <a:solidFill>
                  <a:srgbClr val="0070C0"/>
                </a:solidFill>
                <a:effectLst>
                  <a:outerShdw blurRad="12700" dist="38100" dir="2700000" algn="tl" rotWithShape="0">
                    <a:srgbClr val="4472C4">
                      <a:lumMod val="60000"/>
                      <a:lumOff val="40000"/>
                    </a:srgbClr>
                  </a:outerShdw>
                </a:effectLst>
                <a:uLnTx/>
                <a:uFillTx/>
                <a:latin typeface="Tahoma" panose="020B0604030504040204" pitchFamily="34" charset="0"/>
                <a:ea typeface="Tahoma" panose="020B0604030504040204" pitchFamily="34" charset="0"/>
                <a:cs typeface="Tahoma" panose="020B0604030504040204" pitchFamily="34" charset="0"/>
              </a:rPr>
              <a:t>lớp</a:t>
            </a:r>
            <a:endParaRPr kumimoji="0" lang="en-US" sz="7200" b="1" i="0" u="none" strike="noStrike" kern="1200" cap="none" spc="0" normalizeH="0" baseline="0" noProof="0" dirty="0">
              <a:ln w="9525">
                <a:solidFill>
                  <a:prstClr val="white"/>
                </a:solidFill>
                <a:prstDash val="solid"/>
              </a:ln>
              <a:solidFill>
                <a:srgbClr val="0070C0"/>
              </a:solidFill>
              <a:effectLst>
                <a:outerShdw blurRad="12700" dist="38100" dir="2700000" algn="tl" rotWithShape="0">
                  <a:srgbClr val="4472C4">
                    <a:lumMod val="60000"/>
                    <a:lumOff val="40000"/>
                  </a:srgbClr>
                </a:outerShdw>
              </a:effectLst>
              <a:uLnTx/>
              <a:uFillTx/>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4157538872"/>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nodeType="withEffect">
                                  <p:stCondLst>
                                    <p:cond delay="0"/>
                                  </p:stCondLst>
                                  <p:iterate type="lt">
                                    <p:tmPct val="10000"/>
                                  </p:iterate>
                                  <p:childTnLst>
                                    <p:animMotion origin="layout" path="M -1.45833E-6 -1.85185E-6 L -1.45833E-6 -0.07222 " pathEditMode="relative" rAng="0" ptsTypes="AA">
                                      <p:cBhvr>
                                        <p:cTn id="6" dur="250" accel="50000" decel="50000" autoRev="1" fill="hold">
                                          <p:stCondLst>
                                            <p:cond delay="0"/>
                                          </p:stCondLst>
                                        </p:cTn>
                                        <p:tgtEl>
                                          <p:spTgt spid="22">
                                            <p:txEl>
                                              <p:pRg st="0" end="0"/>
                                            </p:txEl>
                                          </p:spTgt>
                                        </p:tgtEl>
                                        <p:attrNameLst>
                                          <p:attrName>ppt_x</p:attrName>
                                          <p:attrName>ppt_y</p:attrName>
                                        </p:attrNameLst>
                                      </p:cBhvr>
                                      <p:rCtr x="0" y="-3611"/>
                                    </p:animMotion>
                                    <p:animRot by="1500000">
                                      <p:cBhvr>
                                        <p:cTn id="7" dur="125" fill="hold">
                                          <p:stCondLst>
                                            <p:cond delay="0"/>
                                          </p:stCondLst>
                                        </p:cTn>
                                        <p:tgtEl>
                                          <p:spTgt spid="22">
                                            <p:txEl>
                                              <p:pRg st="0" end="0"/>
                                            </p:txEl>
                                          </p:spTgt>
                                        </p:tgtEl>
                                        <p:attrNameLst>
                                          <p:attrName>r</p:attrName>
                                        </p:attrNameLst>
                                      </p:cBhvr>
                                    </p:animRot>
                                    <p:animRot by="-1500000">
                                      <p:cBhvr>
                                        <p:cTn id="8" dur="125" fill="hold">
                                          <p:stCondLst>
                                            <p:cond delay="125"/>
                                          </p:stCondLst>
                                        </p:cTn>
                                        <p:tgtEl>
                                          <p:spTgt spid="22">
                                            <p:txEl>
                                              <p:pRg st="0" end="0"/>
                                            </p:txEl>
                                          </p:spTgt>
                                        </p:tgtEl>
                                        <p:attrNameLst>
                                          <p:attrName>r</p:attrName>
                                        </p:attrNameLst>
                                      </p:cBhvr>
                                    </p:animRot>
                                    <p:animRot by="-1500000">
                                      <p:cBhvr>
                                        <p:cTn id="9" dur="125" fill="hold">
                                          <p:stCondLst>
                                            <p:cond delay="250"/>
                                          </p:stCondLst>
                                        </p:cTn>
                                        <p:tgtEl>
                                          <p:spTgt spid="22">
                                            <p:txEl>
                                              <p:pRg st="0" end="0"/>
                                            </p:txEl>
                                          </p:spTgt>
                                        </p:tgtEl>
                                        <p:attrNameLst>
                                          <p:attrName>r</p:attrName>
                                        </p:attrNameLst>
                                      </p:cBhvr>
                                    </p:animRot>
                                    <p:animRot by="1500000">
                                      <p:cBhvr>
                                        <p:cTn id="10" dur="125" fill="hold">
                                          <p:stCondLst>
                                            <p:cond delay="375"/>
                                          </p:stCondLst>
                                        </p:cTn>
                                        <p:tgtEl>
                                          <p:spTgt spid="22">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98EF3094-66C5-437D-B727-235FFE27B3C2}"/>
              </a:ext>
            </a:extLst>
          </p:cNvPr>
          <p:cNvPicPr>
            <a:picLocks noChangeAspect="1"/>
          </p:cNvPicPr>
          <p:nvPr/>
        </p:nvPicPr>
        <p:blipFill>
          <a:blip r:embed="rId3"/>
          <a:stretch>
            <a:fillRect/>
          </a:stretch>
        </p:blipFill>
        <p:spPr>
          <a:xfrm>
            <a:off x="-527" y="-1314"/>
            <a:ext cx="12193057" cy="6860627"/>
          </a:xfrm>
          <a:prstGeom prst="rect">
            <a:avLst/>
          </a:prstGeom>
        </p:spPr>
      </p:pic>
      <p:pic>
        <p:nvPicPr>
          <p:cNvPr id="5" name="图片 4">
            <a:extLst>
              <a:ext uri="{FF2B5EF4-FFF2-40B4-BE49-F238E27FC236}">
                <a16:creationId xmlns:a16="http://schemas.microsoft.com/office/drawing/2014/main" id="{B2201085-C01F-4979-905D-01E22FF47880}"/>
              </a:ext>
            </a:extLst>
          </p:cNvPr>
          <p:cNvPicPr>
            <a:picLocks noChangeAspect="1"/>
          </p:cNvPicPr>
          <p:nvPr/>
        </p:nvPicPr>
        <p:blipFill>
          <a:blip r:embed="rId4"/>
          <a:stretch>
            <a:fillRect/>
          </a:stretch>
        </p:blipFill>
        <p:spPr>
          <a:xfrm>
            <a:off x="1728843" y="495960"/>
            <a:ext cx="8734315" cy="4883472"/>
          </a:xfrm>
          <a:prstGeom prst="rect">
            <a:avLst/>
          </a:prstGeom>
        </p:spPr>
      </p:pic>
      <p:pic>
        <p:nvPicPr>
          <p:cNvPr id="6" name="图片 5">
            <a:extLst>
              <a:ext uri="{FF2B5EF4-FFF2-40B4-BE49-F238E27FC236}">
                <a16:creationId xmlns:a16="http://schemas.microsoft.com/office/drawing/2014/main" id="{1793098C-A5FA-41A7-8D75-91D3CBF4E3F1}"/>
              </a:ext>
            </a:extLst>
          </p:cNvPr>
          <p:cNvPicPr>
            <a:picLocks noChangeAspect="1"/>
          </p:cNvPicPr>
          <p:nvPr/>
        </p:nvPicPr>
        <p:blipFill>
          <a:blip r:embed="rId5"/>
          <a:stretch>
            <a:fillRect/>
          </a:stretch>
        </p:blipFill>
        <p:spPr>
          <a:xfrm>
            <a:off x="2442191" y="13202"/>
            <a:ext cx="777219" cy="397057"/>
          </a:xfrm>
          <a:prstGeom prst="rect">
            <a:avLst/>
          </a:prstGeom>
        </p:spPr>
      </p:pic>
      <p:pic>
        <p:nvPicPr>
          <p:cNvPr id="7" name="图片 6">
            <a:extLst>
              <a:ext uri="{FF2B5EF4-FFF2-40B4-BE49-F238E27FC236}">
                <a16:creationId xmlns:a16="http://schemas.microsoft.com/office/drawing/2014/main" id="{5FF7E7F1-673B-4F49-972F-F4DAEA0EA5DB}"/>
              </a:ext>
            </a:extLst>
          </p:cNvPr>
          <p:cNvPicPr>
            <a:picLocks noChangeAspect="1"/>
          </p:cNvPicPr>
          <p:nvPr/>
        </p:nvPicPr>
        <p:blipFill>
          <a:blip r:embed="rId6"/>
          <a:stretch>
            <a:fillRect/>
          </a:stretch>
        </p:blipFill>
        <p:spPr>
          <a:xfrm>
            <a:off x="10929507" y="211730"/>
            <a:ext cx="1235563" cy="707197"/>
          </a:xfrm>
          <a:prstGeom prst="rect">
            <a:avLst/>
          </a:prstGeom>
        </p:spPr>
      </p:pic>
      <p:pic>
        <p:nvPicPr>
          <p:cNvPr id="8" name="图片 7">
            <a:extLst>
              <a:ext uri="{FF2B5EF4-FFF2-40B4-BE49-F238E27FC236}">
                <a16:creationId xmlns:a16="http://schemas.microsoft.com/office/drawing/2014/main" id="{9620CBEB-70AA-4CE8-A2BF-38325901C561}"/>
              </a:ext>
            </a:extLst>
          </p:cNvPr>
          <p:cNvPicPr>
            <a:picLocks noChangeAspect="1"/>
          </p:cNvPicPr>
          <p:nvPr/>
        </p:nvPicPr>
        <p:blipFill>
          <a:blip r:embed="rId7"/>
          <a:stretch>
            <a:fillRect/>
          </a:stretch>
        </p:blipFill>
        <p:spPr>
          <a:xfrm>
            <a:off x="471637" y="4975699"/>
            <a:ext cx="1430652" cy="1113632"/>
          </a:xfrm>
          <a:prstGeom prst="rect">
            <a:avLst/>
          </a:prstGeom>
        </p:spPr>
      </p:pic>
      <p:pic>
        <p:nvPicPr>
          <p:cNvPr id="9" name="图片 8">
            <a:extLst>
              <a:ext uri="{FF2B5EF4-FFF2-40B4-BE49-F238E27FC236}">
                <a16:creationId xmlns:a16="http://schemas.microsoft.com/office/drawing/2014/main" id="{34BC195A-162E-4BEC-A4A7-6BF27B647E01}"/>
              </a:ext>
            </a:extLst>
          </p:cNvPr>
          <p:cNvPicPr>
            <a:picLocks noChangeAspect="1"/>
          </p:cNvPicPr>
          <p:nvPr/>
        </p:nvPicPr>
        <p:blipFill>
          <a:blip r:embed="rId8"/>
          <a:stretch>
            <a:fillRect/>
          </a:stretch>
        </p:blipFill>
        <p:spPr>
          <a:xfrm>
            <a:off x="3805106" y="5139373"/>
            <a:ext cx="2292295" cy="1097375"/>
          </a:xfrm>
          <a:prstGeom prst="rect">
            <a:avLst/>
          </a:prstGeom>
        </p:spPr>
      </p:pic>
      <p:pic>
        <p:nvPicPr>
          <p:cNvPr id="10" name="图片 9">
            <a:extLst>
              <a:ext uri="{FF2B5EF4-FFF2-40B4-BE49-F238E27FC236}">
                <a16:creationId xmlns:a16="http://schemas.microsoft.com/office/drawing/2014/main" id="{2087DF76-6846-43D4-9517-E903FFEBE543}"/>
              </a:ext>
            </a:extLst>
          </p:cNvPr>
          <p:cNvPicPr>
            <a:picLocks noChangeAspect="1"/>
          </p:cNvPicPr>
          <p:nvPr/>
        </p:nvPicPr>
        <p:blipFill>
          <a:blip r:embed="rId9"/>
          <a:stretch>
            <a:fillRect/>
          </a:stretch>
        </p:blipFill>
        <p:spPr>
          <a:xfrm>
            <a:off x="11645226" y="5221917"/>
            <a:ext cx="520237" cy="902287"/>
          </a:xfrm>
          <a:prstGeom prst="rect">
            <a:avLst/>
          </a:prstGeom>
        </p:spPr>
      </p:pic>
      <p:pic>
        <p:nvPicPr>
          <p:cNvPr id="11" name="图片 10">
            <a:extLst>
              <a:ext uri="{FF2B5EF4-FFF2-40B4-BE49-F238E27FC236}">
                <a16:creationId xmlns:a16="http://schemas.microsoft.com/office/drawing/2014/main" id="{80E51249-CE66-420E-9F1D-CC306524C90F}"/>
              </a:ext>
            </a:extLst>
          </p:cNvPr>
          <p:cNvPicPr>
            <a:picLocks noChangeAspect="1"/>
          </p:cNvPicPr>
          <p:nvPr/>
        </p:nvPicPr>
        <p:blipFill>
          <a:blip r:embed="rId10"/>
          <a:stretch>
            <a:fillRect/>
          </a:stretch>
        </p:blipFill>
        <p:spPr>
          <a:xfrm>
            <a:off x="360" y="1721"/>
            <a:ext cx="951059" cy="512108"/>
          </a:xfrm>
          <a:prstGeom prst="rect">
            <a:avLst/>
          </a:prstGeom>
        </p:spPr>
      </p:pic>
      <p:pic>
        <p:nvPicPr>
          <p:cNvPr id="12" name="图片 11">
            <a:extLst>
              <a:ext uri="{FF2B5EF4-FFF2-40B4-BE49-F238E27FC236}">
                <a16:creationId xmlns:a16="http://schemas.microsoft.com/office/drawing/2014/main" id="{EDAFE36A-94E6-489B-AF65-42C7952D88EA}"/>
              </a:ext>
            </a:extLst>
          </p:cNvPr>
          <p:cNvPicPr>
            <a:picLocks noChangeAspect="1"/>
          </p:cNvPicPr>
          <p:nvPr/>
        </p:nvPicPr>
        <p:blipFill>
          <a:blip r:embed="rId11"/>
          <a:stretch>
            <a:fillRect/>
          </a:stretch>
        </p:blipFill>
        <p:spPr>
          <a:xfrm>
            <a:off x="11647390" y="2131649"/>
            <a:ext cx="569009" cy="2292295"/>
          </a:xfrm>
          <a:prstGeom prst="rect">
            <a:avLst/>
          </a:prstGeom>
        </p:spPr>
      </p:pic>
      <p:pic>
        <p:nvPicPr>
          <p:cNvPr id="13" name="图片 12">
            <a:extLst>
              <a:ext uri="{FF2B5EF4-FFF2-40B4-BE49-F238E27FC236}">
                <a16:creationId xmlns:a16="http://schemas.microsoft.com/office/drawing/2014/main" id="{433C20CD-2917-4D42-9516-B9D40664CD17}"/>
              </a:ext>
            </a:extLst>
          </p:cNvPr>
          <p:cNvPicPr>
            <a:picLocks noChangeAspect="1"/>
          </p:cNvPicPr>
          <p:nvPr/>
        </p:nvPicPr>
        <p:blipFill>
          <a:blip r:embed="rId12"/>
          <a:stretch>
            <a:fillRect/>
          </a:stretch>
        </p:blipFill>
        <p:spPr>
          <a:xfrm>
            <a:off x="-16785" y="5947894"/>
            <a:ext cx="12225572" cy="910415"/>
          </a:xfrm>
          <a:prstGeom prst="rect">
            <a:avLst/>
          </a:prstGeom>
        </p:spPr>
      </p:pic>
      <p:pic>
        <p:nvPicPr>
          <p:cNvPr id="18" name="图片 17">
            <a:extLst>
              <a:ext uri="{FF2B5EF4-FFF2-40B4-BE49-F238E27FC236}">
                <a16:creationId xmlns:a16="http://schemas.microsoft.com/office/drawing/2014/main" id="{25E8816D-6FE6-4545-8F0B-2CAE4E4736D6}"/>
              </a:ext>
            </a:extLst>
          </p:cNvPr>
          <p:cNvPicPr>
            <a:picLocks noChangeAspect="1"/>
          </p:cNvPicPr>
          <p:nvPr/>
        </p:nvPicPr>
        <p:blipFill>
          <a:blip r:embed="rId13"/>
          <a:stretch>
            <a:fillRect/>
          </a:stretch>
        </p:blipFill>
        <p:spPr>
          <a:xfrm>
            <a:off x="10151705" y="2683462"/>
            <a:ext cx="1056732" cy="609653"/>
          </a:xfrm>
          <a:prstGeom prst="rect">
            <a:avLst/>
          </a:prstGeom>
        </p:spPr>
      </p:pic>
      <p:grpSp>
        <p:nvGrpSpPr>
          <p:cNvPr id="19" name="组合 18">
            <a:extLst>
              <a:ext uri="{FF2B5EF4-FFF2-40B4-BE49-F238E27FC236}">
                <a16:creationId xmlns:a16="http://schemas.microsoft.com/office/drawing/2014/main" id="{F0D03683-4FB3-4B2D-8301-C9F8785B3A30}"/>
              </a:ext>
            </a:extLst>
          </p:cNvPr>
          <p:cNvGrpSpPr/>
          <p:nvPr/>
        </p:nvGrpSpPr>
        <p:grpSpPr>
          <a:xfrm>
            <a:off x="7929478" y="3712237"/>
            <a:ext cx="3198641" cy="2463456"/>
            <a:chOff x="5571854" y="2365410"/>
            <a:chExt cx="2926334" cy="2253737"/>
          </a:xfrm>
        </p:grpSpPr>
        <p:pic>
          <p:nvPicPr>
            <p:cNvPr id="14" name="图片 13">
              <a:extLst>
                <a:ext uri="{FF2B5EF4-FFF2-40B4-BE49-F238E27FC236}">
                  <a16:creationId xmlns:a16="http://schemas.microsoft.com/office/drawing/2014/main" id="{CAB20079-597B-4690-806D-73FFBE41A29B}"/>
                </a:ext>
              </a:extLst>
            </p:cNvPr>
            <p:cNvPicPr>
              <a:picLocks noChangeAspect="1"/>
            </p:cNvPicPr>
            <p:nvPr/>
          </p:nvPicPr>
          <p:blipFill>
            <a:blip r:embed="rId14"/>
            <a:stretch>
              <a:fillRect/>
            </a:stretch>
          </p:blipFill>
          <p:spPr>
            <a:xfrm>
              <a:off x="5571854" y="2906023"/>
              <a:ext cx="2926334" cy="1713124"/>
            </a:xfrm>
            <a:prstGeom prst="rect">
              <a:avLst/>
            </a:prstGeom>
          </p:spPr>
        </p:pic>
        <p:pic>
          <p:nvPicPr>
            <p:cNvPr id="16" name="图片 15">
              <a:extLst>
                <a:ext uri="{FF2B5EF4-FFF2-40B4-BE49-F238E27FC236}">
                  <a16:creationId xmlns:a16="http://schemas.microsoft.com/office/drawing/2014/main" id="{57589A1B-1139-4C05-90B7-8628FB65A536}"/>
                </a:ext>
              </a:extLst>
            </p:cNvPr>
            <p:cNvPicPr>
              <a:picLocks noChangeAspect="1"/>
            </p:cNvPicPr>
            <p:nvPr/>
          </p:nvPicPr>
          <p:blipFill>
            <a:blip r:embed="rId15"/>
            <a:stretch>
              <a:fillRect/>
            </a:stretch>
          </p:blipFill>
          <p:spPr>
            <a:xfrm>
              <a:off x="6796019" y="2365410"/>
              <a:ext cx="786452" cy="682811"/>
            </a:xfrm>
            <a:prstGeom prst="rect">
              <a:avLst/>
            </a:prstGeom>
          </p:spPr>
        </p:pic>
        <p:pic>
          <p:nvPicPr>
            <p:cNvPr id="15" name="图片 14">
              <a:extLst>
                <a:ext uri="{FF2B5EF4-FFF2-40B4-BE49-F238E27FC236}">
                  <a16:creationId xmlns:a16="http://schemas.microsoft.com/office/drawing/2014/main" id="{4430E79A-745F-4D6D-B2A5-904EA84A0AB9}"/>
                </a:ext>
              </a:extLst>
            </p:cNvPr>
            <p:cNvPicPr>
              <a:picLocks noChangeAspect="1"/>
            </p:cNvPicPr>
            <p:nvPr/>
          </p:nvPicPr>
          <p:blipFill>
            <a:blip r:embed="rId16"/>
            <a:stretch>
              <a:fillRect/>
            </a:stretch>
          </p:blipFill>
          <p:spPr>
            <a:xfrm>
              <a:off x="5880302" y="2548655"/>
              <a:ext cx="829128" cy="310923"/>
            </a:xfrm>
            <a:prstGeom prst="rect">
              <a:avLst/>
            </a:prstGeom>
          </p:spPr>
        </p:pic>
      </p:grpSp>
      <p:pic>
        <p:nvPicPr>
          <p:cNvPr id="23" name="图片 22">
            <a:extLst>
              <a:ext uri="{FF2B5EF4-FFF2-40B4-BE49-F238E27FC236}">
                <a16:creationId xmlns:a16="http://schemas.microsoft.com/office/drawing/2014/main" id="{A6B04681-61DA-410B-9F83-4B8875FB332A}"/>
              </a:ext>
            </a:extLst>
          </p:cNvPr>
          <p:cNvPicPr>
            <a:picLocks noChangeAspect="1"/>
          </p:cNvPicPr>
          <p:nvPr/>
        </p:nvPicPr>
        <p:blipFill>
          <a:blip r:embed="rId17"/>
          <a:stretch>
            <a:fillRect/>
          </a:stretch>
        </p:blipFill>
        <p:spPr>
          <a:xfrm>
            <a:off x="1216625" y="2281792"/>
            <a:ext cx="585483" cy="1170965"/>
          </a:xfrm>
          <a:prstGeom prst="rect">
            <a:avLst/>
          </a:prstGeom>
        </p:spPr>
      </p:pic>
      <p:pic>
        <p:nvPicPr>
          <p:cNvPr id="42" name="图片 41">
            <a:extLst>
              <a:ext uri="{FF2B5EF4-FFF2-40B4-BE49-F238E27FC236}">
                <a16:creationId xmlns:a16="http://schemas.microsoft.com/office/drawing/2014/main" id="{B2AB24B0-F5F1-48C3-8DC4-38EBF52548D9}"/>
              </a:ext>
            </a:extLst>
          </p:cNvPr>
          <p:cNvPicPr>
            <a:picLocks noChangeAspect="1"/>
          </p:cNvPicPr>
          <p:nvPr/>
        </p:nvPicPr>
        <p:blipFill>
          <a:blip r:embed="rId18"/>
          <a:stretch>
            <a:fillRect/>
          </a:stretch>
        </p:blipFill>
        <p:spPr>
          <a:xfrm>
            <a:off x="10055927" y="1254441"/>
            <a:ext cx="739712" cy="382049"/>
          </a:xfrm>
          <a:prstGeom prst="rect">
            <a:avLst/>
          </a:prstGeom>
        </p:spPr>
      </p:pic>
      <p:pic>
        <p:nvPicPr>
          <p:cNvPr id="56" name="图片 55">
            <a:extLst>
              <a:ext uri="{FF2B5EF4-FFF2-40B4-BE49-F238E27FC236}">
                <a16:creationId xmlns:a16="http://schemas.microsoft.com/office/drawing/2014/main" id="{4F50CB02-D299-473E-9072-E60510CE12D0}"/>
              </a:ext>
            </a:extLst>
          </p:cNvPr>
          <p:cNvPicPr>
            <a:picLocks noChangeAspect="1"/>
          </p:cNvPicPr>
          <p:nvPr/>
        </p:nvPicPr>
        <p:blipFill>
          <a:blip r:embed="rId19">
            <a:extLst>
              <a:ext uri="{BEBA8EAE-BF5A-486C-A8C5-ECC9F3942E4B}">
                <a14:imgProps xmlns:a14="http://schemas.microsoft.com/office/drawing/2010/main">
                  <a14:imgLayer r:embed="rId20">
                    <a14:imgEffect>
                      <a14:saturation sat="400000"/>
                    </a14:imgEffect>
                  </a14:imgLayer>
                </a14:imgProps>
              </a:ext>
            </a:extLst>
          </a:blip>
          <a:stretch>
            <a:fillRect/>
          </a:stretch>
        </p:blipFill>
        <p:spPr>
          <a:xfrm>
            <a:off x="3451501" y="28765"/>
            <a:ext cx="2780017" cy="1333108"/>
          </a:xfrm>
          <a:prstGeom prst="rect">
            <a:avLst/>
          </a:prstGeom>
        </p:spPr>
      </p:pic>
      <p:sp>
        <p:nvSpPr>
          <p:cNvPr id="49" name="TextBox 48"/>
          <p:cNvSpPr txBox="1"/>
          <p:nvPr/>
        </p:nvSpPr>
        <p:spPr>
          <a:xfrm>
            <a:off x="2164907" y="1243542"/>
            <a:ext cx="7929647" cy="3416320"/>
          </a:xfrm>
          <a:prstGeom prst="rect">
            <a:avLst/>
          </a:prstGeom>
          <a:noFill/>
        </p:spPr>
        <p:txBody>
          <a:bodyPr wrap="square" rtlCol="0">
            <a:spAutoFit/>
          </a:bodyPr>
          <a:lstStyle/>
          <a:p>
            <a:pPr algn="just" defTabSz="609585"/>
            <a:r>
              <a:rPr lang="nl-NL" sz="3600" b="1" i="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Bệnh thấp tim là bệnh dễ bị mắc ở lứa tuổi học sinh tiểu học. Bệnh có thể dẫn đến hở van tim, viêm cơ tim, suy tim và có nguy cơ gây tử vong. Chính vì vậy chúng ta cần chăm sóc và bảo vệ cơ quan tuần hoàn.</a:t>
            </a:r>
            <a:endParaRPr lang="en-US" sz="3600" b="1" dirty="0">
              <a:solidFill>
                <a:srgbClr val="FF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449924198"/>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9">
                                            <p:txEl>
                                              <p:pRg st="0" end="0"/>
                                            </p:txEl>
                                          </p:spTgt>
                                        </p:tgtEl>
                                        <p:attrNameLst>
                                          <p:attrName>style.visibility</p:attrName>
                                        </p:attrNameLst>
                                      </p:cBhvr>
                                      <p:to>
                                        <p:strVal val="visible"/>
                                      </p:to>
                                    </p:set>
                                    <p:animEffect transition="in" filter="barn(inVertical)">
                                      <p:cBhvr>
                                        <p:cTn id="7" dur="500"/>
                                        <p:tgtEl>
                                          <p:spTgt spid="4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KSO_WM_SLIDE_ITEM_CNT" val="6"/>
</p:tagLst>
</file>

<file path=ppt/theme/theme1.xml><?xml version="1.0" encoding="utf-8"?>
<a:theme xmlns:a="http://schemas.openxmlformats.org/drawingml/2006/main" name="Retrospect">
  <a:themeElements>
    <a:clrScheme name="Retrospect">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Office 主题​​">
  <a:themeElements>
    <a:clrScheme name="Office 主题​​">
      <a:dk1>
        <a:srgbClr val="000000"/>
      </a:dk1>
      <a:lt1>
        <a:srgbClr val="FFFFFF"/>
      </a:lt1>
      <a:dk2>
        <a:srgbClr val="778495"/>
      </a:dk2>
      <a:lt2>
        <a:srgbClr val="F0F0F0"/>
      </a:lt2>
      <a:accent1>
        <a:srgbClr val="7DC8EB"/>
      </a:accent1>
      <a:accent2>
        <a:srgbClr val="81D67A"/>
      </a:accent2>
      <a:accent3>
        <a:srgbClr val="8CCBC5"/>
      </a:accent3>
      <a:accent4>
        <a:srgbClr val="FAD25F"/>
      </a:accent4>
      <a:accent5>
        <a:srgbClr val="F57364"/>
      </a:accent5>
      <a:accent6>
        <a:srgbClr val="8491CB"/>
      </a:accent6>
      <a:hlink>
        <a:srgbClr val="7DC8EB"/>
      </a:hlink>
      <a:folHlink>
        <a:srgbClr val="BFBFBF"/>
      </a:folHlink>
    </a:clrScheme>
    <a:fontScheme name="Custom 3">
      <a:majorFont>
        <a:latin typeface="Arial"/>
        <a:ea typeface=""/>
        <a:cs typeface=""/>
      </a:majorFont>
      <a:minorFont>
        <a:latin typeface="Arial"/>
        <a:ea typeface=""/>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
  <a:themeElements>
    <a:clrScheme name="紫色 II">
      <a:dk1>
        <a:sysClr val="windowText" lastClr="000000"/>
      </a:dk1>
      <a:lt1>
        <a:sysClr val="window" lastClr="FFFFFF"/>
      </a:lt1>
      <a:dk2>
        <a:srgbClr val="632E62"/>
      </a:dk2>
      <a:lt2>
        <a:srgbClr val="EAE5EB"/>
      </a:lt2>
      <a:accent1>
        <a:srgbClr val="92278F"/>
      </a:accent1>
      <a:accent2>
        <a:srgbClr val="9B57D3"/>
      </a:accent2>
      <a:accent3>
        <a:srgbClr val="755DD9"/>
      </a:accent3>
      <a:accent4>
        <a:srgbClr val="665EB8"/>
      </a:accent4>
      <a:accent5>
        <a:srgbClr val="45A5ED"/>
      </a:accent5>
      <a:accent6>
        <a:srgbClr val="5982DB"/>
      </a:accent6>
      <a:hlink>
        <a:srgbClr val="0066FF"/>
      </a:hlink>
      <a:folHlink>
        <a:srgbClr val="666699"/>
      </a:folHlink>
    </a:clrScheme>
    <a:fontScheme name="Office">
      <a:majorFont>
        <a:latin typeface="字魂58号-创中黑"/>
        <a:ea typeface=""/>
        <a:cs typeface=""/>
        <a:font script="Jpan" typeface="游ゴシック Light"/>
        <a:font script="Hang" typeface="맑은 고딕"/>
        <a:font script="Hans" typeface="字魂58号-创中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字魂58号-创中黑"/>
        <a:ea typeface=""/>
        <a:cs typeface=""/>
        <a:font script="Jpan" typeface="游ゴシック"/>
        <a:font script="Hang" typeface="맑은 고딕"/>
        <a:font script="Hans" typeface="字魂58号-创中黑"/>
        <a:font script="Hant" typeface="新細明體"/>
        <a:font script="Arab" typeface="字魂58号-创中黑"/>
        <a:font script="Hebr" typeface="字魂58号-创中黑"/>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字魂58号-创中黑"/>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1 Tùy chỉnh">
      <a:majorFont>
        <a:latin typeface="SVN-Poky's"/>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133</TotalTime>
  <Words>312</Words>
  <Application>Microsoft Office PowerPoint</Application>
  <PresentationFormat>Widescreen</PresentationFormat>
  <Paragraphs>29</Paragraphs>
  <Slides>15</Slides>
  <Notes>4</Notes>
  <HiddenSlides>0</HiddenSlides>
  <MMClips>0</MMClips>
  <ScaleCrop>false</ScaleCrop>
  <HeadingPairs>
    <vt:vector size="6" baseType="variant">
      <vt:variant>
        <vt:lpstr>Fonts Used</vt:lpstr>
      </vt:variant>
      <vt:variant>
        <vt:i4>14</vt:i4>
      </vt:variant>
      <vt:variant>
        <vt:lpstr>Theme</vt:lpstr>
      </vt:variant>
      <vt:variant>
        <vt:i4>5</vt:i4>
      </vt:variant>
      <vt:variant>
        <vt:lpstr>Slide Titles</vt:lpstr>
      </vt:variant>
      <vt:variant>
        <vt:i4>15</vt:i4>
      </vt:variant>
    </vt:vector>
  </HeadingPairs>
  <TitlesOfParts>
    <vt:vector size="34" baseType="lpstr">
      <vt:lpstr>宋体</vt:lpstr>
      <vt:lpstr>#9Slide03 Montserrat Bold</vt:lpstr>
      <vt:lpstr>Arial</vt:lpstr>
      <vt:lpstr>Calibri</vt:lpstr>
      <vt:lpstr>Calibri Light</vt:lpstr>
      <vt:lpstr>Cordia New</vt:lpstr>
      <vt:lpstr>等线</vt:lpstr>
      <vt:lpstr>Tahoma</vt:lpstr>
      <vt:lpstr>Times New Roman</vt:lpstr>
      <vt:lpstr>UTM Cookies</vt:lpstr>
      <vt:lpstr>Wingdings</vt:lpstr>
      <vt:lpstr>字魂58号-创中黑</vt:lpstr>
      <vt:lpstr>字魂59号-创粗黑</vt:lpstr>
      <vt:lpstr>思源黑体 CN</vt:lpstr>
      <vt:lpstr>Retrospect</vt:lpstr>
      <vt:lpstr>Office 主题​​</vt:lpstr>
      <vt:lpstr>-</vt:lpstr>
      <vt:lpstr>Office Theme</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Windows User</cp:lastModifiedBy>
  <cp:revision>23</cp:revision>
  <dcterms:created xsi:type="dcterms:W3CDTF">2022-11-22T10:15:22Z</dcterms:created>
  <dcterms:modified xsi:type="dcterms:W3CDTF">2023-05-09T05:41:58Z</dcterms:modified>
</cp:coreProperties>
</file>