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1" r:id="rId4"/>
  </p:sldMasterIdLst>
  <p:notesMasterIdLst>
    <p:notesMasterId r:id="rId23"/>
  </p:notesMasterIdLst>
  <p:sldIdLst>
    <p:sldId id="259" r:id="rId5"/>
    <p:sldId id="284" r:id="rId6"/>
    <p:sldId id="331" r:id="rId7"/>
    <p:sldId id="260" r:id="rId8"/>
    <p:sldId id="261" r:id="rId9"/>
    <p:sldId id="265" r:id="rId10"/>
    <p:sldId id="477" r:id="rId11"/>
    <p:sldId id="263" r:id="rId12"/>
    <p:sldId id="332" r:id="rId13"/>
    <p:sldId id="267" r:id="rId14"/>
    <p:sldId id="333" r:id="rId15"/>
    <p:sldId id="334" r:id="rId16"/>
    <p:sldId id="269" r:id="rId17"/>
    <p:sldId id="335" r:id="rId18"/>
    <p:sldId id="272" r:id="rId19"/>
    <p:sldId id="336" r:id="rId20"/>
    <p:sldId id="339" r:id="rId21"/>
    <p:sldId id="2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5/9/2023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5/9/2023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5/9/2023</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jpeg"/><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5/9/2023</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31.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ask="http://schemas.microsoft.com/office/drawing/2018/sketchyshapes" xmln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572</Words>
  <Application>Microsoft Office PowerPoint</Application>
  <PresentationFormat>Widescreen</PresentationFormat>
  <Paragraphs>29</Paragraphs>
  <Slides>18</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Arial</vt:lpstr>
      <vt:lpstr>Calibri</vt:lpstr>
      <vt:lpstr>Calibri Light</vt:lpstr>
      <vt:lpstr>等线</vt:lpstr>
      <vt:lpstr>Times New Roman</vt:lpstr>
      <vt:lpstr>UTM Cookies</vt:lpstr>
      <vt:lpstr>汉仪乐喵体W</vt:lpstr>
      <vt:lpstr>1_Office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35</cp:revision>
  <dcterms:created xsi:type="dcterms:W3CDTF">2022-11-17T11:37:10Z</dcterms:created>
  <dcterms:modified xsi:type="dcterms:W3CDTF">2023-05-09T05:39:00Z</dcterms:modified>
</cp:coreProperties>
</file>