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0"/>
  </p:notesMasterIdLst>
  <p:sldIdLst>
    <p:sldId id="257" r:id="rId3"/>
    <p:sldId id="316" r:id="rId4"/>
    <p:sldId id="338" r:id="rId5"/>
    <p:sldId id="318" r:id="rId6"/>
    <p:sldId id="339" r:id="rId7"/>
    <p:sldId id="319" r:id="rId8"/>
    <p:sldId id="320" r:id="rId9"/>
    <p:sldId id="321" r:id="rId10"/>
    <p:sldId id="322" r:id="rId11"/>
    <p:sldId id="340" r:id="rId12"/>
    <p:sldId id="323" r:id="rId13"/>
    <p:sldId id="325" r:id="rId14"/>
    <p:sldId id="344" r:id="rId15"/>
    <p:sldId id="343" r:id="rId16"/>
    <p:sldId id="345" r:id="rId17"/>
    <p:sldId id="346" r:id="rId18"/>
    <p:sldId id="3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07563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9327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9666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2023/5/9</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2023/5/9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2023/5/9</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2023/5/9</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2023/5/9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2023/5/9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2023/5/9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1.xml"/><Relationship Id="rId2" Type="http://schemas.openxmlformats.org/officeDocument/2006/relationships/slideLayout" Target="../slideLayouts/slideLayout4.xml"/><Relationship Id="rId16"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2023/5/9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2023/5/9</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id="{FEB713ED-DA95-D453-8309-5B59ED11D7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4.png"/><Relationship Id="rId7"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4.png"/><Relationship Id="rId7"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7.xml"/><Relationship Id="rId7"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1" name="Picture 10">
            <a:extLst>
              <a:ext uri="{FF2B5EF4-FFF2-40B4-BE49-F238E27FC236}">
                <a16:creationId xmlns:a16="http://schemas.microsoft.com/office/drawing/2014/main" id="{4DB5CD0A-6FB8-4872-830A-0E42E13EEC7C}"/>
              </a:ext>
            </a:extLst>
          </p:cNvPr>
          <p:cNvPicPr>
            <a:picLocks noChangeAspect="1"/>
          </p:cNvPicPr>
          <p:nvPr/>
        </p:nvPicPr>
        <p:blipFill>
          <a:blip r:embed="rId7"/>
          <a:stretch>
            <a:fillRect/>
          </a:stretch>
        </p:blipFill>
        <p:spPr>
          <a:xfrm>
            <a:off x="4674032" y="1805950"/>
            <a:ext cx="3212870" cy="646232"/>
          </a:xfrm>
          <a:prstGeom prst="rect">
            <a:avLst/>
          </a:prstGeom>
        </p:spPr>
      </p:pic>
      <p:pic>
        <p:nvPicPr>
          <p:cNvPr id="6" name="Picture 5">
            <a:extLst>
              <a:ext uri="{FF2B5EF4-FFF2-40B4-BE49-F238E27FC236}">
                <a16:creationId xmlns:a16="http://schemas.microsoft.com/office/drawing/2014/main" id="{E840B6E3-909B-41D9-B050-26B7CA178057}"/>
              </a:ext>
            </a:extLst>
          </p:cNvPr>
          <p:cNvPicPr>
            <a:picLocks noChangeAspect="1"/>
          </p:cNvPicPr>
          <p:nvPr/>
        </p:nvPicPr>
        <p:blipFill>
          <a:blip r:embed="rId8"/>
          <a:stretch>
            <a:fillRect/>
          </a:stretch>
        </p:blipFill>
        <p:spPr>
          <a:xfrm>
            <a:off x="1841370" y="2681434"/>
            <a:ext cx="8852159" cy="999831"/>
          </a:xfrm>
          <a:prstGeom prst="rect">
            <a:avLst/>
          </a:prstGeom>
        </p:spPr>
      </p:pic>
      <p:sp>
        <p:nvSpPr>
          <p:cNvPr id="7" name="TextBox 6">
            <a:extLst>
              <a:ext uri="{FF2B5EF4-FFF2-40B4-BE49-F238E27FC236}">
                <a16:creationId xmlns:a16="http://schemas.microsoft.com/office/drawing/2014/main" id="{926B88C5-5E50-4014-9F8B-261353E61375}"/>
              </a:ext>
            </a:extLst>
          </p:cNvPr>
          <p:cNvSpPr txBox="1"/>
          <p:nvPr/>
        </p:nvSpPr>
        <p:spPr>
          <a:xfrm>
            <a:off x="5743575" y="3609975"/>
            <a:ext cx="2105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a:t>
            </a:r>
            <a:r>
              <a:rPr lang="en-US" sz="3200" b="1" dirty="0" err="1">
                <a:latin typeface="Calibri" panose="020F0502020204030204" pitchFamily="34" charset="0"/>
                <a:cs typeface="Calibri" panose="020F0502020204030204" pitchFamily="34" charset="0"/>
              </a:rPr>
              <a:t>Tiết</a:t>
            </a:r>
            <a:r>
              <a:rPr lang="en-US" sz="3200" b="1" dirty="0">
                <a:latin typeface="Calibri" panose="020F0502020204030204" pitchFamily="34" charset="0"/>
                <a:cs typeface="Calibri" panose="020F0502020204030204" pitchFamily="34" charset="0"/>
              </a:rPr>
              <a:t> 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inVertical)">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17524" y="0"/>
            <a:ext cx="10493375" cy="1123712"/>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Quan sát hình 3 và cho biết chức năng từng bộ phận của cơ quan tuần hoàn.</a:t>
            </a:r>
            <a:endParaRPr kumimoji="0" lang="en-GB"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4D3623-9FCC-4FE0-9D92-B710B1358FE0}"/>
              </a:ext>
            </a:extLst>
          </p:cNvPr>
          <p:cNvPicPr>
            <a:picLocks noChangeAspect="1"/>
          </p:cNvPicPr>
          <p:nvPr/>
        </p:nvPicPr>
        <p:blipFill>
          <a:blip r:embed="rId7"/>
          <a:stretch>
            <a:fillRect/>
          </a:stretch>
        </p:blipFill>
        <p:spPr>
          <a:xfrm>
            <a:off x="962025" y="1358366"/>
            <a:ext cx="4910137" cy="4809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8" name="Picture 27">
            <a:extLst>
              <a:ext uri="{FF2B5EF4-FFF2-40B4-BE49-F238E27FC236}">
                <a16:creationId xmlns:a16="http://schemas.microsoft.com/office/drawing/2014/main" id="{20F43D68-E8A7-4AFC-AF25-82A918495E1F}"/>
              </a:ext>
            </a:extLst>
          </p:cNvPr>
          <p:cNvPicPr>
            <a:picLocks noChangeAspect="1"/>
          </p:cNvPicPr>
          <p:nvPr/>
        </p:nvPicPr>
        <p:blipFill>
          <a:blip r:embed="rId8"/>
          <a:stretch>
            <a:fillRect/>
          </a:stretch>
        </p:blipFill>
        <p:spPr>
          <a:xfrm>
            <a:off x="6753225" y="3001403"/>
            <a:ext cx="2952750" cy="3351771"/>
          </a:xfrm>
          <a:prstGeom prst="rect">
            <a:avLst/>
          </a:prstGeom>
        </p:spPr>
      </p:pic>
      <p:grpSp>
        <p:nvGrpSpPr>
          <p:cNvPr id="29" name="Group 28">
            <a:extLst>
              <a:ext uri="{FF2B5EF4-FFF2-40B4-BE49-F238E27FC236}">
                <a16:creationId xmlns:a16="http://schemas.microsoft.com/office/drawing/2014/main" id="{0B1E652B-F132-4843-9815-9B70C038A887}"/>
              </a:ext>
            </a:extLst>
          </p:cNvPr>
          <p:cNvGrpSpPr/>
          <p:nvPr/>
        </p:nvGrpSpPr>
        <p:grpSpPr>
          <a:xfrm>
            <a:off x="6067425" y="1435446"/>
            <a:ext cx="5446254" cy="1325563"/>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5E0F83C8-223E-426B-B9C5-193F0B6716AC}"/>
                </a:ext>
              </a:extLst>
            </p:cNvPr>
            <p:cNvSpPr txBox="1"/>
            <p:nvPr/>
          </p:nvSpPr>
          <p:spPr>
            <a:xfrm>
              <a:off x="4431807" y="1230082"/>
              <a:ext cx="6006465" cy="856838"/>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r>
                <a:rPr lang="nl-NL"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thông tin và lên chỉ vào động mạch, tĩnh mạch và mao mạch trên sơ đồ.</a:t>
              </a: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6" name="Text Box 1">
            <a:extLst>
              <a:ext uri="{FF2B5EF4-FFF2-40B4-BE49-F238E27FC236}">
                <a16:creationId xmlns:a16="http://schemas.microsoft.com/office/drawing/2014/main" id="{804E1E76-B4AB-4790-9D3A-27538BD9F5E1}"/>
              </a:ext>
            </a:extLst>
          </p:cNvPr>
          <p:cNvSpPr txBox="1"/>
          <p:nvPr/>
        </p:nvSpPr>
        <p:spPr>
          <a:xfrm>
            <a:off x="5743575" y="1595393"/>
            <a:ext cx="5895975" cy="4154984"/>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Động mạch: đưa máu từ tim đến các cơ quan.</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Tĩnh mạch: đưa máu từ các cơ quan của cơ thể về tim.</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Mao mạch: nối động mạch với tĩnh mạch.</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Tim: co bóp, đẩy máu đi khắp cơ thể.</a:t>
            </a:r>
          </a:p>
        </p:txBody>
      </p:sp>
      <p:pic>
        <p:nvPicPr>
          <p:cNvPr id="37" name="Content Placeholder 4" descr="—Pngtree—finger previous_3549984">
            <a:extLst>
              <a:ext uri="{FF2B5EF4-FFF2-40B4-BE49-F238E27FC236}">
                <a16:creationId xmlns:a16="http://schemas.microsoft.com/office/drawing/2014/main" id="{669C6527-82A1-449E-AE9C-42C2A0FCC564}"/>
              </a:ext>
            </a:extLst>
          </p:cNvPr>
          <p:cNvPicPr>
            <a:picLocks noChangeAspect="1"/>
          </p:cNvPicPr>
          <p:nvPr/>
        </p:nvPicPr>
        <p:blipFill>
          <a:blip r:embed="rId7"/>
          <a:stretch>
            <a:fillRect/>
          </a:stretch>
        </p:blipFill>
        <p:spPr>
          <a:xfrm flipH="1">
            <a:off x="5753875" y="295275"/>
            <a:ext cx="1696085" cy="1713865"/>
          </a:xfrm>
          <a:prstGeom prst="rect">
            <a:avLst/>
          </a:prstGeom>
        </p:spPr>
      </p:pic>
      <p:pic>
        <p:nvPicPr>
          <p:cNvPr id="39" name="Picture 38">
            <a:extLst>
              <a:ext uri="{FF2B5EF4-FFF2-40B4-BE49-F238E27FC236}">
                <a16:creationId xmlns:a16="http://schemas.microsoft.com/office/drawing/2014/main" id="{63046AD3-41DA-400B-B64A-AB9B942EE47F}"/>
              </a:ext>
            </a:extLst>
          </p:cNvPr>
          <p:cNvPicPr>
            <a:picLocks noChangeAspect="1"/>
          </p:cNvPicPr>
          <p:nvPr/>
        </p:nvPicPr>
        <p:blipFill>
          <a:blip r:embed="rId8"/>
          <a:stretch>
            <a:fillRect/>
          </a:stretch>
        </p:blipFill>
        <p:spPr>
          <a:xfrm>
            <a:off x="847725" y="1120242"/>
            <a:ext cx="4576762" cy="44825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1975337" y="392479"/>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cs typeface="Calibri" panose="020F0502020204030204" pitchFamily="34" charset="0"/>
                </a:rPr>
                <a:t>Nếu tim ngừng đập cơ thể sẽ như thế nào?</a:t>
              </a: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752724" y="2191658"/>
            <a:ext cx="7134225" cy="350734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000" dirty="0">
                <a:solidFill>
                  <a:prstClr val="black"/>
                </a:solidFill>
                <a:latin typeface="Calibri"/>
              </a:rPr>
              <a:t>Nếu tim ngừng đập cơ thể mất tri giác và ngừng thở, mạch không bắt được, huyết áp không đo được, sẽ dẫn đến tử vong chỉ trong vòng vài phút.</a:t>
            </a:r>
            <a:endParaRPr kumimoji="0" lang="en-US" sz="4000" b="0" i="1"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6" name="Picture 5">
            <a:extLst>
              <a:ext uri="{FF2B5EF4-FFF2-40B4-BE49-F238E27FC236}">
                <a16:creationId xmlns:a16="http://schemas.microsoft.com/office/drawing/2014/main" id="{42902C62-6602-4769-B590-3DE1D02343E4}"/>
              </a:ext>
            </a:extLst>
          </p:cNvPr>
          <p:cNvPicPr>
            <a:picLocks noChangeAspect="1"/>
          </p:cNvPicPr>
          <p:nvPr/>
        </p:nvPicPr>
        <p:blipFill>
          <a:blip r:embed="rId7"/>
          <a:stretch>
            <a:fillRect/>
          </a:stretch>
        </p:blipFill>
        <p:spPr>
          <a:xfrm>
            <a:off x="704850" y="1285875"/>
            <a:ext cx="10681368" cy="3238500"/>
          </a:xfrm>
          <a:prstGeom prst="rect">
            <a:avLst/>
          </a:prstGeom>
        </p:spPr>
      </p:pic>
    </p:spTree>
    <p:extLst>
      <p:ext uri="{BB962C8B-B14F-4D97-AF65-F5344CB8AC3E}">
        <p14:creationId xmlns:p14="http://schemas.microsoft.com/office/powerpoint/2010/main" val="3146120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1447801" y="392479"/>
            <a:ext cx="9530860"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Cơ quan tuần hoàn có chức năng gì?</a:t>
              </a: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752724" y="2191658"/>
            <a:ext cx="7134225" cy="255389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800" dirty="0">
                <a:solidFill>
                  <a:prstClr val="black"/>
                </a:solidFill>
                <a:latin typeface="Calibri"/>
              </a:rPr>
              <a:t>Cơ quan tuần hoàn vận chuyển máu đi khắp cơ thể.</a:t>
            </a:r>
            <a:endParaRPr kumimoji="0" lang="en-US" sz="4800" b="0" i="1"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136561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A67C7983-0D3D-4F03-8B9F-23DBE240EC88}"/>
              </a:ext>
            </a:extLst>
          </p:cNvPr>
          <p:cNvPicPr>
            <a:picLocks noChangeAspect="1"/>
          </p:cNvPicPr>
          <p:nvPr/>
        </p:nvPicPr>
        <p:blipFill>
          <a:blip r:embed="rId7"/>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4"/>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3"/>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6"/>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248150" cy="1754326"/>
          </a:xfrm>
          <a:prstGeom prst="rect">
            <a:avLst/>
          </a:prstGeom>
          <a:noFill/>
        </p:spPr>
        <p:txBody>
          <a:bodyPr wrap="square">
            <a:spAutoFit/>
          </a:bodyPr>
          <a:lstStyle/>
          <a:p>
            <a:pPr algn="just"/>
            <a:r>
              <a:rPr lang="en-US" sz="3600" b="1" dirty="0" err="1">
                <a:latin typeface="Calibri" panose="020F0502020204030204" pitchFamily="34" charset="0"/>
                <a:ea typeface="Calibri" panose="020F0502020204030204" pitchFamily="34" charset="0"/>
                <a:cs typeface="Calibri" panose="020F0502020204030204" pitchFamily="34" charset="0"/>
              </a:rPr>
              <a:t>Em</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hãy</a:t>
            </a:r>
            <a:r>
              <a:rPr lang="en-US" sz="3600" b="1" dirty="0">
                <a:latin typeface="Calibri" panose="020F0502020204030204" pitchFamily="34" charset="0"/>
                <a:ea typeface="Calibri" panose="020F0502020204030204" pitchFamily="34" charset="0"/>
                <a:cs typeface="Calibri" panose="020F0502020204030204" pitchFamily="34" charset="0"/>
              </a:rPr>
              <a:t> </a:t>
            </a:r>
            <a:r>
              <a:rPr lang="vi-VN" sz="3600" b="1" dirty="0">
                <a:latin typeface="Calibri" panose="020F0502020204030204" pitchFamily="34" charset="0"/>
                <a:ea typeface="Calibri" panose="020F0502020204030204" pitchFamily="34" charset="0"/>
                <a:cs typeface="Calibri" panose="020F0502020204030204" pitchFamily="34" charset="0"/>
              </a:rPr>
              <a:t>nêu lại các bộ phận của cơ quan tuần hoàn.</a:t>
            </a:r>
            <a:endParaRPr lang="en-US" sz="3600" b="1" dirty="0">
              <a:latin typeface="Calibri" panose="020F0502020204030204" pitchFamily="34" charset="0"/>
              <a:cs typeface="Calibri" panose="020F0502020204030204" pitchFamily="34"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7"/>
          <a:srcRect l="50217" t="11916" r="24866" b="47222"/>
          <a:stretch/>
        </p:blipFill>
        <p:spPr>
          <a:xfrm>
            <a:off x="7810245" y="2105893"/>
            <a:ext cx="3127015" cy="3999979"/>
          </a:xfrm>
          <a:prstGeom prst="rect">
            <a:avLst/>
          </a:prstGeom>
        </p:spPr>
      </p:pic>
    </p:spTree>
    <p:extLst>
      <p:ext uri="{BB962C8B-B14F-4D97-AF65-F5344CB8AC3E}">
        <p14:creationId xmlns:p14="http://schemas.microsoft.com/office/powerpoint/2010/main" val="14354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a16="http://schemas.microsoft.com/office/drawing/2014/main"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a16="http://schemas.microsoft.com/office/drawing/2014/main"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5" name="图片 4" descr="组 3"/>
          <p:cNvPicPr>
            <a:picLocks noChangeAspect="1"/>
          </p:cNvPicPr>
          <p:nvPr/>
        </p:nvPicPr>
        <p:blipFill>
          <a:blip r:embed="rId5"/>
          <a:stretch>
            <a:fillRect/>
          </a:stretch>
        </p:blipFill>
        <p:spPr>
          <a:xfrm>
            <a:off x="653733" y="686435"/>
            <a:ext cx="10884535" cy="5485130"/>
          </a:xfrm>
          <a:prstGeom prst="rect">
            <a:avLst/>
          </a:prstGeom>
        </p:spPr>
      </p:pic>
      <p:grpSp>
        <p:nvGrpSpPr>
          <p:cNvPr id="47" name="组合 9">
            <a:extLst>
              <a:ext uri="{FF2B5EF4-FFF2-40B4-BE49-F238E27FC236}">
                <a16:creationId xmlns:a16="http://schemas.microsoft.com/office/drawing/2014/main" id="{AF46B565-4A65-4170-88AC-849811BD3785}"/>
              </a:ext>
            </a:extLst>
          </p:cNvPr>
          <p:cNvGrpSpPr/>
          <p:nvPr/>
        </p:nvGrpSpPr>
        <p:grpSpPr>
          <a:xfrm>
            <a:off x="39732" y="5497009"/>
            <a:ext cx="12152268" cy="1151441"/>
            <a:chOff x="-2055784" y="5706558"/>
            <a:chExt cx="12152268" cy="1151441"/>
          </a:xfrm>
        </p:grpSpPr>
        <p:pic>
          <p:nvPicPr>
            <p:cNvPr id="48" name="图片 10">
              <a:extLst>
                <a:ext uri="{FF2B5EF4-FFF2-40B4-BE49-F238E27FC236}">
                  <a16:creationId xmlns:a16="http://schemas.microsoft.com/office/drawing/2014/main" id="{DCBD0270-76C4-4BE4-ACF0-22A9B6037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9" name="图片 11">
              <a:extLst>
                <a:ext uri="{FF2B5EF4-FFF2-40B4-BE49-F238E27FC236}">
                  <a16:creationId xmlns:a16="http://schemas.microsoft.com/office/drawing/2014/main" id="{C376DA48-4300-427A-92BB-13D9929F8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0" name="图片 12">
              <a:extLst>
                <a:ext uri="{FF2B5EF4-FFF2-40B4-BE49-F238E27FC236}">
                  <a16:creationId xmlns:a16="http://schemas.microsoft.com/office/drawing/2014/main" id="{5A966693-870B-4DB1-A018-5A65A77560CA}"/>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51" name="图片 13">
              <a:extLst>
                <a:ext uri="{FF2B5EF4-FFF2-40B4-BE49-F238E27FC236}">
                  <a16:creationId xmlns:a16="http://schemas.microsoft.com/office/drawing/2014/main" id="{44F17919-314A-4C02-8678-D66332A9728F}"/>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52" name="图片 14">
              <a:extLst>
                <a:ext uri="{FF2B5EF4-FFF2-40B4-BE49-F238E27FC236}">
                  <a16:creationId xmlns:a16="http://schemas.microsoft.com/office/drawing/2014/main" id="{A148007E-02ED-433F-889D-99B3857825A7}"/>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53" name="图片 15">
              <a:extLst>
                <a:ext uri="{FF2B5EF4-FFF2-40B4-BE49-F238E27FC236}">
                  <a16:creationId xmlns:a16="http://schemas.microsoft.com/office/drawing/2014/main" id="{1860A1C6-823C-438F-9205-6EA2138E9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54" name="图片 16">
              <a:extLst>
                <a:ext uri="{FF2B5EF4-FFF2-40B4-BE49-F238E27FC236}">
                  <a16:creationId xmlns:a16="http://schemas.microsoft.com/office/drawing/2014/main" id="{203451F5-C1CE-460A-9220-EAE4576F9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58" name="TextBox 57">
            <a:extLst>
              <a:ext uri="{FF2B5EF4-FFF2-40B4-BE49-F238E27FC236}">
                <a16:creationId xmlns:a16="http://schemas.microsoft.com/office/drawing/2014/main" id="{323F1A44-BBFA-461F-967E-8AF8CDEC0A27}"/>
              </a:ext>
            </a:extLst>
          </p:cNvPr>
          <p:cNvSpPr txBox="1"/>
          <p:nvPr/>
        </p:nvSpPr>
        <p:spPr>
          <a:xfrm>
            <a:off x="1789042" y="1954299"/>
            <a:ext cx="9084367" cy="3257174"/>
          </a:xfrm>
          <a:prstGeom prst="rect">
            <a:avLst/>
          </a:prstGeom>
          <a:noFill/>
        </p:spPr>
        <p:txBody>
          <a:bodyPr wrap="square" rtlCol="0">
            <a:spAutoFit/>
          </a:bodyPr>
          <a:lstStyle/>
          <a:p>
            <a:pPr lvl="0" algn="just">
              <a:lnSpc>
                <a:spcPct val="150000"/>
              </a:lnSpc>
            </a:pPr>
            <a:r>
              <a:rPr lang="vi-VN" sz="2800" dirty="0">
                <a:solidFill>
                  <a:prstClr val="black"/>
                </a:solidFill>
                <a:latin typeface="Calibri" panose="020F0502020204030204" pitchFamily="34" charset="0"/>
                <a:cs typeface="Calibri" panose="020F0502020204030204" pitchFamily="34" charset="0"/>
              </a:rPr>
              <a:t>Chỉ và nói được tên các bộ phận chính của các cơ quan tuần hoàn trên sơ đồ.</a:t>
            </a:r>
            <a:endParaRPr lang="en-US" sz="2800" dirty="0">
              <a:solidFill>
                <a:prstClr val="black"/>
              </a:solidFill>
              <a:latin typeface="Calibri" panose="020F0502020204030204" pitchFamily="34" charset="0"/>
              <a:cs typeface="Calibri" panose="020F0502020204030204" pitchFamily="34" charset="0"/>
            </a:endParaRPr>
          </a:p>
          <a:p>
            <a:pPr lvl="0" algn="just">
              <a:lnSpc>
                <a:spcPct val="150000"/>
              </a:lnSpc>
            </a:pPr>
            <a:r>
              <a:rPr lang="vi-VN" sz="2800" dirty="0">
                <a:solidFill>
                  <a:prstClr val="black"/>
                </a:solidFill>
                <a:latin typeface="Calibri" panose="020F0502020204030204" pitchFamily="34" charset="0"/>
                <a:cs typeface="Calibri" panose="020F0502020204030204" pitchFamily="34" charset="0"/>
              </a:rPr>
              <a:t>Nhận biết và trình bày được chức năng của cơ quan tuần hoàn ở mức độ đơn giản qua hoạt động sống hằng ngày của bản thân như phát hiện tim và mạch máu đập.</a:t>
            </a:r>
          </a:p>
        </p:txBody>
      </p:sp>
      <p:pic>
        <p:nvPicPr>
          <p:cNvPr id="59" name="Picture 58">
            <a:extLst>
              <a:ext uri="{FF2B5EF4-FFF2-40B4-BE49-F238E27FC236}">
                <a16:creationId xmlns:a16="http://schemas.microsoft.com/office/drawing/2014/main" id="{6EBDCC4F-E6F9-4983-85DE-8A8D8D65407C}"/>
              </a:ext>
            </a:extLst>
          </p:cNvPr>
          <p:cNvPicPr>
            <a:picLocks noChangeAspect="1"/>
          </p:cNvPicPr>
          <p:nvPr/>
        </p:nvPicPr>
        <p:blipFill>
          <a:blip r:embed="rId11"/>
          <a:stretch>
            <a:fillRect/>
          </a:stretch>
        </p:blipFill>
        <p:spPr>
          <a:xfrm>
            <a:off x="1118710" y="2066232"/>
            <a:ext cx="742107" cy="727133"/>
          </a:xfrm>
          <a:prstGeom prst="rect">
            <a:avLst/>
          </a:prstGeom>
        </p:spPr>
      </p:pic>
      <p:pic>
        <p:nvPicPr>
          <p:cNvPr id="60" name="Picture 59">
            <a:extLst>
              <a:ext uri="{FF2B5EF4-FFF2-40B4-BE49-F238E27FC236}">
                <a16:creationId xmlns:a16="http://schemas.microsoft.com/office/drawing/2014/main" id="{0C95BA98-04ED-462B-80FE-ADD918D02DC4}"/>
              </a:ext>
            </a:extLst>
          </p:cNvPr>
          <p:cNvPicPr>
            <a:picLocks noChangeAspect="1"/>
          </p:cNvPicPr>
          <p:nvPr/>
        </p:nvPicPr>
        <p:blipFill>
          <a:blip r:embed="rId11"/>
          <a:stretch>
            <a:fillRect/>
          </a:stretch>
        </p:blipFill>
        <p:spPr>
          <a:xfrm>
            <a:off x="1167577" y="3389686"/>
            <a:ext cx="742107" cy="727133"/>
          </a:xfrm>
          <a:prstGeom prst="rect">
            <a:avLst/>
          </a:prstGeom>
        </p:spPr>
      </p:pic>
      <p:pic>
        <p:nvPicPr>
          <p:cNvPr id="62" name="Picture 61">
            <a:extLst>
              <a:ext uri="{FF2B5EF4-FFF2-40B4-BE49-F238E27FC236}">
                <a16:creationId xmlns:a16="http://schemas.microsoft.com/office/drawing/2014/main" id="{55906341-121E-4894-BA83-83E2742BBA89}"/>
              </a:ext>
            </a:extLst>
          </p:cNvPr>
          <p:cNvPicPr>
            <a:picLocks noChangeAspect="1"/>
          </p:cNvPicPr>
          <p:nvPr/>
        </p:nvPicPr>
        <p:blipFill>
          <a:blip r:embed="rId12"/>
          <a:stretch>
            <a:fillRect/>
          </a:stretch>
        </p:blipFill>
        <p:spPr>
          <a:xfrm>
            <a:off x="922743" y="1050509"/>
            <a:ext cx="10833531" cy="17131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01460F93-53FF-47DE-9A06-D9E4FB45E6F6}"/>
              </a:ext>
            </a:extLst>
          </p:cNvPr>
          <p:cNvPicPr>
            <a:picLocks noChangeAspect="1"/>
          </p:cNvPicPr>
          <p:nvPr/>
        </p:nvPicPr>
        <p:blipFill>
          <a:blip r:embed="rId7"/>
          <a:stretch>
            <a:fillRect/>
          </a:stretch>
        </p:blipFill>
        <p:spPr>
          <a:xfrm>
            <a:off x="2288364" y="2311801"/>
            <a:ext cx="6986622" cy="2462997"/>
          </a:xfrm>
          <a:prstGeom prst="rect">
            <a:avLst/>
          </a:prstGeom>
        </p:spPr>
      </p:pic>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7"/>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248150" cy="2308324"/>
          </a:xfrm>
          <a:prstGeom prst="rect">
            <a:avLst/>
          </a:prstGeom>
          <a:noFill/>
        </p:spPr>
        <p:txBody>
          <a:bodyPr wrap="square">
            <a:spAutoFit/>
          </a:bodyPr>
          <a:lstStyle/>
          <a:p>
            <a:pPr algn="just"/>
            <a:r>
              <a:rPr lang="vi-VN" sz="3600" b="1" dirty="0">
                <a:latin typeface="Calibri" panose="020F0502020204030204" pitchFamily="34" charset="0"/>
                <a:ea typeface="Calibri" panose="020F0502020204030204" pitchFamily="34" charset="0"/>
                <a:cs typeface="Calibri" panose="020F0502020204030204" pitchFamily="34" charset="0"/>
              </a:rPr>
              <a:t>Em hãy đặt tay lên ngực trái hoặc lên cổ và ấn nhẹ em cảm thấy như thế nào?</a:t>
            </a:r>
            <a:endParaRPr lang="en-US" sz="3600" b="1" dirty="0">
              <a:latin typeface="Calibri" panose="020F0502020204030204" pitchFamily="34" charset="0"/>
              <a:cs typeface="Calibri" panose="020F0502020204030204" pitchFamily="34"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8"/>
          <a:srcRect l="50217" t="11916" r="24866" b="47222"/>
          <a:stretch/>
        </p:blipFill>
        <p:spPr>
          <a:xfrm>
            <a:off x="7810245" y="2105893"/>
            <a:ext cx="3127015" cy="399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a16="http://schemas.microsoft.com/office/drawing/2014/main" id="{FA15D504-86DD-47C4-87F9-5032491D6AD3}"/>
              </a:ext>
            </a:extLst>
          </p:cNvPr>
          <p:cNvPicPr>
            <a:picLocks noChangeAspect="1"/>
          </p:cNvPicPr>
          <p:nvPr/>
        </p:nvPicPr>
        <p:blipFill>
          <a:blip r:embed="rId7"/>
          <a:stretch>
            <a:fillRect/>
          </a:stretch>
        </p:blipFill>
        <p:spPr>
          <a:xfrm>
            <a:off x="2758531" y="2580409"/>
            <a:ext cx="6693988" cy="2402032"/>
          </a:xfrm>
          <a:prstGeom prst="rect">
            <a:avLst/>
          </a:prstGeom>
        </p:spPr>
      </p:pic>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46099" y="238125"/>
            <a:ext cx="10493375" cy="1123712"/>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3000" b="1" dirty="0">
                <a:solidFill>
                  <a:prstClr val="black"/>
                </a:solidFill>
                <a:latin typeface="Calibri" panose="020F0502020204030204" pitchFamily="34" charset="0"/>
                <a:cs typeface="Calibri" panose="020F0502020204030204" pitchFamily="34" charset="0"/>
              </a:rPr>
              <a:t>1</a:t>
            </a:r>
            <a:r>
              <a:rPr lang="en-US" sz="3000" b="1" dirty="0">
                <a:solidFill>
                  <a:prstClr val="black"/>
                </a:solidFill>
                <a:latin typeface="Calibri" panose="020F0502020204030204" pitchFamily="34" charset="0"/>
                <a:cs typeface="Calibri" panose="020F0502020204030204" pitchFamily="34" charset="0"/>
              </a:rPr>
              <a:t>.</a:t>
            </a:r>
            <a:r>
              <a:rPr lang="vi-VN" sz="3000" b="1" dirty="0">
                <a:solidFill>
                  <a:prstClr val="black"/>
                </a:solidFill>
                <a:latin typeface="Calibri" panose="020F0502020204030204" pitchFamily="34" charset="0"/>
                <a:cs typeface="Calibri" panose="020F0502020204030204" pitchFamily="34" charset="0"/>
              </a:rPr>
              <a:t> Quan sát hình, chỉ và nói tên các bộ phận chính của cơ quan tuần hoàn.</a:t>
            </a:r>
            <a:endParaRPr lang="en-GB" sz="3000" b="1" dirty="0">
              <a:solidFill>
                <a:prstClr val="black"/>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8AB270AD-4B6E-4E47-904D-DE5672D1C62B}"/>
              </a:ext>
            </a:extLst>
          </p:cNvPr>
          <p:cNvPicPr>
            <a:picLocks noChangeAspect="1"/>
          </p:cNvPicPr>
          <p:nvPr/>
        </p:nvPicPr>
        <p:blipFill>
          <a:blip r:embed="rId7"/>
          <a:stretch>
            <a:fillRect/>
          </a:stretch>
        </p:blipFill>
        <p:spPr>
          <a:xfrm>
            <a:off x="942974" y="1480430"/>
            <a:ext cx="5210175" cy="4791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3" name="Group 42">
            <a:extLst>
              <a:ext uri="{FF2B5EF4-FFF2-40B4-BE49-F238E27FC236}">
                <a16:creationId xmlns:a16="http://schemas.microsoft.com/office/drawing/2014/main" id="{7788772E-0DBA-43AE-ADA9-C217E4E695F3}"/>
              </a:ext>
            </a:extLst>
          </p:cNvPr>
          <p:cNvGrpSpPr/>
          <p:nvPr/>
        </p:nvGrpSpPr>
        <p:grpSpPr>
          <a:xfrm>
            <a:off x="6407242" y="1514568"/>
            <a:ext cx="5194208" cy="1485807"/>
            <a:chOff x="1988817" y="5635299"/>
            <a:chExt cx="8061767" cy="1022412"/>
          </a:xfrm>
        </p:grpSpPr>
        <p:grpSp>
          <p:nvGrpSpPr>
            <p:cNvPr id="53" name="Group 52">
              <a:extLst>
                <a:ext uri="{FF2B5EF4-FFF2-40B4-BE49-F238E27FC236}">
                  <a16:creationId xmlns:a16="http://schemas.microsoft.com/office/drawing/2014/main" id="{8FC947D9-527D-4434-AF48-E68360070CC6}"/>
                </a:ext>
              </a:extLst>
            </p:cNvPr>
            <p:cNvGrpSpPr/>
            <p:nvPr/>
          </p:nvGrpSpPr>
          <p:grpSpPr>
            <a:xfrm>
              <a:off x="1988817" y="5635299"/>
              <a:ext cx="8061767" cy="1022412"/>
              <a:chOff x="1650124" y="2144110"/>
              <a:chExt cx="9727324" cy="2017987"/>
            </a:xfrm>
          </p:grpSpPr>
          <p:sp>
            <p:nvSpPr>
              <p:cNvPr id="58" name="Rectangle: Rounded Corners 57">
                <a:extLst>
                  <a:ext uri="{FF2B5EF4-FFF2-40B4-BE49-F238E27FC236}">
                    <a16:creationId xmlns:a16="http://schemas.microsoft.com/office/drawing/2014/main" id="{E02D36D8-B93B-4B16-BB83-98F4A12B6C7D}"/>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Rounded Corners 58">
                <a:extLst>
                  <a:ext uri="{FF2B5EF4-FFF2-40B4-BE49-F238E27FC236}">
                    <a16:creationId xmlns:a16="http://schemas.microsoft.com/office/drawing/2014/main" id="{EA239262-69DD-4DF8-8509-A1D0D4BCDAAC}"/>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2" name="TextBox 51">
              <a:extLst>
                <a:ext uri="{FF2B5EF4-FFF2-40B4-BE49-F238E27FC236}">
                  <a16:creationId xmlns:a16="http://schemas.microsoft.com/office/drawing/2014/main" id="{99A0F4EF-D7B9-412C-8209-DA141E28D186}"/>
                </a:ext>
              </a:extLst>
            </p:cNvPr>
            <p:cNvSpPr txBox="1"/>
            <p:nvPr/>
          </p:nvSpPr>
          <p:spPr>
            <a:xfrm>
              <a:off x="2184437" y="5729730"/>
              <a:ext cx="7600045" cy="825969"/>
            </a:xfrm>
            <a:prstGeom prst="rect">
              <a:avLst/>
            </a:prstGeom>
            <a:noFill/>
          </p:spPr>
          <p:txBody>
            <a:bodyPr wrap="square" rtlCol="0">
              <a:spAutoFit/>
            </a:bodyPr>
            <a:lstStyle/>
            <a:p>
              <a:pPr algn="just"/>
              <a:r>
                <a:rPr lang="vi-VN" sz="3600" b="1" dirty="0">
                  <a:solidFill>
                    <a:srgbClr val="00B050"/>
                  </a:solidFill>
                  <a:latin typeface="Calibri" panose="020F0502020204030204" pitchFamily="34" charset="0"/>
                  <a:cs typeface="Calibri" panose="020F0502020204030204" pitchFamily="34" charset="0"/>
                </a:rPr>
                <a:t>Cơ quan tuần hoàn gồm những bộ phận nào?</a:t>
              </a:r>
            </a:p>
          </p:txBody>
        </p:sp>
      </p:grpSp>
      <p:grpSp>
        <p:nvGrpSpPr>
          <p:cNvPr id="60" name="Group 59">
            <a:extLst>
              <a:ext uri="{FF2B5EF4-FFF2-40B4-BE49-F238E27FC236}">
                <a16:creationId xmlns:a16="http://schemas.microsoft.com/office/drawing/2014/main" id="{F232B5F9-D893-4B25-9AFB-D704D3E28903}"/>
              </a:ext>
            </a:extLst>
          </p:cNvPr>
          <p:cNvGrpSpPr/>
          <p:nvPr/>
        </p:nvGrpSpPr>
        <p:grpSpPr>
          <a:xfrm>
            <a:off x="6407242" y="3514815"/>
            <a:ext cx="5194208" cy="2517268"/>
            <a:chOff x="1988817" y="5635299"/>
            <a:chExt cx="8061767" cy="1022412"/>
          </a:xfrm>
        </p:grpSpPr>
        <p:grpSp>
          <p:nvGrpSpPr>
            <p:cNvPr id="61" name="Group 60">
              <a:extLst>
                <a:ext uri="{FF2B5EF4-FFF2-40B4-BE49-F238E27FC236}">
                  <a16:creationId xmlns:a16="http://schemas.microsoft.com/office/drawing/2014/main" id="{9EAB87EE-2D0C-4B37-8614-F87DF32EA271}"/>
                </a:ext>
              </a:extLst>
            </p:cNvPr>
            <p:cNvGrpSpPr/>
            <p:nvPr/>
          </p:nvGrpSpPr>
          <p:grpSpPr>
            <a:xfrm>
              <a:off x="1988817" y="5635299"/>
              <a:ext cx="8061767" cy="1022412"/>
              <a:chOff x="1650124" y="2144110"/>
              <a:chExt cx="9727324" cy="2017987"/>
            </a:xfrm>
          </p:grpSpPr>
          <p:sp>
            <p:nvSpPr>
              <p:cNvPr id="63" name="Rectangle: Rounded Corners 62">
                <a:extLst>
                  <a:ext uri="{FF2B5EF4-FFF2-40B4-BE49-F238E27FC236}">
                    <a16:creationId xmlns:a16="http://schemas.microsoft.com/office/drawing/2014/main" id="{79BAB9BE-4103-46F5-9C2F-7D000C353F11}"/>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Rectangle: Rounded Corners 63">
                <a:extLst>
                  <a:ext uri="{FF2B5EF4-FFF2-40B4-BE49-F238E27FC236}">
                    <a16:creationId xmlns:a16="http://schemas.microsoft.com/office/drawing/2014/main" id="{314409AA-0AAB-4C53-AD98-A3D1149FAC58}"/>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2" name="TextBox 61">
              <a:extLst>
                <a:ext uri="{FF2B5EF4-FFF2-40B4-BE49-F238E27FC236}">
                  <a16:creationId xmlns:a16="http://schemas.microsoft.com/office/drawing/2014/main" id="{2801BDFD-5AC6-48F6-ABBA-55EF862941A0}"/>
                </a:ext>
              </a:extLst>
            </p:cNvPr>
            <p:cNvSpPr txBox="1"/>
            <p:nvPr/>
          </p:nvSpPr>
          <p:spPr>
            <a:xfrm>
              <a:off x="2184437" y="5729730"/>
              <a:ext cx="7600045" cy="837542"/>
            </a:xfrm>
            <a:prstGeom prst="rect">
              <a:avLst/>
            </a:prstGeom>
            <a:noFill/>
          </p:spPr>
          <p:txBody>
            <a:bodyPr wrap="square" rtlCol="0">
              <a:spAutoFit/>
            </a:bodyPr>
            <a:lstStyle/>
            <a:p>
              <a:pPr algn="just"/>
              <a:r>
                <a:rPr lang="vi-VN" sz="3200" b="1" dirty="0">
                  <a:solidFill>
                    <a:srgbClr val="00B050"/>
                  </a:solidFill>
                  <a:latin typeface="Calibri" panose="020F0502020204030204" pitchFamily="34" charset="0"/>
                  <a:cs typeface="Calibri" panose="020F0502020204030204" pitchFamily="34" charset="0"/>
                </a:rPr>
                <a:t>Các mạch máu tạo thành hệ mạch kín trong cơ thể người bao gồm những bộ phận nào?</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Scale>
                                      <p:cBhvr>
                                        <p:cTn id="12"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3"/>
                                        </p:tgtEl>
                                        <p:attrNameLst>
                                          <p:attrName>ppt_x</p:attrName>
                                          <p:attrName>ppt_y</p:attrName>
                                        </p:attrNameLst>
                                      </p:cBhvr>
                                    </p:animMotion>
                                    <p:animEffect transition="in" filter="fade">
                                      <p:cBhvr>
                                        <p:cTn id="14" dur="10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Scale>
                                      <p:cBhvr>
                                        <p:cTn id="19"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0"/>
                                        </p:tgtEl>
                                        <p:attrNameLst>
                                          <p:attrName>ppt_x</p:attrName>
                                          <p:attrName>ppt_y</p:attrName>
                                        </p:attrNameLst>
                                      </p:cBhvr>
                                    </p:animMotion>
                                    <p:animEffect transition="in" filter="fade">
                                      <p:cBhvr>
                                        <p:cTn id="2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0" name="Rectangle: Rounded Corners 8">
            <a:extLst>
              <a:ext uri="{FF2B5EF4-FFF2-40B4-BE49-F238E27FC236}">
                <a16:creationId xmlns:a16="http://schemas.microsoft.com/office/drawing/2014/main" id="{157AAAD4-4662-4F3D-BC57-C00CAEBE6CFC}"/>
              </a:ext>
            </a:extLst>
          </p:cNvPr>
          <p:cNvSpPr/>
          <p:nvPr/>
        </p:nvSpPr>
        <p:spPr>
          <a:xfrm>
            <a:off x="26705" y="3718358"/>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2">
              <a:lumMod val="75000"/>
            </a:schemeClr>
          </a:solidFill>
          <a:ln w="38100">
            <a:solidFill>
              <a:srgbClr val="002060"/>
            </a:solidFill>
            <a:extLst>
              <a:ext uri="{C807C97D-BFC1-408E-A445-0C87EB9F89A2}">
                <ask:lineSketchStyleProps xmlns:ask="http://schemas.microsoft.com/office/drawing/2018/sketchyshapes" xmln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endParaRPr>
          </a:p>
        </p:txBody>
      </p:sp>
      <p:sp>
        <p:nvSpPr>
          <p:cNvPr id="321" name="TextBox 320">
            <a:extLst>
              <a:ext uri="{FF2B5EF4-FFF2-40B4-BE49-F238E27FC236}">
                <a16:creationId xmlns:a16="http://schemas.microsoft.com/office/drawing/2014/main" id="{F9E06CE3-0F9F-4C02-81CD-E7CB5142E032}"/>
              </a:ext>
            </a:extLst>
          </p:cNvPr>
          <p:cNvSpPr txBox="1"/>
          <p:nvPr/>
        </p:nvSpPr>
        <p:spPr>
          <a:xfrm>
            <a:off x="-49676" y="4224407"/>
            <a:ext cx="3507857" cy="2308324"/>
          </a:xfrm>
          <a:prstGeom prst="rect">
            <a:avLst/>
          </a:prstGeom>
          <a:noFill/>
        </p:spPr>
        <p:txBody>
          <a:bodyPr wrap="square" rtlCol="0">
            <a:spAutoFit/>
          </a:bodyPr>
          <a:lstStyle/>
          <a:p>
            <a:pPr algn="ctr"/>
            <a:r>
              <a:rPr lang="en-US" sz="4000" dirty="0" err="1">
                <a:solidFill>
                  <a:schemeClr val="bg1"/>
                </a:solidFill>
                <a:latin typeface="#9Slide05 SVNClementine" panose="020F0502020204030203" pitchFamily="34" charset="0"/>
              </a:rPr>
              <a:t>Các</a:t>
            </a:r>
            <a:r>
              <a:rPr lang="en-US" sz="4000" dirty="0">
                <a:solidFill>
                  <a:schemeClr val="bg1"/>
                </a:solidFill>
                <a:latin typeface="#9Slide05 SVNClementine" panose="020F0502020204030203" pitchFamily="34" charset="0"/>
              </a:rPr>
              <a:t> </a:t>
            </a:r>
            <a:r>
              <a:rPr lang="en-US" sz="4000" dirty="0" err="1">
                <a:solidFill>
                  <a:schemeClr val="bg1"/>
                </a:solidFill>
                <a:latin typeface="#9Slide05 SVNClementine" panose="020F0502020204030203" pitchFamily="34" charset="0"/>
              </a:rPr>
              <a:t>nhóm</a:t>
            </a:r>
            <a:r>
              <a:rPr lang="en-US" sz="4000" dirty="0">
                <a:solidFill>
                  <a:schemeClr val="bg1"/>
                </a:solidFill>
                <a:latin typeface="#9Slide05 SVNClementine" panose="020F0502020204030203" pitchFamily="34" charset="0"/>
              </a:rPr>
              <a:t> </a:t>
            </a:r>
            <a:r>
              <a:rPr lang="en-US" sz="4000" dirty="0" err="1">
                <a:solidFill>
                  <a:schemeClr val="bg1"/>
                </a:solidFill>
                <a:latin typeface="#9Slide05 SVNClementine" panose="020F0502020204030203" pitchFamily="34" charset="0"/>
              </a:rPr>
              <a:t>khác</a:t>
            </a:r>
            <a:endParaRPr lang="en-US" sz="4000" dirty="0">
              <a:solidFill>
                <a:schemeClr val="bg1"/>
              </a:solidFill>
              <a:latin typeface="#9Slide05 SVNClementine" panose="020F0502020204030203" pitchFamily="34" charset="0"/>
            </a:endParaRPr>
          </a:p>
          <a:p>
            <a:pPr algn="ctr"/>
            <a:r>
              <a:rPr lang="en-US" sz="4000" dirty="0" err="1">
                <a:solidFill>
                  <a:schemeClr val="bg1"/>
                </a:solidFill>
                <a:latin typeface="#9Slide05 SVNClementine" panose="020F0502020204030203" pitchFamily="34" charset="0"/>
              </a:rPr>
              <a:t>Lắng</a:t>
            </a:r>
            <a:r>
              <a:rPr lang="en-US" sz="4000" dirty="0">
                <a:solidFill>
                  <a:schemeClr val="bg1"/>
                </a:solidFill>
                <a:latin typeface="#9Slide05 SVNClementine" panose="020F0502020204030203" pitchFamily="34" charset="0"/>
              </a:rPr>
              <a:t> </a:t>
            </a:r>
            <a:r>
              <a:rPr lang="en-US" sz="4000" dirty="0" err="1">
                <a:solidFill>
                  <a:schemeClr val="bg1"/>
                </a:solidFill>
                <a:latin typeface="#9Slide05 SVNClementine" panose="020F0502020204030203" pitchFamily="34" charset="0"/>
              </a:rPr>
              <a:t>nghe</a:t>
            </a:r>
            <a:r>
              <a:rPr lang="en-US" sz="4000" dirty="0">
                <a:solidFill>
                  <a:schemeClr val="bg1"/>
                </a:solidFill>
                <a:latin typeface="#9Slide05 SVNClementine" panose="020F0502020204030203" pitchFamily="34" charset="0"/>
              </a:rPr>
              <a:t> – </a:t>
            </a:r>
            <a:r>
              <a:rPr lang="en-US" sz="4000" dirty="0" err="1">
                <a:solidFill>
                  <a:schemeClr val="bg1"/>
                </a:solidFill>
                <a:latin typeface="#9Slide05 SVNClementine" panose="020F0502020204030203" pitchFamily="34" charset="0"/>
              </a:rPr>
              <a:t>góp</a:t>
            </a:r>
            <a:r>
              <a:rPr lang="en-US" sz="4000" dirty="0">
                <a:solidFill>
                  <a:schemeClr val="bg1"/>
                </a:solidFill>
                <a:latin typeface="#9Slide05 SVNClementine" panose="020F0502020204030203" pitchFamily="34" charset="0"/>
              </a:rPr>
              <a:t> ý - </a:t>
            </a:r>
            <a:r>
              <a:rPr lang="en-US" sz="4000" dirty="0" err="1">
                <a:solidFill>
                  <a:schemeClr val="bg1"/>
                </a:solidFill>
                <a:latin typeface="#9Slide05 SVNClementine" panose="020F0502020204030203" pitchFamily="34" charset="0"/>
              </a:rPr>
              <a:t>bổ</a:t>
            </a:r>
            <a:r>
              <a:rPr lang="en-US" sz="4000" dirty="0">
                <a:solidFill>
                  <a:schemeClr val="bg1"/>
                </a:solidFill>
                <a:latin typeface="#9Slide05 SVNClementine" panose="020F0502020204030203" pitchFamily="34" charset="0"/>
              </a:rPr>
              <a:t> sung</a:t>
            </a:r>
          </a:p>
          <a:p>
            <a:endParaRPr lang="vi-VN" sz="2400" dirty="0"/>
          </a:p>
        </p:txBody>
      </p:sp>
      <p:grpSp>
        <p:nvGrpSpPr>
          <p:cNvPr id="322" name="Group 321">
            <a:extLst>
              <a:ext uri="{FF2B5EF4-FFF2-40B4-BE49-F238E27FC236}">
                <a16:creationId xmlns:a16="http://schemas.microsoft.com/office/drawing/2014/main" id="{0D5C0782-137D-4D2C-B046-B5B75FBE8DA0}"/>
              </a:ext>
            </a:extLst>
          </p:cNvPr>
          <p:cNvGrpSpPr/>
          <p:nvPr/>
        </p:nvGrpSpPr>
        <p:grpSpPr>
          <a:xfrm>
            <a:off x="1950852" y="2429602"/>
            <a:ext cx="1430544" cy="1652692"/>
            <a:chOff x="1508965" y="2661296"/>
            <a:chExt cx="2140730" cy="2723073"/>
          </a:xfrm>
        </p:grpSpPr>
        <p:sp>
          <p:nvSpPr>
            <p:cNvPr id="323" name="Oval 6">
              <a:extLst>
                <a:ext uri="{FF2B5EF4-FFF2-40B4-BE49-F238E27FC236}">
                  <a16:creationId xmlns:a16="http://schemas.microsoft.com/office/drawing/2014/main" id="{B3AA9882-3AE7-4773-9191-6FCA53823B57}"/>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endParaRPr lang="vi-VN"/>
            </a:p>
          </p:txBody>
        </p:sp>
        <p:grpSp>
          <p:nvGrpSpPr>
            <p:cNvPr id="324" name="Group 134">
              <a:extLst>
                <a:ext uri="{FF2B5EF4-FFF2-40B4-BE49-F238E27FC236}">
                  <a16:creationId xmlns:a16="http://schemas.microsoft.com/office/drawing/2014/main" id="{FA9EC935-ECF0-42F7-95DD-F298A31B883D}"/>
                </a:ext>
              </a:extLst>
            </p:cNvPr>
            <p:cNvGrpSpPr>
              <a:grpSpLocks noChangeAspect="1"/>
            </p:cNvGrpSpPr>
            <p:nvPr/>
          </p:nvGrpSpPr>
          <p:grpSpPr bwMode="auto">
            <a:xfrm>
              <a:off x="1563518" y="2661296"/>
              <a:ext cx="1937232" cy="2707423"/>
              <a:chOff x="2451" y="294"/>
              <a:chExt cx="2719" cy="3800"/>
            </a:xfrm>
          </p:grpSpPr>
          <p:grpSp>
            <p:nvGrpSpPr>
              <p:cNvPr id="325" name="Group 335">
                <a:extLst>
                  <a:ext uri="{FF2B5EF4-FFF2-40B4-BE49-F238E27FC236}">
                    <a16:creationId xmlns:a16="http://schemas.microsoft.com/office/drawing/2014/main" id="{E7DCA36B-A429-498B-AAD8-7628EC99C88B}"/>
                  </a:ext>
                </a:extLst>
              </p:cNvPr>
              <p:cNvGrpSpPr>
                <a:grpSpLocks/>
              </p:cNvGrpSpPr>
              <p:nvPr/>
            </p:nvGrpSpPr>
            <p:grpSpPr bwMode="auto">
              <a:xfrm>
                <a:off x="2451" y="294"/>
                <a:ext cx="2719" cy="3800"/>
                <a:chOff x="2451" y="294"/>
                <a:chExt cx="2719" cy="3800"/>
              </a:xfrm>
            </p:grpSpPr>
            <p:sp>
              <p:nvSpPr>
                <p:cNvPr id="331" name="Oval 136">
                  <a:extLst>
                    <a:ext uri="{FF2B5EF4-FFF2-40B4-BE49-F238E27FC236}">
                      <a16:creationId xmlns:a16="http://schemas.microsoft.com/office/drawing/2014/main" id="{E2FD3AE7-66B2-42B1-978D-5B3ABA242152}"/>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37">
                  <a:extLst>
                    <a:ext uri="{FF2B5EF4-FFF2-40B4-BE49-F238E27FC236}">
                      <a16:creationId xmlns:a16="http://schemas.microsoft.com/office/drawing/2014/main" id="{B4C98E50-36D5-4C43-8232-5DC292ECDBA1}"/>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38">
                  <a:extLst>
                    <a:ext uri="{FF2B5EF4-FFF2-40B4-BE49-F238E27FC236}">
                      <a16:creationId xmlns:a16="http://schemas.microsoft.com/office/drawing/2014/main" id="{D7DAE13F-74CA-49AC-A361-C81AAB8E21EC}"/>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39">
                  <a:extLst>
                    <a:ext uri="{FF2B5EF4-FFF2-40B4-BE49-F238E27FC236}">
                      <a16:creationId xmlns:a16="http://schemas.microsoft.com/office/drawing/2014/main" id="{B1D15687-5754-475B-9469-C49B4235BF1F}"/>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40">
                  <a:extLst>
                    <a:ext uri="{FF2B5EF4-FFF2-40B4-BE49-F238E27FC236}">
                      <a16:creationId xmlns:a16="http://schemas.microsoft.com/office/drawing/2014/main" id="{FD75D3C9-6807-4861-8476-2BC7ED8BDF6D}"/>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41">
                  <a:extLst>
                    <a:ext uri="{FF2B5EF4-FFF2-40B4-BE49-F238E27FC236}">
                      <a16:creationId xmlns:a16="http://schemas.microsoft.com/office/drawing/2014/main" id="{71B4E25A-0EF0-45FD-9DCF-109C3BAF2B6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42">
                  <a:extLst>
                    <a:ext uri="{FF2B5EF4-FFF2-40B4-BE49-F238E27FC236}">
                      <a16:creationId xmlns:a16="http://schemas.microsoft.com/office/drawing/2014/main" id="{9764E4DD-ECD2-4C98-B5EE-50E6E87BB757}"/>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43">
                  <a:extLst>
                    <a:ext uri="{FF2B5EF4-FFF2-40B4-BE49-F238E27FC236}">
                      <a16:creationId xmlns:a16="http://schemas.microsoft.com/office/drawing/2014/main" id="{01397CA1-7DE0-4D95-B25F-53421611DFB8}"/>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44">
                  <a:extLst>
                    <a:ext uri="{FF2B5EF4-FFF2-40B4-BE49-F238E27FC236}">
                      <a16:creationId xmlns:a16="http://schemas.microsoft.com/office/drawing/2014/main" id="{FFF9AE0F-AA3B-498B-AD5E-894377C6B58A}"/>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45">
                  <a:extLst>
                    <a:ext uri="{FF2B5EF4-FFF2-40B4-BE49-F238E27FC236}">
                      <a16:creationId xmlns:a16="http://schemas.microsoft.com/office/drawing/2014/main" id="{69FFEC56-DC58-427E-B586-7A2D33B15523}"/>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46">
                  <a:extLst>
                    <a:ext uri="{FF2B5EF4-FFF2-40B4-BE49-F238E27FC236}">
                      <a16:creationId xmlns:a16="http://schemas.microsoft.com/office/drawing/2014/main" id="{A58B0251-02D5-486F-B572-4996C52C18FF}"/>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47">
                  <a:extLst>
                    <a:ext uri="{FF2B5EF4-FFF2-40B4-BE49-F238E27FC236}">
                      <a16:creationId xmlns:a16="http://schemas.microsoft.com/office/drawing/2014/main" id="{75B8ACD7-0020-4E60-8A0F-300B7F265137}"/>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48">
                  <a:extLst>
                    <a:ext uri="{FF2B5EF4-FFF2-40B4-BE49-F238E27FC236}">
                      <a16:creationId xmlns:a16="http://schemas.microsoft.com/office/drawing/2014/main" id="{0E8463F5-B002-4E93-B59A-BDE82B70B131}"/>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49">
                  <a:extLst>
                    <a:ext uri="{FF2B5EF4-FFF2-40B4-BE49-F238E27FC236}">
                      <a16:creationId xmlns:a16="http://schemas.microsoft.com/office/drawing/2014/main" id="{C83460E7-781A-4281-8C8A-6263EEEFF76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Oval 150">
                  <a:extLst>
                    <a:ext uri="{FF2B5EF4-FFF2-40B4-BE49-F238E27FC236}">
                      <a16:creationId xmlns:a16="http://schemas.microsoft.com/office/drawing/2014/main" id="{21E85FB1-A7D8-4F3C-A921-6DADFA591449}"/>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Oval 151">
                  <a:extLst>
                    <a:ext uri="{FF2B5EF4-FFF2-40B4-BE49-F238E27FC236}">
                      <a16:creationId xmlns:a16="http://schemas.microsoft.com/office/drawing/2014/main" id="{6B7C3E4D-2D0F-4F21-B945-2EE137F6829B}"/>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347" name="Picture 152">
                  <a:extLst>
                    <a:ext uri="{FF2B5EF4-FFF2-40B4-BE49-F238E27FC236}">
                      <a16:creationId xmlns:a16="http://schemas.microsoft.com/office/drawing/2014/main" id="{DDD4C018-A95C-4EEE-97E0-87B1565ABA8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53">
                  <a:extLst>
                    <a:ext uri="{FF2B5EF4-FFF2-40B4-BE49-F238E27FC236}">
                      <a16:creationId xmlns:a16="http://schemas.microsoft.com/office/drawing/2014/main" id="{1904582C-1957-427F-9780-781F9B8AD2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157">
                  <a:extLst>
                    <a:ext uri="{FF2B5EF4-FFF2-40B4-BE49-F238E27FC236}">
                      <a16:creationId xmlns:a16="http://schemas.microsoft.com/office/drawing/2014/main" id="{540D176C-9858-42FF-A29F-65DB4402479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159">
                  <a:extLst>
                    <a:ext uri="{FF2B5EF4-FFF2-40B4-BE49-F238E27FC236}">
                      <a16:creationId xmlns:a16="http://schemas.microsoft.com/office/drawing/2014/main" id="{EE129CF1-CF0F-4684-82ED-46EE633B4B98}"/>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60">
                  <a:extLst>
                    <a:ext uri="{FF2B5EF4-FFF2-40B4-BE49-F238E27FC236}">
                      <a16:creationId xmlns:a16="http://schemas.microsoft.com/office/drawing/2014/main" id="{75577651-A94B-4EB3-B078-A6E46A41943C}"/>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61">
                  <a:extLst>
                    <a:ext uri="{FF2B5EF4-FFF2-40B4-BE49-F238E27FC236}">
                      <a16:creationId xmlns:a16="http://schemas.microsoft.com/office/drawing/2014/main" id="{29EEF112-A7DF-4189-AFC1-0D742DE016FA}"/>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62">
                  <a:extLst>
                    <a:ext uri="{FF2B5EF4-FFF2-40B4-BE49-F238E27FC236}">
                      <a16:creationId xmlns:a16="http://schemas.microsoft.com/office/drawing/2014/main" id="{975FB984-9EF3-4B40-A356-F0CC5D0B2E1F}"/>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63">
                  <a:extLst>
                    <a:ext uri="{FF2B5EF4-FFF2-40B4-BE49-F238E27FC236}">
                      <a16:creationId xmlns:a16="http://schemas.microsoft.com/office/drawing/2014/main" id="{8DC0130D-0327-4AD7-8EE7-A15A3DA57E6C}"/>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64">
                  <a:extLst>
                    <a:ext uri="{FF2B5EF4-FFF2-40B4-BE49-F238E27FC236}">
                      <a16:creationId xmlns:a16="http://schemas.microsoft.com/office/drawing/2014/main" id="{14BB5D73-26F3-42B2-864D-927351338C1E}"/>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65">
                  <a:extLst>
                    <a:ext uri="{FF2B5EF4-FFF2-40B4-BE49-F238E27FC236}">
                      <a16:creationId xmlns:a16="http://schemas.microsoft.com/office/drawing/2014/main" id="{3F559955-1350-4D8B-B980-337C59CBA51A}"/>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66">
                  <a:extLst>
                    <a:ext uri="{FF2B5EF4-FFF2-40B4-BE49-F238E27FC236}">
                      <a16:creationId xmlns:a16="http://schemas.microsoft.com/office/drawing/2014/main" id="{434F7B6E-54E7-49DD-A6E5-6ACBE191DDEF}"/>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67">
                  <a:extLst>
                    <a:ext uri="{FF2B5EF4-FFF2-40B4-BE49-F238E27FC236}">
                      <a16:creationId xmlns:a16="http://schemas.microsoft.com/office/drawing/2014/main" id="{64D6B777-1AE0-455E-8A1F-E307A00702B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68">
                  <a:extLst>
                    <a:ext uri="{FF2B5EF4-FFF2-40B4-BE49-F238E27FC236}">
                      <a16:creationId xmlns:a16="http://schemas.microsoft.com/office/drawing/2014/main" id="{258B6918-894E-4A3F-AA2B-B59CF5DEDACD}"/>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69">
                  <a:extLst>
                    <a:ext uri="{FF2B5EF4-FFF2-40B4-BE49-F238E27FC236}">
                      <a16:creationId xmlns:a16="http://schemas.microsoft.com/office/drawing/2014/main" id="{210C3241-2CD0-4872-9EA8-19BD45118E85}"/>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170">
                  <a:extLst>
                    <a:ext uri="{FF2B5EF4-FFF2-40B4-BE49-F238E27FC236}">
                      <a16:creationId xmlns:a16="http://schemas.microsoft.com/office/drawing/2014/main" id="{689662E4-8A0F-4ADB-806F-36B2B045901B}"/>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171">
                  <a:extLst>
                    <a:ext uri="{FF2B5EF4-FFF2-40B4-BE49-F238E27FC236}">
                      <a16:creationId xmlns:a16="http://schemas.microsoft.com/office/drawing/2014/main" id="{ABC05FBC-3DE4-4EFE-BA8F-8944E81004DF}"/>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172">
                  <a:extLst>
                    <a:ext uri="{FF2B5EF4-FFF2-40B4-BE49-F238E27FC236}">
                      <a16:creationId xmlns:a16="http://schemas.microsoft.com/office/drawing/2014/main" id="{B91D1926-CDF3-43BB-AB99-602B32F0056B}"/>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173">
                  <a:extLst>
                    <a:ext uri="{FF2B5EF4-FFF2-40B4-BE49-F238E27FC236}">
                      <a16:creationId xmlns:a16="http://schemas.microsoft.com/office/drawing/2014/main" id="{53396F84-2FE8-42B6-A558-174A4804203D}"/>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Rectangle 174">
                  <a:extLst>
                    <a:ext uri="{FF2B5EF4-FFF2-40B4-BE49-F238E27FC236}">
                      <a16:creationId xmlns:a16="http://schemas.microsoft.com/office/drawing/2014/main" id="{42068158-3CE5-41BA-8552-B8F67A64766D}"/>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175">
                  <a:extLst>
                    <a:ext uri="{FF2B5EF4-FFF2-40B4-BE49-F238E27FC236}">
                      <a16:creationId xmlns:a16="http://schemas.microsoft.com/office/drawing/2014/main" id="{C771CF81-9984-4A49-B72B-20DD7B8F94C6}"/>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176">
                  <a:extLst>
                    <a:ext uri="{FF2B5EF4-FFF2-40B4-BE49-F238E27FC236}">
                      <a16:creationId xmlns:a16="http://schemas.microsoft.com/office/drawing/2014/main" id="{B2B23445-BC2E-43EB-B361-01DE7B9EAB93}"/>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177">
                  <a:extLst>
                    <a:ext uri="{FF2B5EF4-FFF2-40B4-BE49-F238E27FC236}">
                      <a16:creationId xmlns:a16="http://schemas.microsoft.com/office/drawing/2014/main" id="{ED899FFB-E12F-4784-AF8D-72476A4BC090}"/>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78">
                  <a:extLst>
                    <a:ext uri="{FF2B5EF4-FFF2-40B4-BE49-F238E27FC236}">
                      <a16:creationId xmlns:a16="http://schemas.microsoft.com/office/drawing/2014/main" id="{56C4EDDA-5944-48F6-8385-4A115F501D64}"/>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79">
                  <a:extLst>
                    <a:ext uri="{FF2B5EF4-FFF2-40B4-BE49-F238E27FC236}">
                      <a16:creationId xmlns:a16="http://schemas.microsoft.com/office/drawing/2014/main" id="{573041C5-6D60-4C50-81D0-BDB1B7F2F08C}"/>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80">
                  <a:extLst>
                    <a:ext uri="{FF2B5EF4-FFF2-40B4-BE49-F238E27FC236}">
                      <a16:creationId xmlns:a16="http://schemas.microsoft.com/office/drawing/2014/main" id="{31E62818-F7A1-481F-9B5C-4B790DA2E8E8}"/>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81">
                  <a:extLst>
                    <a:ext uri="{FF2B5EF4-FFF2-40B4-BE49-F238E27FC236}">
                      <a16:creationId xmlns:a16="http://schemas.microsoft.com/office/drawing/2014/main" id="{78BFC677-96E9-4E05-8659-78A6C0BE3D4B}"/>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82">
                  <a:extLst>
                    <a:ext uri="{FF2B5EF4-FFF2-40B4-BE49-F238E27FC236}">
                      <a16:creationId xmlns:a16="http://schemas.microsoft.com/office/drawing/2014/main" id="{FF573878-FF25-4280-A881-63FBECDFBFAE}"/>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83">
                  <a:extLst>
                    <a:ext uri="{FF2B5EF4-FFF2-40B4-BE49-F238E27FC236}">
                      <a16:creationId xmlns:a16="http://schemas.microsoft.com/office/drawing/2014/main" id="{BA1F5AD6-15FA-4365-82A6-00BE8B7ACA44}"/>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4">
                  <a:extLst>
                    <a:ext uri="{FF2B5EF4-FFF2-40B4-BE49-F238E27FC236}">
                      <a16:creationId xmlns:a16="http://schemas.microsoft.com/office/drawing/2014/main" id="{E4EFF8E5-CCF9-495E-8337-3A7B7C0BCEDE}"/>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85">
                  <a:extLst>
                    <a:ext uri="{FF2B5EF4-FFF2-40B4-BE49-F238E27FC236}">
                      <a16:creationId xmlns:a16="http://schemas.microsoft.com/office/drawing/2014/main" id="{C6AF629A-36B7-4449-B040-DA0CC5D907E2}"/>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186">
                  <a:extLst>
                    <a:ext uri="{FF2B5EF4-FFF2-40B4-BE49-F238E27FC236}">
                      <a16:creationId xmlns:a16="http://schemas.microsoft.com/office/drawing/2014/main" id="{C2064A21-7551-4C16-9678-3664352FCF6C}"/>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187">
                  <a:extLst>
                    <a:ext uri="{FF2B5EF4-FFF2-40B4-BE49-F238E27FC236}">
                      <a16:creationId xmlns:a16="http://schemas.microsoft.com/office/drawing/2014/main" id="{6650C77F-2165-4088-BB41-52AB2F46A043}"/>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188">
                  <a:extLst>
                    <a:ext uri="{FF2B5EF4-FFF2-40B4-BE49-F238E27FC236}">
                      <a16:creationId xmlns:a16="http://schemas.microsoft.com/office/drawing/2014/main" id="{2CDCF1F1-785E-4DEC-8F42-2967CF13C393}"/>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189">
                  <a:extLst>
                    <a:ext uri="{FF2B5EF4-FFF2-40B4-BE49-F238E27FC236}">
                      <a16:creationId xmlns:a16="http://schemas.microsoft.com/office/drawing/2014/main" id="{F0B90CE5-1130-4276-BD53-B2300F968549}"/>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190">
                  <a:extLst>
                    <a:ext uri="{FF2B5EF4-FFF2-40B4-BE49-F238E27FC236}">
                      <a16:creationId xmlns:a16="http://schemas.microsoft.com/office/drawing/2014/main" id="{4FF1309F-35DA-4099-AD0D-D80B25A661B8}"/>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191">
                  <a:extLst>
                    <a:ext uri="{FF2B5EF4-FFF2-40B4-BE49-F238E27FC236}">
                      <a16:creationId xmlns:a16="http://schemas.microsoft.com/office/drawing/2014/main" id="{BD0634A7-2E5B-4830-B127-0B348EBB2AFE}"/>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192">
                  <a:extLst>
                    <a:ext uri="{FF2B5EF4-FFF2-40B4-BE49-F238E27FC236}">
                      <a16:creationId xmlns:a16="http://schemas.microsoft.com/office/drawing/2014/main" id="{4753495D-B700-44C8-8ADB-AD0CDEA6BB87}"/>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193">
                  <a:extLst>
                    <a:ext uri="{FF2B5EF4-FFF2-40B4-BE49-F238E27FC236}">
                      <a16:creationId xmlns:a16="http://schemas.microsoft.com/office/drawing/2014/main" id="{55B54322-06AE-487C-B2FE-277597052ACB}"/>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194">
                  <a:extLst>
                    <a:ext uri="{FF2B5EF4-FFF2-40B4-BE49-F238E27FC236}">
                      <a16:creationId xmlns:a16="http://schemas.microsoft.com/office/drawing/2014/main" id="{AC98992C-0862-45AD-A106-FDBDD3148629}"/>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195">
                  <a:extLst>
                    <a:ext uri="{FF2B5EF4-FFF2-40B4-BE49-F238E27FC236}">
                      <a16:creationId xmlns:a16="http://schemas.microsoft.com/office/drawing/2014/main" id="{DAFBDE6B-D9AE-4CCE-B178-7A3AAC1F3A33}"/>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196">
                  <a:extLst>
                    <a:ext uri="{FF2B5EF4-FFF2-40B4-BE49-F238E27FC236}">
                      <a16:creationId xmlns:a16="http://schemas.microsoft.com/office/drawing/2014/main" id="{315FB2A0-5D06-453E-8B86-AEDF285D4D80}"/>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197">
                  <a:extLst>
                    <a:ext uri="{FF2B5EF4-FFF2-40B4-BE49-F238E27FC236}">
                      <a16:creationId xmlns:a16="http://schemas.microsoft.com/office/drawing/2014/main" id="{638A42FE-E60B-4B73-8169-F95B5B027BF4}"/>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198">
                  <a:extLst>
                    <a:ext uri="{FF2B5EF4-FFF2-40B4-BE49-F238E27FC236}">
                      <a16:creationId xmlns:a16="http://schemas.microsoft.com/office/drawing/2014/main" id="{A35CE9BA-F133-4BC5-BC33-0AFC70216063}"/>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199">
                  <a:extLst>
                    <a:ext uri="{FF2B5EF4-FFF2-40B4-BE49-F238E27FC236}">
                      <a16:creationId xmlns:a16="http://schemas.microsoft.com/office/drawing/2014/main" id="{59A1237C-778A-4F43-8EF9-8521AA64A86F}"/>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200">
                  <a:extLst>
                    <a:ext uri="{FF2B5EF4-FFF2-40B4-BE49-F238E27FC236}">
                      <a16:creationId xmlns:a16="http://schemas.microsoft.com/office/drawing/2014/main" id="{B36114B2-EC63-4AF2-B0A5-09EA50D6E95F}"/>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201">
                  <a:extLst>
                    <a:ext uri="{FF2B5EF4-FFF2-40B4-BE49-F238E27FC236}">
                      <a16:creationId xmlns:a16="http://schemas.microsoft.com/office/drawing/2014/main" id="{B9E86592-C72D-4309-B62C-EA6CBB7B601E}"/>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202">
                  <a:extLst>
                    <a:ext uri="{FF2B5EF4-FFF2-40B4-BE49-F238E27FC236}">
                      <a16:creationId xmlns:a16="http://schemas.microsoft.com/office/drawing/2014/main" id="{FE2ACBF5-6D64-4676-9771-479430B72E72}"/>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203">
                  <a:extLst>
                    <a:ext uri="{FF2B5EF4-FFF2-40B4-BE49-F238E27FC236}">
                      <a16:creationId xmlns:a16="http://schemas.microsoft.com/office/drawing/2014/main" id="{0310809F-7512-417E-BCDE-0D4943AAE4C2}"/>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204">
                  <a:extLst>
                    <a:ext uri="{FF2B5EF4-FFF2-40B4-BE49-F238E27FC236}">
                      <a16:creationId xmlns:a16="http://schemas.microsoft.com/office/drawing/2014/main" id="{DFDB11E9-A8D9-4641-8C3D-EE95B90F94BC}"/>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205">
                  <a:extLst>
                    <a:ext uri="{FF2B5EF4-FFF2-40B4-BE49-F238E27FC236}">
                      <a16:creationId xmlns:a16="http://schemas.microsoft.com/office/drawing/2014/main" id="{7A0680CC-AEF6-4138-91A0-C102944558A5}"/>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206">
                  <a:extLst>
                    <a:ext uri="{FF2B5EF4-FFF2-40B4-BE49-F238E27FC236}">
                      <a16:creationId xmlns:a16="http://schemas.microsoft.com/office/drawing/2014/main" id="{B45A432A-C4A7-4F25-9694-6B7E4E9E6BD8}"/>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207">
                  <a:extLst>
                    <a:ext uri="{FF2B5EF4-FFF2-40B4-BE49-F238E27FC236}">
                      <a16:creationId xmlns:a16="http://schemas.microsoft.com/office/drawing/2014/main" id="{5CE1AFC1-E684-4997-BB66-152200486978}"/>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208">
                  <a:extLst>
                    <a:ext uri="{FF2B5EF4-FFF2-40B4-BE49-F238E27FC236}">
                      <a16:creationId xmlns:a16="http://schemas.microsoft.com/office/drawing/2014/main" id="{839311F1-1D60-4727-9174-192F988AD0A8}"/>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209">
                  <a:extLst>
                    <a:ext uri="{FF2B5EF4-FFF2-40B4-BE49-F238E27FC236}">
                      <a16:creationId xmlns:a16="http://schemas.microsoft.com/office/drawing/2014/main" id="{89F47453-CB12-4D5A-B7C1-1604AC6D0FF4}"/>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210">
                  <a:extLst>
                    <a:ext uri="{FF2B5EF4-FFF2-40B4-BE49-F238E27FC236}">
                      <a16:creationId xmlns:a16="http://schemas.microsoft.com/office/drawing/2014/main" id="{203476C0-7070-4DC0-BF35-116CAABC7035}"/>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211">
                  <a:extLst>
                    <a:ext uri="{FF2B5EF4-FFF2-40B4-BE49-F238E27FC236}">
                      <a16:creationId xmlns:a16="http://schemas.microsoft.com/office/drawing/2014/main" id="{D65B4762-52FD-4E26-9BFB-C5F8DBDD1123}"/>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212">
                  <a:extLst>
                    <a:ext uri="{FF2B5EF4-FFF2-40B4-BE49-F238E27FC236}">
                      <a16:creationId xmlns:a16="http://schemas.microsoft.com/office/drawing/2014/main" id="{394179CA-5120-4CB4-B391-6A668147023D}"/>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213">
                  <a:extLst>
                    <a:ext uri="{FF2B5EF4-FFF2-40B4-BE49-F238E27FC236}">
                      <a16:creationId xmlns:a16="http://schemas.microsoft.com/office/drawing/2014/main" id="{89E35C38-A1A8-467A-9CE6-5302634665EE}"/>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214">
                  <a:extLst>
                    <a:ext uri="{FF2B5EF4-FFF2-40B4-BE49-F238E27FC236}">
                      <a16:creationId xmlns:a16="http://schemas.microsoft.com/office/drawing/2014/main" id="{A8ACFBC1-2AC5-4C54-8C41-927BDEEF6717}"/>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215">
                  <a:extLst>
                    <a:ext uri="{FF2B5EF4-FFF2-40B4-BE49-F238E27FC236}">
                      <a16:creationId xmlns:a16="http://schemas.microsoft.com/office/drawing/2014/main" id="{B75D59B2-5CF8-4168-8E8C-B362A993D4DA}"/>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216">
                  <a:extLst>
                    <a:ext uri="{FF2B5EF4-FFF2-40B4-BE49-F238E27FC236}">
                      <a16:creationId xmlns:a16="http://schemas.microsoft.com/office/drawing/2014/main" id="{A8024252-A007-4C43-93C9-7CB44854A7E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217">
                  <a:extLst>
                    <a:ext uri="{FF2B5EF4-FFF2-40B4-BE49-F238E27FC236}">
                      <a16:creationId xmlns:a16="http://schemas.microsoft.com/office/drawing/2014/main" id="{56964F3C-B034-4EE7-842D-CC0BE510048D}"/>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218">
                  <a:extLst>
                    <a:ext uri="{FF2B5EF4-FFF2-40B4-BE49-F238E27FC236}">
                      <a16:creationId xmlns:a16="http://schemas.microsoft.com/office/drawing/2014/main" id="{831E0FBF-ED94-45DB-BC7A-A179601E9E65}"/>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219">
                  <a:extLst>
                    <a:ext uri="{FF2B5EF4-FFF2-40B4-BE49-F238E27FC236}">
                      <a16:creationId xmlns:a16="http://schemas.microsoft.com/office/drawing/2014/main" id="{BFD664CC-8A34-4D96-BC89-695EF0991219}"/>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220">
                  <a:extLst>
                    <a:ext uri="{FF2B5EF4-FFF2-40B4-BE49-F238E27FC236}">
                      <a16:creationId xmlns:a16="http://schemas.microsoft.com/office/drawing/2014/main" id="{7892E887-7BD6-4D3A-8CC7-E0804A70144E}"/>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221">
                  <a:extLst>
                    <a:ext uri="{FF2B5EF4-FFF2-40B4-BE49-F238E27FC236}">
                      <a16:creationId xmlns:a16="http://schemas.microsoft.com/office/drawing/2014/main" id="{BFCFD8FF-A7A6-4D9D-B015-2F5048D45C6D}"/>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222">
                  <a:extLst>
                    <a:ext uri="{FF2B5EF4-FFF2-40B4-BE49-F238E27FC236}">
                      <a16:creationId xmlns:a16="http://schemas.microsoft.com/office/drawing/2014/main" id="{57D10799-9EFC-4077-9E69-25B2C258EAB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223">
                  <a:extLst>
                    <a:ext uri="{FF2B5EF4-FFF2-40B4-BE49-F238E27FC236}">
                      <a16:creationId xmlns:a16="http://schemas.microsoft.com/office/drawing/2014/main" id="{ABDFDE99-746B-45D0-8858-E8D9635CD24F}"/>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224">
                  <a:extLst>
                    <a:ext uri="{FF2B5EF4-FFF2-40B4-BE49-F238E27FC236}">
                      <a16:creationId xmlns:a16="http://schemas.microsoft.com/office/drawing/2014/main" id="{E1072D1E-7BE3-4FB0-AD0F-533BEEC37A70}"/>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225">
                  <a:extLst>
                    <a:ext uri="{FF2B5EF4-FFF2-40B4-BE49-F238E27FC236}">
                      <a16:creationId xmlns:a16="http://schemas.microsoft.com/office/drawing/2014/main" id="{F659192B-2375-4B1B-ABFB-298E88FA7756}"/>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226">
                  <a:extLst>
                    <a:ext uri="{FF2B5EF4-FFF2-40B4-BE49-F238E27FC236}">
                      <a16:creationId xmlns:a16="http://schemas.microsoft.com/office/drawing/2014/main" id="{B8075824-BA5A-4ED5-B984-16EF49B7D5A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227">
                  <a:extLst>
                    <a:ext uri="{FF2B5EF4-FFF2-40B4-BE49-F238E27FC236}">
                      <a16:creationId xmlns:a16="http://schemas.microsoft.com/office/drawing/2014/main" id="{6ACB8BBF-E4EC-4C65-85FD-3649E26E4D12}"/>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228">
                  <a:extLst>
                    <a:ext uri="{FF2B5EF4-FFF2-40B4-BE49-F238E27FC236}">
                      <a16:creationId xmlns:a16="http://schemas.microsoft.com/office/drawing/2014/main" id="{CAB7A2DB-A4D1-4DC6-B1B9-A7B382B5FEB6}"/>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229">
                  <a:extLst>
                    <a:ext uri="{FF2B5EF4-FFF2-40B4-BE49-F238E27FC236}">
                      <a16:creationId xmlns:a16="http://schemas.microsoft.com/office/drawing/2014/main" id="{BCA138CE-2C7F-47C2-98A1-1007FB5ADC6F}"/>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230">
                  <a:extLst>
                    <a:ext uri="{FF2B5EF4-FFF2-40B4-BE49-F238E27FC236}">
                      <a16:creationId xmlns:a16="http://schemas.microsoft.com/office/drawing/2014/main" id="{2EA1A1D2-0284-4E47-B877-7CBD6CC4A264}"/>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231">
                  <a:extLst>
                    <a:ext uri="{FF2B5EF4-FFF2-40B4-BE49-F238E27FC236}">
                      <a16:creationId xmlns:a16="http://schemas.microsoft.com/office/drawing/2014/main" id="{DDB4130E-3E5A-4D5A-B7F5-8C4EEE146E5E}"/>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232">
                  <a:extLst>
                    <a:ext uri="{FF2B5EF4-FFF2-40B4-BE49-F238E27FC236}">
                      <a16:creationId xmlns:a16="http://schemas.microsoft.com/office/drawing/2014/main" id="{23BB4897-FE35-4AC0-965E-C843C8186A71}"/>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233">
                  <a:extLst>
                    <a:ext uri="{FF2B5EF4-FFF2-40B4-BE49-F238E27FC236}">
                      <a16:creationId xmlns:a16="http://schemas.microsoft.com/office/drawing/2014/main" id="{82892E4C-8C7D-4A8E-A889-E1D2D1D6BA87}"/>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234">
                  <a:extLst>
                    <a:ext uri="{FF2B5EF4-FFF2-40B4-BE49-F238E27FC236}">
                      <a16:creationId xmlns:a16="http://schemas.microsoft.com/office/drawing/2014/main" id="{05D485AC-0F03-47EA-8F90-314A1CDE10EA}"/>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235">
                  <a:extLst>
                    <a:ext uri="{FF2B5EF4-FFF2-40B4-BE49-F238E27FC236}">
                      <a16:creationId xmlns:a16="http://schemas.microsoft.com/office/drawing/2014/main" id="{817CB106-C6BB-43B4-8168-36E3332B9122}"/>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236">
                  <a:extLst>
                    <a:ext uri="{FF2B5EF4-FFF2-40B4-BE49-F238E27FC236}">
                      <a16:creationId xmlns:a16="http://schemas.microsoft.com/office/drawing/2014/main" id="{3210BC5A-13AD-4029-B579-FA01D8C20B11}"/>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237">
                  <a:extLst>
                    <a:ext uri="{FF2B5EF4-FFF2-40B4-BE49-F238E27FC236}">
                      <a16:creationId xmlns:a16="http://schemas.microsoft.com/office/drawing/2014/main" id="{A57B5D3B-1205-4035-8799-A2CF050BF1EC}"/>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238">
                  <a:extLst>
                    <a:ext uri="{FF2B5EF4-FFF2-40B4-BE49-F238E27FC236}">
                      <a16:creationId xmlns:a16="http://schemas.microsoft.com/office/drawing/2014/main" id="{7A8AEB61-CB58-4067-8143-01150804433C}"/>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239">
                  <a:extLst>
                    <a:ext uri="{FF2B5EF4-FFF2-40B4-BE49-F238E27FC236}">
                      <a16:creationId xmlns:a16="http://schemas.microsoft.com/office/drawing/2014/main" id="{6730EFFF-1565-4D95-874F-2B14FD546155}"/>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240">
                  <a:extLst>
                    <a:ext uri="{FF2B5EF4-FFF2-40B4-BE49-F238E27FC236}">
                      <a16:creationId xmlns:a16="http://schemas.microsoft.com/office/drawing/2014/main" id="{95B89CB1-63E8-45D0-9F0D-9EAFB56D75B8}"/>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241">
                  <a:extLst>
                    <a:ext uri="{FF2B5EF4-FFF2-40B4-BE49-F238E27FC236}">
                      <a16:creationId xmlns:a16="http://schemas.microsoft.com/office/drawing/2014/main" id="{708EA41E-86B2-4006-B251-3D90978648C3}"/>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242">
                  <a:extLst>
                    <a:ext uri="{FF2B5EF4-FFF2-40B4-BE49-F238E27FC236}">
                      <a16:creationId xmlns:a16="http://schemas.microsoft.com/office/drawing/2014/main" id="{C1238AE4-9A0B-409E-87A6-B47E045434F3}"/>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243">
                  <a:extLst>
                    <a:ext uri="{FF2B5EF4-FFF2-40B4-BE49-F238E27FC236}">
                      <a16:creationId xmlns:a16="http://schemas.microsoft.com/office/drawing/2014/main" id="{1817B5A4-F1B7-40F7-A4DC-4C69430B7A42}"/>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244">
                  <a:extLst>
                    <a:ext uri="{FF2B5EF4-FFF2-40B4-BE49-F238E27FC236}">
                      <a16:creationId xmlns:a16="http://schemas.microsoft.com/office/drawing/2014/main" id="{2E9AEDD0-856F-4F93-8000-FC0EDCF8FF47}"/>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245">
                  <a:extLst>
                    <a:ext uri="{FF2B5EF4-FFF2-40B4-BE49-F238E27FC236}">
                      <a16:creationId xmlns:a16="http://schemas.microsoft.com/office/drawing/2014/main" id="{DA24381B-863F-4F45-A3A2-14C995DBC02E}"/>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246">
                  <a:extLst>
                    <a:ext uri="{FF2B5EF4-FFF2-40B4-BE49-F238E27FC236}">
                      <a16:creationId xmlns:a16="http://schemas.microsoft.com/office/drawing/2014/main" id="{7E45F0D4-5209-4E3F-832F-6A9C33C52F3B}"/>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247">
                  <a:extLst>
                    <a:ext uri="{FF2B5EF4-FFF2-40B4-BE49-F238E27FC236}">
                      <a16:creationId xmlns:a16="http://schemas.microsoft.com/office/drawing/2014/main" id="{8061E324-EF72-4EC4-B77B-F5C46BF1C2B7}"/>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248">
                  <a:extLst>
                    <a:ext uri="{FF2B5EF4-FFF2-40B4-BE49-F238E27FC236}">
                      <a16:creationId xmlns:a16="http://schemas.microsoft.com/office/drawing/2014/main" id="{4D28E6DB-DA7C-448E-A198-E20043C2B024}"/>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249">
                  <a:extLst>
                    <a:ext uri="{FF2B5EF4-FFF2-40B4-BE49-F238E27FC236}">
                      <a16:creationId xmlns:a16="http://schemas.microsoft.com/office/drawing/2014/main" id="{4A1A6B14-DEF7-43CD-A1DD-D74B700BCFCA}"/>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250">
                  <a:extLst>
                    <a:ext uri="{FF2B5EF4-FFF2-40B4-BE49-F238E27FC236}">
                      <a16:creationId xmlns:a16="http://schemas.microsoft.com/office/drawing/2014/main" id="{13A55AD3-A975-4473-9CEB-6E872751688B}"/>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251">
                  <a:extLst>
                    <a:ext uri="{FF2B5EF4-FFF2-40B4-BE49-F238E27FC236}">
                      <a16:creationId xmlns:a16="http://schemas.microsoft.com/office/drawing/2014/main" id="{D142F5E3-4503-4A5D-B1B4-9CAE1FA6B941}"/>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252">
                  <a:extLst>
                    <a:ext uri="{FF2B5EF4-FFF2-40B4-BE49-F238E27FC236}">
                      <a16:creationId xmlns:a16="http://schemas.microsoft.com/office/drawing/2014/main" id="{1AA54728-B41B-462F-92D6-D81C2B6CCCA5}"/>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253">
                  <a:extLst>
                    <a:ext uri="{FF2B5EF4-FFF2-40B4-BE49-F238E27FC236}">
                      <a16:creationId xmlns:a16="http://schemas.microsoft.com/office/drawing/2014/main" id="{A1E33939-4A3C-45DA-BBE7-69D76C1807D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254">
                  <a:extLst>
                    <a:ext uri="{FF2B5EF4-FFF2-40B4-BE49-F238E27FC236}">
                      <a16:creationId xmlns:a16="http://schemas.microsoft.com/office/drawing/2014/main" id="{3B1C61F5-3E49-4F0D-8D73-9A9D638DA669}"/>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255">
                  <a:extLst>
                    <a:ext uri="{FF2B5EF4-FFF2-40B4-BE49-F238E27FC236}">
                      <a16:creationId xmlns:a16="http://schemas.microsoft.com/office/drawing/2014/main" id="{89F9B740-F01D-45E8-BAEA-A72E9F1EA0CD}"/>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256">
                  <a:extLst>
                    <a:ext uri="{FF2B5EF4-FFF2-40B4-BE49-F238E27FC236}">
                      <a16:creationId xmlns:a16="http://schemas.microsoft.com/office/drawing/2014/main" id="{60B5F951-23F5-474A-BBD3-EDB7B48A664D}"/>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257">
                  <a:extLst>
                    <a:ext uri="{FF2B5EF4-FFF2-40B4-BE49-F238E27FC236}">
                      <a16:creationId xmlns:a16="http://schemas.microsoft.com/office/drawing/2014/main" id="{333812C3-918D-428C-B240-229122F0D9A6}"/>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258">
                  <a:extLst>
                    <a:ext uri="{FF2B5EF4-FFF2-40B4-BE49-F238E27FC236}">
                      <a16:creationId xmlns:a16="http://schemas.microsoft.com/office/drawing/2014/main" id="{486E3652-771A-44AB-93DB-3369552AF84C}"/>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259">
                  <a:extLst>
                    <a:ext uri="{FF2B5EF4-FFF2-40B4-BE49-F238E27FC236}">
                      <a16:creationId xmlns:a16="http://schemas.microsoft.com/office/drawing/2014/main" id="{8122A8A3-B366-4E3F-8D89-99BF72A9CEC5}"/>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260">
                  <a:extLst>
                    <a:ext uri="{FF2B5EF4-FFF2-40B4-BE49-F238E27FC236}">
                      <a16:creationId xmlns:a16="http://schemas.microsoft.com/office/drawing/2014/main" id="{1B561DC5-57BF-43D4-8F86-6316A5511516}"/>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261">
                  <a:extLst>
                    <a:ext uri="{FF2B5EF4-FFF2-40B4-BE49-F238E27FC236}">
                      <a16:creationId xmlns:a16="http://schemas.microsoft.com/office/drawing/2014/main" id="{12443406-5341-4A16-A955-302EFA86AE21}"/>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262">
                  <a:extLst>
                    <a:ext uri="{FF2B5EF4-FFF2-40B4-BE49-F238E27FC236}">
                      <a16:creationId xmlns:a16="http://schemas.microsoft.com/office/drawing/2014/main" id="{6AA5E1A0-D315-4AEA-8ABB-02826557D6A4}"/>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263">
                  <a:extLst>
                    <a:ext uri="{FF2B5EF4-FFF2-40B4-BE49-F238E27FC236}">
                      <a16:creationId xmlns:a16="http://schemas.microsoft.com/office/drawing/2014/main" id="{B929561C-103C-4B30-98C2-E5E322842D2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264">
                  <a:extLst>
                    <a:ext uri="{FF2B5EF4-FFF2-40B4-BE49-F238E27FC236}">
                      <a16:creationId xmlns:a16="http://schemas.microsoft.com/office/drawing/2014/main" id="{9B4DA103-8EE2-48D8-B1CC-A2CB649F1C4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265">
                  <a:extLst>
                    <a:ext uri="{FF2B5EF4-FFF2-40B4-BE49-F238E27FC236}">
                      <a16:creationId xmlns:a16="http://schemas.microsoft.com/office/drawing/2014/main" id="{9177EC58-EAE0-4F06-AC4E-8A49087210E1}"/>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266">
                  <a:extLst>
                    <a:ext uri="{FF2B5EF4-FFF2-40B4-BE49-F238E27FC236}">
                      <a16:creationId xmlns:a16="http://schemas.microsoft.com/office/drawing/2014/main" id="{B7FBE2A2-0A21-421D-83B4-4B2FC762595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267">
                  <a:extLst>
                    <a:ext uri="{FF2B5EF4-FFF2-40B4-BE49-F238E27FC236}">
                      <a16:creationId xmlns:a16="http://schemas.microsoft.com/office/drawing/2014/main" id="{D915999E-E7DE-40C2-9A6B-9DBA630E8A95}"/>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59" name="Picture 268">
                  <a:extLst>
                    <a:ext uri="{FF2B5EF4-FFF2-40B4-BE49-F238E27FC236}">
                      <a16:creationId xmlns:a16="http://schemas.microsoft.com/office/drawing/2014/main" id="{07FF2887-60B6-4E8A-B498-C4DA20993C7F}"/>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269">
                  <a:extLst>
                    <a:ext uri="{FF2B5EF4-FFF2-40B4-BE49-F238E27FC236}">
                      <a16:creationId xmlns:a16="http://schemas.microsoft.com/office/drawing/2014/main" id="{A66BE1D8-3BC4-49DC-B515-240102539C40}"/>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Freeform 270">
                  <a:extLst>
                    <a:ext uri="{FF2B5EF4-FFF2-40B4-BE49-F238E27FC236}">
                      <a16:creationId xmlns:a16="http://schemas.microsoft.com/office/drawing/2014/main" id="{B24F32BD-F093-44C8-9B69-AF6E54ED0A21}"/>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271">
                  <a:extLst>
                    <a:ext uri="{FF2B5EF4-FFF2-40B4-BE49-F238E27FC236}">
                      <a16:creationId xmlns:a16="http://schemas.microsoft.com/office/drawing/2014/main" id="{2ABE8DC8-2D49-4626-BADD-BA3207F0A252}"/>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272">
                  <a:extLst>
                    <a:ext uri="{FF2B5EF4-FFF2-40B4-BE49-F238E27FC236}">
                      <a16:creationId xmlns:a16="http://schemas.microsoft.com/office/drawing/2014/main" id="{0A21CA67-EA30-4C72-882F-184CED378924}"/>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273">
                  <a:extLst>
                    <a:ext uri="{FF2B5EF4-FFF2-40B4-BE49-F238E27FC236}">
                      <a16:creationId xmlns:a16="http://schemas.microsoft.com/office/drawing/2014/main" id="{34BD05BE-D60B-42B9-95BC-D1D51C85E2D1}"/>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274">
                  <a:extLst>
                    <a:ext uri="{FF2B5EF4-FFF2-40B4-BE49-F238E27FC236}">
                      <a16:creationId xmlns:a16="http://schemas.microsoft.com/office/drawing/2014/main" id="{76D4551B-AB19-4C2B-905B-C104032976DE}"/>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275">
                  <a:extLst>
                    <a:ext uri="{FF2B5EF4-FFF2-40B4-BE49-F238E27FC236}">
                      <a16:creationId xmlns:a16="http://schemas.microsoft.com/office/drawing/2014/main" id="{CB9E8F48-4833-4F60-9AE1-E4BB0236A6E5}"/>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276">
                  <a:extLst>
                    <a:ext uri="{FF2B5EF4-FFF2-40B4-BE49-F238E27FC236}">
                      <a16:creationId xmlns:a16="http://schemas.microsoft.com/office/drawing/2014/main" id="{3290CA6E-A09A-454F-A069-847705E21486}"/>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277">
                  <a:extLst>
                    <a:ext uri="{FF2B5EF4-FFF2-40B4-BE49-F238E27FC236}">
                      <a16:creationId xmlns:a16="http://schemas.microsoft.com/office/drawing/2014/main" id="{01FE3E82-7D2F-4F0A-8F0C-0CC9EE922316}"/>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278">
                  <a:extLst>
                    <a:ext uri="{FF2B5EF4-FFF2-40B4-BE49-F238E27FC236}">
                      <a16:creationId xmlns:a16="http://schemas.microsoft.com/office/drawing/2014/main" id="{1B53635A-8760-4BEA-B587-F9561EA17931}"/>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279">
                  <a:extLst>
                    <a:ext uri="{FF2B5EF4-FFF2-40B4-BE49-F238E27FC236}">
                      <a16:creationId xmlns:a16="http://schemas.microsoft.com/office/drawing/2014/main" id="{B5B49729-E7E0-4720-BF4B-99BB690986BA}"/>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280">
                  <a:extLst>
                    <a:ext uri="{FF2B5EF4-FFF2-40B4-BE49-F238E27FC236}">
                      <a16:creationId xmlns:a16="http://schemas.microsoft.com/office/drawing/2014/main" id="{E1DF9A67-985A-4711-8D6F-81EDE8F9CA63}"/>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281">
                  <a:extLst>
                    <a:ext uri="{FF2B5EF4-FFF2-40B4-BE49-F238E27FC236}">
                      <a16:creationId xmlns:a16="http://schemas.microsoft.com/office/drawing/2014/main" id="{ECFB6AD1-B0F5-49BF-BC02-4A00687C1A89}"/>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282">
                  <a:extLst>
                    <a:ext uri="{FF2B5EF4-FFF2-40B4-BE49-F238E27FC236}">
                      <a16:creationId xmlns:a16="http://schemas.microsoft.com/office/drawing/2014/main" id="{CAD9C231-5C8C-438B-B437-997E6BE09F2F}"/>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283">
                  <a:extLst>
                    <a:ext uri="{FF2B5EF4-FFF2-40B4-BE49-F238E27FC236}">
                      <a16:creationId xmlns:a16="http://schemas.microsoft.com/office/drawing/2014/main" id="{FEEE4A4C-E48A-4C0D-9050-1E2BBF321D8C}"/>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75" name="Picture 284">
                  <a:extLst>
                    <a:ext uri="{FF2B5EF4-FFF2-40B4-BE49-F238E27FC236}">
                      <a16:creationId xmlns:a16="http://schemas.microsoft.com/office/drawing/2014/main" id="{D9D21196-FB89-4C38-BE88-7649D370E5A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285">
                  <a:extLst>
                    <a:ext uri="{FF2B5EF4-FFF2-40B4-BE49-F238E27FC236}">
                      <a16:creationId xmlns:a16="http://schemas.microsoft.com/office/drawing/2014/main" id="{DB13F00A-2193-4798-80AB-C8ED115A4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286">
                  <a:extLst>
                    <a:ext uri="{FF2B5EF4-FFF2-40B4-BE49-F238E27FC236}">
                      <a16:creationId xmlns:a16="http://schemas.microsoft.com/office/drawing/2014/main" id="{111064F1-67A4-45DE-A2C1-905A433FC516}"/>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287">
                  <a:extLst>
                    <a:ext uri="{FF2B5EF4-FFF2-40B4-BE49-F238E27FC236}">
                      <a16:creationId xmlns:a16="http://schemas.microsoft.com/office/drawing/2014/main" id="{C2E387E1-0EC2-4951-8297-C8026023511F}"/>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288">
                  <a:extLst>
                    <a:ext uri="{FF2B5EF4-FFF2-40B4-BE49-F238E27FC236}">
                      <a16:creationId xmlns:a16="http://schemas.microsoft.com/office/drawing/2014/main" id="{7496F45D-ABE8-48F9-ACCC-2C91AE705CA2}"/>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289">
                  <a:extLst>
                    <a:ext uri="{FF2B5EF4-FFF2-40B4-BE49-F238E27FC236}">
                      <a16:creationId xmlns:a16="http://schemas.microsoft.com/office/drawing/2014/main" id="{0A1086A9-9979-4076-8F2B-B88C9F9DCA25}"/>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290">
                  <a:extLst>
                    <a:ext uri="{FF2B5EF4-FFF2-40B4-BE49-F238E27FC236}">
                      <a16:creationId xmlns:a16="http://schemas.microsoft.com/office/drawing/2014/main" id="{F614ED1A-693A-48F7-BFA0-0B2510E2BC43}"/>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291">
                  <a:extLst>
                    <a:ext uri="{FF2B5EF4-FFF2-40B4-BE49-F238E27FC236}">
                      <a16:creationId xmlns:a16="http://schemas.microsoft.com/office/drawing/2014/main" id="{524BEC9B-720E-42C5-8C64-176960E5546D}"/>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292">
                  <a:extLst>
                    <a:ext uri="{FF2B5EF4-FFF2-40B4-BE49-F238E27FC236}">
                      <a16:creationId xmlns:a16="http://schemas.microsoft.com/office/drawing/2014/main" id="{10582519-53F9-420E-9263-C50A6348B6F3}"/>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293">
                  <a:extLst>
                    <a:ext uri="{FF2B5EF4-FFF2-40B4-BE49-F238E27FC236}">
                      <a16:creationId xmlns:a16="http://schemas.microsoft.com/office/drawing/2014/main" id="{AFA38B1F-9569-43E4-A3C7-BDC00117D5ED}"/>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294">
                  <a:extLst>
                    <a:ext uri="{FF2B5EF4-FFF2-40B4-BE49-F238E27FC236}">
                      <a16:creationId xmlns:a16="http://schemas.microsoft.com/office/drawing/2014/main" id="{64999C40-1871-46EA-B8F2-7F5C24A49A0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295">
                  <a:extLst>
                    <a:ext uri="{FF2B5EF4-FFF2-40B4-BE49-F238E27FC236}">
                      <a16:creationId xmlns:a16="http://schemas.microsoft.com/office/drawing/2014/main" id="{10F43370-E088-4D65-BB68-05F3CDA3CEC8}"/>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296">
                  <a:extLst>
                    <a:ext uri="{FF2B5EF4-FFF2-40B4-BE49-F238E27FC236}">
                      <a16:creationId xmlns:a16="http://schemas.microsoft.com/office/drawing/2014/main" id="{C599EE15-2594-4CB8-BF86-52AB6AF49467}"/>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297">
                  <a:extLst>
                    <a:ext uri="{FF2B5EF4-FFF2-40B4-BE49-F238E27FC236}">
                      <a16:creationId xmlns:a16="http://schemas.microsoft.com/office/drawing/2014/main" id="{964A5B93-0920-44FA-B829-6222FD513C22}"/>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298">
                  <a:extLst>
                    <a:ext uri="{FF2B5EF4-FFF2-40B4-BE49-F238E27FC236}">
                      <a16:creationId xmlns:a16="http://schemas.microsoft.com/office/drawing/2014/main" id="{0FC90E8B-B261-479E-A1F0-234C7FA191A2}"/>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299">
                  <a:extLst>
                    <a:ext uri="{FF2B5EF4-FFF2-40B4-BE49-F238E27FC236}">
                      <a16:creationId xmlns:a16="http://schemas.microsoft.com/office/drawing/2014/main" id="{92F93238-ED01-40B3-8451-BE5597C83605}"/>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300">
                  <a:extLst>
                    <a:ext uri="{FF2B5EF4-FFF2-40B4-BE49-F238E27FC236}">
                      <a16:creationId xmlns:a16="http://schemas.microsoft.com/office/drawing/2014/main" id="{38F6F59A-1220-4C0A-94B7-2DCA2F5FF4A4}"/>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301">
                  <a:extLst>
                    <a:ext uri="{FF2B5EF4-FFF2-40B4-BE49-F238E27FC236}">
                      <a16:creationId xmlns:a16="http://schemas.microsoft.com/office/drawing/2014/main" id="{18319F42-204E-4035-89B6-646ABD930FF4}"/>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3" name="Freeform 302">
                  <a:extLst>
                    <a:ext uri="{FF2B5EF4-FFF2-40B4-BE49-F238E27FC236}">
                      <a16:creationId xmlns:a16="http://schemas.microsoft.com/office/drawing/2014/main" id="{3FCCAB57-1171-400F-B4F0-5C2F7F6AD483}"/>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4" name="Freeform 303">
                  <a:extLst>
                    <a:ext uri="{FF2B5EF4-FFF2-40B4-BE49-F238E27FC236}">
                      <a16:creationId xmlns:a16="http://schemas.microsoft.com/office/drawing/2014/main" id="{24C152F7-040D-4772-BB62-C715D157AB80}"/>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95" name="Picture 304">
                  <a:extLst>
                    <a:ext uri="{FF2B5EF4-FFF2-40B4-BE49-F238E27FC236}">
                      <a16:creationId xmlns:a16="http://schemas.microsoft.com/office/drawing/2014/main" id="{06250F72-F139-40B4-9856-D8A6428B95E4}"/>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 name="Freeform 305">
                  <a:extLst>
                    <a:ext uri="{FF2B5EF4-FFF2-40B4-BE49-F238E27FC236}">
                      <a16:creationId xmlns:a16="http://schemas.microsoft.com/office/drawing/2014/main" id="{0A995A62-2EDB-4418-9756-C0B7E4FA8B17}"/>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7" name="Freeform 306">
                  <a:extLst>
                    <a:ext uri="{FF2B5EF4-FFF2-40B4-BE49-F238E27FC236}">
                      <a16:creationId xmlns:a16="http://schemas.microsoft.com/office/drawing/2014/main" id="{E99C7957-69AC-4438-9F27-B6E820D2AC63}"/>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8" name="Freeform 308">
                  <a:extLst>
                    <a:ext uri="{FF2B5EF4-FFF2-40B4-BE49-F238E27FC236}">
                      <a16:creationId xmlns:a16="http://schemas.microsoft.com/office/drawing/2014/main" id="{150372CB-1A58-4CD1-9E4E-FAFAB816DB51}"/>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9" name="Freeform 309">
                  <a:extLst>
                    <a:ext uri="{FF2B5EF4-FFF2-40B4-BE49-F238E27FC236}">
                      <a16:creationId xmlns:a16="http://schemas.microsoft.com/office/drawing/2014/main" id="{93053CAB-4BD8-44A9-817B-EE312396787D}"/>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0" name="Freeform 310">
                  <a:extLst>
                    <a:ext uri="{FF2B5EF4-FFF2-40B4-BE49-F238E27FC236}">
                      <a16:creationId xmlns:a16="http://schemas.microsoft.com/office/drawing/2014/main" id="{68BBFA18-BDC0-498C-8B0E-A063A6C22F31}"/>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1" name="Freeform 311">
                  <a:extLst>
                    <a:ext uri="{FF2B5EF4-FFF2-40B4-BE49-F238E27FC236}">
                      <a16:creationId xmlns:a16="http://schemas.microsoft.com/office/drawing/2014/main" id="{08BFE97C-9DC9-4505-B574-84CF098E5BD9}"/>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2" name="Freeform 312">
                  <a:extLst>
                    <a:ext uri="{FF2B5EF4-FFF2-40B4-BE49-F238E27FC236}">
                      <a16:creationId xmlns:a16="http://schemas.microsoft.com/office/drawing/2014/main" id="{D5C736BD-83F6-418C-9C18-99017E7C807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3" name="Freeform 313">
                  <a:extLst>
                    <a:ext uri="{FF2B5EF4-FFF2-40B4-BE49-F238E27FC236}">
                      <a16:creationId xmlns:a16="http://schemas.microsoft.com/office/drawing/2014/main" id="{2C28E722-D090-4961-84B3-0843D1EBA1C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4" name="Freeform 314">
                  <a:extLst>
                    <a:ext uri="{FF2B5EF4-FFF2-40B4-BE49-F238E27FC236}">
                      <a16:creationId xmlns:a16="http://schemas.microsoft.com/office/drawing/2014/main" id="{99352971-B324-4134-B1F9-2470C6975530}"/>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5" name="Freeform 315">
                  <a:extLst>
                    <a:ext uri="{FF2B5EF4-FFF2-40B4-BE49-F238E27FC236}">
                      <a16:creationId xmlns:a16="http://schemas.microsoft.com/office/drawing/2014/main" id="{2C8DA3A1-6978-4D89-863E-00581E14CF17}"/>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6" name="Freeform 316">
                  <a:extLst>
                    <a:ext uri="{FF2B5EF4-FFF2-40B4-BE49-F238E27FC236}">
                      <a16:creationId xmlns:a16="http://schemas.microsoft.com/office/drawing/2014/main" id="{71999E8F-BCD7-4444-BCC7-556623DD3A74}"/>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7" name="Freeform 317">
                  <a:extLst>
                    <a:ext uri="{FF2B5EF4-FFF2-40B4-BE49-F238E27FC236}">
                      <a16:creationId xmlns:a16="http://schemas.microsoft.com/office/drawing/2014/main" id="{8C712CC4-E936-415F-B581-97B71AB3C8EB}"/>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8" name="Freeform 318">
                  <a:extLst>
                    <a:ext uri="{FF2B5EF4-FFF2-40B4-BE49-F238E27FC236}">
                      <a16:creationId xmlns:a16="http://schemas.microsoft.com/office/drawing/2014/main" id="{6849DF17-11B2-4719-A1A1-C10A948A3767}"/>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9" name="Freeform 319">
                  <a:extLst>
                    <a:ext uri="{FF2B5EF4-FFF2-40B4-BE49-F238E27FC236}">
                      <a16:creationId xmlns:a16="http://schemas.microsoft.com/office/drawing/2014/main" id="{1C2E990E-5BD6-4089-949D-8F710992B6E2}"/>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0" name="Freeform 320">
                  <a:extLst>
                    <a:ext uri="{FF2B5EF4-FFF2-40B4-BE49-F238E27FC236}">
                      <a16:creationId xmlns:a16="http://schemas.microsoft.com/office/drawing/2014/main" id="{43CC25A1-CF71-44EE-A8E5-02A0D7FEE78C}"/>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1" name="Freeform 321">
                  <a:extLst>
                    <a:ext uri="{FF2B5EF4-FFF2-40B4-BE49-F238E27FC236}">
                      <a16:creationId xmlns:a16="http://schemas.microsoft.com/office/drawing/2014/main" id="{3DC9B3B1-6A1D-4F8F-92F6-51C4312D45DF}"/>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2" name="Freeform 322">
                  <a:extLst>
                    <a:ext uri="{FF2B5EF4-FFF2-40B4-BE49-F238E27FC236}">
                      <a16:creationId xmlns:a16="http://schemas.microsoft.com/office/drawing/2014/main" id="{69EC6243-7D66-437F-91A3-4778F05F413D}"/>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3" name="Freeform 323">
                  <a:extLst>
                    <a:ext uri="{FF2B5EF4-FFF2-40B4-BE49-F238E27FC236}">
                      <a16:creationId xmlns:a16="http://schemas.microsoft.com/office/drawing/2014/main" id="{D098EAD8-021C-4E99-B311-C9E0BDDE77FB}"/>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4" name="Freeform 324">
                  <a:extLst>
                    <a:ext uri="{FF2B5EF4-FFF2-40B4-BE49-F238E27FC236}">
                      <a16:creationId xmlns:a16="http://schemas.microsoft.com/office/drawing/2014/main" id="{92DB076A-D5BA-4602-82FE-F1DA9CB48176}"/>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5" name="Freeform 325">
                  <a:extLst>
                    <a:ext uri="{FF2B5EF4-FFF2-40B4-BE49-F238E27FC236}">
                      <a16:creationId xmlns:a16="http://schemas.microsoft.com/office/drawing/2014/main" id="{9E695B12-FC59-47D6-ABCC-4B9C7D88B259}"/>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6" name="Freeform 326">
                  <a:extLst>
                    <a:ext uri="{FF2B5EF4-FFF2-40B4-BE49-F238E27FC236}">
                      <a16:creationId xmlns:a16="http://schemas.microsoft.com/office/drawing/2014/main" id="{A8ADD906-8442-4234-A9AE-1CF1435BB2F4}"/>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7" name="Freeform 327">
                  <a:extLst>
                    <a:ext uri="{FF2B5EF4-FFF2-40B4-BE49-F238E27FC236}">
                      <a16:creationId xmlns:a16="http://schemas.microsoft.com/office/drawing/2014/main" id="{9CF23FB0-DACA-41CC-A544-38EFA8EAB093}"/>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8" name="Oval 328">
                  <a:extLst>
                    <a:ext uri="{FF2B5EF4-FFF2-40B4-BE49-F238E27FC236}">
                      <a16:creationId xmlns:a16="http://schemas.microsoft.com/office/drawing/2014/main" id="{35C119CE-C084-4FF2-A84E-9F3D15AE0EF5}"/>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9" name="Oval 329">
                  <a:extLst>
                    <a:ext uri="{FF2B5EF4-FFF2-40B4-BE49-F238E27FC236}">
                      <a16:creationId xmlns:a16="http://schemas.microsoft.com/office/drawing/2014/main" id="{D70B4EAA-A23F-440D-AAC7-A9DA6DE6B72D}"/>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0" name="Freeform 330">
                  <a:extLst>
                    <a:ext uri="{FF2B5EF4-FFF2-40B4-BE49-F238E27FC236}">
                      <a16:creationId xmlns:a16="http://schemas.microsoft.com/office/drawing/2014/main" id="{B487652D-7002-4F17-930F-963B699F251B}"/>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1" name="Freeform 331">
                  <a:extLst>
                    <a:ext uri="{FF2B5EF4-FFF2-40B4-BE49-F238E27FC236}">
                      <a16:creationId xmlns:a16="http://schemas.microsoft.com/office/drawing/2014/main" id="{2D26DF88-97B2-4819-91F5-5B7A63403A32}"/>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2" name="Freeform 332">
                  <a:extLst>
                    <a:ext uri="{FF2B5EF4-FFF2-40B4-BE49-F238E27FC236}">
                      <a16:creationId xmlns:a16="http://schemas.microsoft.com/office/drawing/2014/main" id="{DD645AF5-475F-4887-A76D-3CC9F523FDDA}"/>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3" name="Freeform 333">
                  <a:extLst>
                    <a:ext uri="{FF2B5EF4-FFF2-40B4-BE49-F238E27FC236}">
                      <a16:creationId xmlns:a16="http://schemas.microsoft.com/office/drawing/2014/main" id="{4E12B39F-908B-4965-B22D-89689C3C9A2F}"/>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4" name="Freeform 334">
                  <a:extLst>
                    <a:ext uri="{FF2B5EF4-FFF2-40B4-BE49-F238E27FC236}">
                      <a16:creationId xmlns:a16="http://schemas.microsoft.com/office/drawing/2014/main" id="{B35ED8E8-F434-4B03-83D4-C970AD223E3B}"/>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326" name="Freeform 336">
                <a:extLst>
                  <a:ext uri="{FF2B5EF4-FFF2-40B4-BE49-F238E27FC236}">
                    <a16:creationId xmlns:a16="http://schemas.microsoft.com/office/drawing/2014/main" id="{878E23E3-4ACA-40B3-9999-3E62BE9133EC}"/>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337">
                <a:extLst>
                  <a:ext uri="{FF2B5EF4-FFF2-40B4-BE49-F238E27FC236}">
                    <a16:creationId xmlns:a16="http://schemas.microsoft.com/office/drawing/2014/main" id="{F1940FBD-B0F2-4E69-97CD-BA50F1055014}"/>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338">
                <a:extLst>
                  <a:ext uri="{FF2B5EF4-FFF2-40B4-BE49-F238E27FC236}">
                    <a16:creationId xmlns:a16="http://schemas.microsoft.com/office/drawing/2014/main" id="{838D1572-6E66-4F2F-8B94-B3BF484D849E}"/>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339">
                <a:extLst>
                  <a:ext uri="{FF2B5EF4-FFF2-40B4-BE49-F238E27FC236}">
                    <a16:creationId xmlns:a16="http://schemas.microsoft.com/office/drawing/2014/main" id="{0989EE9B-9FD7-4F8D-9CF7-131302D1AA1C}"/>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340">
                <a:extLst>
                  <a:ext uri="{FF2B5EF4-FFF2-40B4-BE49-F238E27FC236}">
                    <a16:creationId xmlns:a16="http://schemas.microsoft.com/office/drawing/2014/main" id="{9958D905-DFDF-4D98-8E2C-ED510C0E0AD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15" name="Picture 14">
            <a:extLst>
              <a:ext uri="{FF2B5EF4-FFF2-40B4-BE49-F238E27FC236}">
                <a16:creationId xmlns:a16="http://schemas.microsoft.com/office/drawing/2014/main" id="{58DEEF92-DD87-40EF-B07D-31BCFDDF5296}"/>
              </a:ext>
            </a:extLst>
          </p:cNvPr>
          <p:cNvPicPr>
            <a:picLocks noChangeAspect="1"/>
          </p:cNvPicPr>
          <p:nvPr/>
        </p:nvPicPr>
        <p:blipFill>
          <a:blip r:embed="rId12"/>
          <a:stretch>
            <a:fillRect/>
          </a:stretch>
        </p:blipFill>
        <p:spPr>
          <a:xfrm>
            <a:off x="-955340" y="-78647"/>
            <a:ext cx="3987130" cy="3700593"/>
          </a:xfrm>
          <a:prstGeom prst="rect">
            <a:avLst/>
          </a:prstGeom>
        </p:spPr>
      </p:pic>
      <p:pic>
        <p:nvPicPr>
          <p:cNvPr id="525" name="Picture 524">
            <a:extLst>
              <a:ext uri="{FF2B5EF4-FFF2-40B4-BE49-F238E27FC236}">
                <a16:creationId xmlns:a16="http://schemas.microsoft.com/office/drawing/2014/main" id="{06D7B3EA-6400-425D-AB57-272C594F0B03}"/>
              </a:ext>
            </a:extLst>
          </p:cNvPr>
          <p:cNvPicPr>
            <a:picLocks noChangeAspect="1"/>
          </p:cNvPicPr>
          <p:nvPr/>
        </p:nvPicPr>
        <p:blipFill>
          <a:blip r:embed="rId13"/>
          <a:stretch>
            <a:fillRect/>
          </a:stretch>
        </p:blipFill>
        <p:spPr>
          <a:xfrm>
            <a:off x="4095749" y="165979"/>
            <a:ext cx="7105651" cy="6535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14:presetBounceEnd="60000">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14:bounceEnd="60000">
                                          <p:cBhvr additive="base">
                                            <p:cTn id="15" dur="500" fill="hold"/>
                                            <p:tgtEl>
                                              <p:spTgt spid="322"/>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5"/>
                                            </p:tgtEl>
                                            <p:attrNameLst>
                                              <p:attrName>style.visibility</p:attrName>
                                            </p:attrNameLst>
                                          </p:cBhvr>
                                          <p:to>
                                            <p:strVal val="visible"/>
                                          </p:to>
                                        </p:set>
                                        <p:animEffect transition="in" filter="barn(inVertical)">
                                          <p:cBhvr>
                                            <p:cTn id="21"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500" fill="hold"/>
                                            <p:tgtEl>
                                              <p:spTgt spid="322"/>
                                            </p:tgtEl>
                                            <p:attrNameLst>
                                              <p:attrName>ppt_x</p:attrName>
                                            </p:attrNameLst>
                                          </p:cBhvr>
                                          <p:tavLst>
                                            <p:tav tm="0">
                                              <p:val>
                                                <p:strVal val="0-#ppt_w/2"/>
                                              </p:val>
                                            </p:tav>
                                            <p:tav tm="100000">
                                              <p:val>
                                                <p:strVal val="#ppt_x"/>
                                              </p:val>
                                            </p:tav>
                                          </p:tavLst>
                                        </p:anim>
                                        <p:anim calcmode="lin" valueType="num">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5"/>
                                            </p:tgtEl>
                                            <p:attrNameLst>
                                              <p:attrName>style.visibility</p:attrName>
                                            </p:attrNameLst>
                                          </p:cBhvr>
                                          <p:to>
                                            <p:strVal val="visible"/>
                                          </p:to>
                                        </p:set>
                                        <p:animEffect transition="in" filter="barn(inVertical)">
                                          <p:cBhvr>
                                            <p:cTn id="21"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33" name="Picture 32">
            <a:extLst>
              <a:ext uri="{FF2B5EF4-FFF2-40B4-BE49-F238E27FC236}">
                <a16:creationId xmlns:a16="http://schemas.microsoft.com/office/drawing/2014/main" id="{668B1187-E011-443D-B0AC-662395A02F54}"/>
              </a:ext>
            </a:extLst>
          </p:cNvPr>
          <p:cNvPicPr>
            <a:picLocks noChangeAspect="1"/>
          </p:cNvPicPr>
          <p:nvPr/>
        </p:nvPicPr>
        <p:blipFill>
          <a:blip r:embed="rId7"/>
          <a:stretch>
            <a:fillRect/>
          </a:stretch>
        </p:blipFill>
        <p:spPr>
          <a:xfrm>
            <a:off x="800100" y="1445433"/>
            <a:ext cx="4772025" cy="4388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4" name="Straight Arrow Connector 33">
            <a:extLst>
              <a:ext uri="{FF2B5EF4-FFF2-40B4-BE49-F238E27FC236}">
                <a16:creationId xmlns:a16="http://schemas.microsoft.com/office/drawing/2014/main" id="{E3BA3221-5A9B-4D34-9AD4-452E77344826}"/>
              </a:ext>
            </a:extLst>
          </p:cNvPr>
          <p:cNvCxnSpPr>
            <a:cxnSpLocks/>
          </p:cNvCxnSpPr>
          <p:nvPr/>
        </p:nvCxnSpPr>
        <p:spPr>
          <a:xfrm flipV="1">
            <a:off x="1381125" y="2303763"/>
            <a:ext cx="5635251" cy="14014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2F21CAC-9151-4DB0-A736-65517F2F0901}"/>
              </a:ext>
            </a:extLst>
          </p:cNvPr>
          <p:cNvSpPr/>
          <p:nvPr/>
        </p:nvSpPr>
        <p:spPr>
          <a:xfrm>
            <a:off x="6418842" y="447653"/>
            <a:ext cx="4506333" cy="2113150"/>
          </a:xfrm>
          <a:prstGeom prst="ellipse">
            <a:avLst/>
          </a:prstGeom>
          <a:solidFill>
            <a:schemeClr val="accent4">
              <a:lumMod val="60000"/>
              <a:lumOff val="40000"/>
              <a:alpha val="72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FF0000"/>
                </a:solidFill>
                <a:latin typeface="Calibri" panose="020F0502020204030204" pitchFamily="34" charset="0"/>
                <a:cs typeface="Calibri" panose="020F0502020204030204" pitchFamily="34" charset="0"/>
              </a:rPr>
              <a:t>Cơ quan tuần hoàn gồm: Tim và các mạch máu.</a:t>
            </a:r>
            <a:endParaRPr lang="vi-VN" sz="3200" b="1" dirty="0">
              <a:solidFill>
                <a:srgbClr val="FF0000"/>
              </a:solidFill>
              <a:latin typeface="Calibri" panose="020F0502020204030204" pitchFamily="34" charset="0"/>
              <a:cs typeface="Calibri" panose="020F0502020204030204" pitchFamily="34" charset="0"/>
            </a:endParaRPr>
          </a:p>
        </p:txBody>
      </p:sp>
      <p:cxnSp>
        <p:nvCxnSpPr>
          <p:cNvPr id="37" name="Straight Arrow Connector 36">
            <a:extLst>
              <a:ext uri="{FF2B5EF4-FFF2-40B4-BE49-F238E27FC236}">
                <a16:creationId xmlns:a16="http://schemas.microsoft.com/office/drawing/2014/main" id="{1C53C1DB-A93B-41E5-B711-30943B847DD2}"/>
              </a:ext>
            </a:extLst>
          </p:cNvPr>
          <p:cNvCxnSpPr>
            <a:cxnSpLocks/>
          </p:cNvCxnSpPr>
          <p:nvPr/>
        </p:nvCxnSpPr>
        <p:spPr>
          <a:xfrm>
            <a:off x="5067300" y="2447925"/>
            <a:ext cx="2368176" cy="24942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254CADF7-3128-4B06-ABEE-36135CF8E2FD}"/>
              </a:ext>
            </a:extLst>
          </p:cNvPr>
          <p:cNvSpPr/>
          <p:nvPr/>
        </p:nvSpPr>
        <p:spPr>
          <a:xfrm>
            <a:off x="6837942" y="3086078"/>
            <a:ext cx="4734933" cy="2113150"/>
          </a:xfrm>
          <a:prstGeom prst="ellipse">
            <a:avLst/>
          </a:prstGeom>
          <a:solidFill>
            <a:schemeClr val="accent4">
              <a:lumMod val="60000"/>
              <a:lumOff val="40000"/>
              <a:alpha val="72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3000" b="1" dirty="0">
                <a:solidFill>
                  <a:srgbClr val="FF0000"/>
                </a:solidFill>
                <a:latin typeface="Calibri" panose="020F0502020204030204" pitchFamily="34" charset="0"/>
                <a:cs typeface="Calibri" panose="020F0502020204030204" pitchFamily="34" charset="0"/>
              </a:rPr>
              <a:t>Các mạch máu gồm động mạch, tĩnh mạch và mao mạch.</a:t>
            </a:r>
            <a:endParaRPr lang="en-US" sz="3000"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id="{0209A7E5-5637-475F-B00F-77C54DC1BE89}"/>
              </a:ext>
            </a:extLst>
          </p:cNvPr>
          <p:cNvSpPr txBox="1"/>
          <p:nvPr/>
        </p:nvSpPr>
        <p:spPr>
          <a:xfrm>
            <a:off x="5032186" y="2087019"/>
            <a:ext cx="6435914" cy="3970318"/>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ea typeface="LNTH-LuoLuoNotangYuanTi 1" pitchFamily="2" charset="-128"/>
                <a:cs typeface="Calibri" panose="020F0502020204030204" pitchFamily="34" charset="0"/>
              </a:rPr>
              <a:t> Cơ quan tuần hoàn gồm tim và các mạch máu. Các mạch máu tạo thành hệ mạch kín trong cơ thể người bao gồm: động mạch, tĩnh mạch và mao mạch. Máu lưu thông trong các mạch máu là một chất lỏng màu đỏ.</a:t>
            </a:r>
          </a:p>
        </p:txBody>
      </p:sp>
      <p:pic>
        <p:nvPicPr>
          <p:cNvPr id="38" name="Picture 37">
            <a:extLst>
              <a:ext uri="{FF2B5EF4-FFF2-40B4-BE49-F238E27FC236}">
                <a16:creationId xmlns:a16="http://schemas.microsoft.com/office/drawing/2014/main" id="{566F2EDD-0F8B-40B1-BC2D-0650A64FE765}"/>
              </a:ext>
            </a:extLst>
          </p:cNvPr>
          <p:cNvPicPr>
            <a:picLocks noChangeAspect="1"/>
          </p:cNvPicPr>
          <p:nvPr/>
        </p:nvPicPr>
        <p:blipFill>
          <a:blip r:embed="rId7">
            <a:extLst>
              <a:ext uri="{28A0092B-C50C-407E-A947-70E740481C1C}">
                <a14:useLocalDpi xmlns:a14="http://schemas.microsoft.com/office/drawing/2010/main" val="0"/>
              </a:ext>
            </a:extLst>
          </a:blip>
          <a:srcRect t="5334" b="5334"/>
          <a:stretch/>
        </p:blipFill>
        <p:spPr>
          <a:xfrm>
            <a:off x="832671" y="2421210"/>
            <a:ext cx="4003915" cy="3299733"/>
          </a:xfrm>
          <a:prstGeom prst="roundRect">
            <a:avLst>
              <a:gd name="adj" fmla="val 16667"/>
            </a:avLst>
          </a:prstGeom>
          <a:ln w="38100">
            <a:solidFill>
              <a:srgbClr val="70AD47">
                <a:lumMod val="75000"/>
              </a:srgb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a:extLst>
              <a:ext uri="{FF2B5EF4-FFF2-40B4-BE49-F238E27FC236}">
                <a16:creationId xmlns:a16="http://schemas.microsoft.com/office/drawing/2014/main" id="{F84EE3B6-6E09-46ED-AF78-7BF9D2D1C590}"/>
              </a:ext>
            </a:extLst>
          </p:cNvPr>
          <p:cNvPicPr>
            <a:picLocks noChangeAspect="1"/>
          </p:cNvPicPr>
          <p:nvPr/>
        </p:nvPicPr>
        <p:blipFill>
          <a:blip r:embed="rId8"/>
          <a:stretch>
            <a:fillRect/>
          </a:stretch>
        </p:blipFill>
        <p:spPr>
          <a:xfrm>
            <a:off x="3066405" y="-80121"/>
            <a:ext cx="6078239" cy="2560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399</Words>
  <Application>Microsoft Office PowerPoint</Application>
  <PresentationFormat>Widescreen</PresentationFormat>
  <Paragraphs>40</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微软雅黑</vt:lpstr>
      <vt:lpstr>#9Slide05 SVNClementine</vt:lpstr>
      <vt:lpstr>Arial</vt:lpstr>
      <vt:lpstr>Calibri</vt:lpstr>
      <vt:lpstr>等线</vt:lpstr>
      <vt:lpstr>LNTH-LuoLuoNotangYuanTi 1</vt:lpstr>
      <vt:lpstr>黑体</vt:lpstr>
      <vt:lpstr>Times New Roman</vt:lpstr>
      <vt:lpstr>义启小魏楷</vt:lpstr>
      <vt:lpstr>字魂59号-创粗黑</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32</cp:revision>
  <dcterms:created xsi:type="dcterms:W3CDTF">2022-11-13T11:16:52Z</dcterms:created>
  <dcterms:modified xsi:type="dcterms:W3CDTF">2023-05-09T05:33:06Z</dcterms:modified>
</cp:coreProperties>
</file>