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2" r:id="rId5"/>
  </p:sldMasterIdLst>
  <p:notesMasterIdLst>
    <p:notesMasterId r:id="rId39"/>
  </p:notesMasterIdLst>
  <p:sldIdLst>
    <p:sldId id="257" r:id="rId6"/>
    <p:sldId id="258" r:id="rId7"/>
    <p:sldId id="328" r:id="rId8"/>
    <p:sldId id="260" r:id="rId9"/>
    <p:sldId id="329" r:id="rId10"/>
    <p:sldId id="259" r:id="rId11"/>
    <p:sldId id="280" r:id="rId12"/>
    <p:sldId id="330" r:id="rId13"/>
    <p:sldId id="261" r:id="rId14"/>
    <p:sldId id="272" r:id="rId15"/>
    <p:sldId id="269" r:id="rId16"/>
    <p:sldId id="316" r:id="rId17"/>
    <p:sldId id="322" r:id="rId18"/>
    <p:sldId id="331" r:id="rId19"/>
    <p:sldId id="332" r:id="rId20"/>
    <p:sldId id="294" r:id="rId21"/>
    <p:sldId id="318" r:id="rId22"/>
    <p:sldId id="320" r:id="rId23"/>
    <p:sldId id="319" r:id="rId24"/>
    <p:sldId id="333" r:id="rId25"/>
    <p:sldId id="335" r:id="rId26"/>
    <p:sldId id="334" r:id="rId27"/>
    <p:sldId id="321" r:id="rId28"/>
    <p:sldId id="314" r:id="rId29"/>
    <p:sldId id="336" r:id="rId30"/>
    <p:sldId id="337" r:id="rId31"/>
    <p:sldId id="315" r:id="rId32"/>
    <p:sldId id="304" r:id="rId33"/>
    <p:sldId id="305" r:id="rId34"/>
    <p:sldId id="306" r:id="rId35"/>
    <p:sldId id="317" r:id="rId36"/>
    <p:sldId id="338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61" d="100"/>
          <a:sy n="61" d="100"/>
        </p:scale>
        <p:origin x="9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0763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260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5866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524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gif"/><Relationship Id="rId15" Type="http://schemas.openxmlformats.org/officeDocument/2006/relationships/image" Target="../media/image21.png"/><Relationship Id="rId10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openxmlformats.org/officeDocument/2006/relationships/image" Target="../media/image18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27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microsoft.com/office/2007/relationships/hdphoto" Target="../media/hdphoto4.wdp"/><Relationship Id="rId5" Type="http://schemas.openxmlformats.org/officeDocument/2006/relationships/image" Target="../media/image70.jpe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1.xml"/><Relationship Id="rId3" Type="http://schemas.openxmlformats.org/officeDocument/2006/relationships/image" Target="../media/image70.jpeg"/><Relationship Id="rId7" Type="http://schemas.microsoft.com/office/2007/relationships/hdphoto" Target="../media/hdphoto3.wdp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3.png"/><Relationship Id="rId11" Type="http://schemas.openxmlformats.org/officeDocument/2006/relationships/slide" Target="slide29.xml"/><Relationship Id="rId5" Type="http://schemas.openxmlformats.org/officeDocument/2006/relationships/slide" Target="slide28.xml"/><Relationship Id="rId15" Type="http://schemas.openxmlformats.org/officeDocument/2006/relationships/slide" Target="slide8.xml"/><Relationship Id="rId10" Type="http://schemas.microsoft.com/office/2007/relationships/hdphoto" Target="../media/hdphoto4.wdp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slide" Target="slide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slide" Target="slide2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11" Type="http://schemas.openxmlformats.org/officeDocument/2006/relationships/image" Target="../media/image83.GIF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slide" Target="slide2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11" Type="http://schemas.openxmlformats.org/officeDocument/2006/relationships/image" Target="../media/image83.GIF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gif"/><Relationship Id="rId5" Type="http://schemas.openxmlformats.org/officeDocument/2006/relationships/slide" Target="slide2.xml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slide" Target="slide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11" Type="http://schemas.openxmlformats.org/officeDocument/2006/relationships/image" Target="../media/image83.GIF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11" Type="http://schemas.openxmlformats.org/officeDocument/2006/relationships/slide" Target="slide27.xml"/><Relationship Id="rId5" Type="http://schemas.openxmlformats.org/officeDocument/2006/relationships/audio" Target="../media/audio5.wav"/><Relationship Id="rId10" Type="http://schemas.openxmlformats.org/officeDocument/2006/relationships/image" Target="../media/image83.GIF"/><Relationship Id="rId4" Type="http://schemas.openxmlformats.org/officeDocument/2006/relationships/audio" Target="../media/audio4.wav"/><Relationship Id="rId9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slide" Target="slide2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11" Type="http://schemas.openxmlformats.org/officeDocument/2006/relationships/image" Target="../media/image83.GIF"/><Relationship Id="rId5" Type="http://schemas.openxmlformats.org/officeDocument/2006/relationships/audio" Target="../media/audio5.wav"/><Relationship Id="rId10" Type="http://schemas.openxmlformats.org/officeDocument/2006/relationships/image" Target="../media/image88.png"/><Relationship Id="rId4" Type="http://schemas.openxmlformats.org/officeDocument/2006/relationships/audio" Target="../media/audio4.wav"/><Relationship Id="rId9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jpeg"/><Relationship Id="rId5" Type="http://schemas.openxmlformats.org/officeDocument/2006/relationships/image" Target="../media/image17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jpeg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Arial"/>
                <a:sym typeface="Arial" panose="020B0604020202020204"/>
              </a:rPr>
              <a:t>GAME </a:t>
            </a:r>
          </a:p>
          <a:p>
            <a:pPr algn="ctr">
              <a:buClr>
                <a:srgbClr val="000000"/>
              </a:buClr>
            </a:pPr>
            <a:r>
              <a:rPr lang="en-US" sz="3600" b="1" i="1" kern="0">
                <a:solidFill>
                  <a:srgbClr val="FF0000"/>
                </a:solidFill>
                <a:latin typeface="Arial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520399" y="2894842"/>
            <a:ext cx="1656522" cy="2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82" y="-959323"/>
            <a:ext cx="6410325" cy="40318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vào từng bụi cỏ để đi đến câu hỏi (Giúp HS phần biệt bụi cỏ 2 lá, 3 lá… để chọn.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 slide câu hỏi, click vào xu ở góc phải để quay về đây.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Nhổ hết cỏ thì click vào mũi tên để tới bài học. 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 xong thầy cô xoá ô này đi.</a:t>
            </a:r>
          </a:p>
        </p:txBody>
      </p:sp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566160" y="2777491"/>
            <a:ext cx="7705402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214956" y="5517670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66" y="3036262"/>
            <a:ext cx="725543" cy="711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219151" y="4309684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Cho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29" y="4410056"/>
            <a:ext cx="734142" cy="707593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4806858" y="713252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Rất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82" y="4125173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530" y="302612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179" y="408827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804" y="3023838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39" y="3134457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428" y="267988"/>
            <a:ext cx="5713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6230" y="2548316"/>
            <a:ext cx="1364284" cy="1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4485" y="5746748"/>
            <a:ext cx="740621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4000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9320" y="2871317"/>
            <a:ext cx="756469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9319" y="4309684"/>
            <a:ext cx="756889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689721" y="2286124"/>
            <a:ext cx="66447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Bật và tắt đèn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879</Words>
  <Application>Microsoft Office PowerPoint</Application>
  <PresentationFormat>Widescreen</PresentationFormat>
  <Paragraphs>89</Paragraphs>
  <Slides>33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Georgia</vt:lpstr>
      <vt:lpstr>Gloria Hallelujah</vt:lpstr>
      <vt:lpstr>Lato</vt:lpstr>
      <vt:lpstr>Open Sans</vt:lpstr>
      <vt:lpstr>Pattaya</vt:lpstr>
      <vt:lpstr>Pompiere</vt:lpstr>
      <vt:lpstr>黑体</vt:lpstr>
      <vt:lpstr>Tahoma</vt:lpstr>
      <vt:lpstr>Times New Roman</vt:lpstr>
      <vt:lpstr>UTM Avo</vt:lpstr>
      <vt:lpstr>Office 主题​​</vt:lpstr>
      <vt:lpstr>1_Office 主题​​</vt:lpstr>
      <vt:lpstr>Office Theme</vt:lpstr>
      <vt:lpstr>1_Simple Light</vt:lpstr>
      <vt:lpstr>Problem Solving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38</cp:revision>
  <dcterms:created xsi:type="dcterms:W3CDTF">2022-07-17T00:36:39Z</dcterms:created>
  <dcterms:modified xsi:type="dcterms:W3CDTF">2023-06-06T07:16:49Z</dcterms:modified>
</cp:coreProperties>
</file>