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6"/>
  </p:notesMasterIdLst>
  <p:sldIdLst>
    <p:sldId id="260" r:id="rId4"/>
    <p:sldId id="302" r:id="rId5"/>
    <p:sldId id="295" r:id="rId6"/>
    <p:sldId id="288" r:id="rId7"/>
    <p:sldId id="303" r:id="rId8"/>
    <p:sldId id="286" r:id="rId9"/>
    <p:sldId id="304" r:id="rId10"/>
    <p:sldId id="306" r:id="rId11"/>
    <p:sldId id="305" r:id="rId12"/>
    <p:sldId id="307" r:id="rId13"/>
    <p:sldId id="298" r:id="rId14"/>
    <p:sldId id="310" r:id="rId15"/>
    <p:sldId id="309" r:id="rId16"/>
    <p:sldId id="312" r:id="rId17"/>
    <p:sldId id="290" r:id="rId18"/>
    <p:sldId id="308" r:id="rId19"/>
    <p:sldId id="291" r:id="rId20"/>
    <p:sldId id="311" r:id="rId21"/>
    <p:sldId id="313" r:id="rId22"/>
    <p:sldId id="292" r:id="rId23"/>
    <p:sldId id="404" r:id="rId24"/>
    <p:sldId id="293" r:id="rId25"/>
    <p:sldId id="405" r:id="rId26"/>
    <p:sldId id="406" r:id="rId27"/>
    <p:sldId id="407" r:id="rId28"/>
    <p:sldId id="408" r:id="rId29"/>
    <p:sldId id="409" r:id="rId30"/>
    <p:sldId id="413" r:id="rId31"/>
    <p:sldId id="410" r:id="rId32"/>
    <p:sldId id="411" r:id="rId33"/>
    <p:sldId id="412" r:id="rId34"/>
    <p:sldId id="26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35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47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2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5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3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553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5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006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787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129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1089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620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277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1083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435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1010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47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1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1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2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1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6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7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2114794"/>
            <a:ext cx="7445828" cy="262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Tự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nhiên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xã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hội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02: PHÒNG TRÁNH HỎA HOẠN KHI Ở NHÀ (T1)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8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54EDB4-916A-403A-8C9C-5D999C42AB72}"/>
              </a:ext>
            </a:extLst>
          </p:cNvPr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3ADD819-7F08-47E8-8E10-17713E45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292CD6-99E8-4944-8A3E-59BAA2F24682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80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98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00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5B512-D1CA-4AD2-AC59-49913B8B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DF3DB-4E91-473E-BE2E-2CFD62BC8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>
            <a:extLst>
              <a:ext uri="{FF2B5EF4-FFF2-40B4-BE49-F238E27FC236}">
                <a16:creationId xmlns:a16="http://schemas.microsoft.com/office/drawing/2014/main" id="{D9416E84-FA13-4222-9EE7-824AE6306B00}"/>
              </a:ext>
            </a:extLst>
          </p:cNvPr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id="{7DC79879-89E9-4F33-AA7A-6D173E800B38}"/>
              </a:ext>
            </a:extLst>
          </p:cNvPr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0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 cháy: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81266" y="2976847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66D32-2F0A-47C6-9C9E-8518CB498070}"/>
              </a:ext>
            </a:extLst>
          </p:cNvPr>
          <p:cNvSpPr txBox="1"/>
          <p:nvPr/>
        </p:nvSpPr>
        <p:spPr>
          <a:xfrm>
            <a:off x="5388406" y="4135193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5E428716-5826-42C2-8500-071FAA1EC9DC}"/>
              </a:ext>
            </a:extLst>
          </p:cNvPr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015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9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72AB8-7DD0-413D-8100-288BD17219C3}"/>
              </a:ext>
            </a:extLst>
          </p:cNvPr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C2067-FF08-47CD-9580-3FA33CAF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8BEC-902D-463B-AAF8-78564F380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738DC-F14E-4865-B8EB-ED52837A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A8B0D-AD4A-4529-9540-6C852A7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>
            <a:extLst>
              <a:ext uri="{FF2B5EF4-FFF2-40B4-BE49-F238E27FC236}">
                <a16:creationId xmlns:a16="http://schemas.microsoft.com/office/drawing/2014/main" id="{D0A78D7C-38A3-40AD-9CDE-07C0BC2DA618}"/>
              </a:ext>
            </a:extLst>
          </p:cNvPr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>
              <a:extLst>
                <a:ext uri="{FF2B5EF4-FFF2-40B4-BE49-F238E27FC236}">
                  <a16:creationId xmlns:a16="http://schemas.microsoft.com/office/drawing/2014/main" id="{58758FC8-65D8-4862-8B94-70A06BB6554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>
                <a:extLst>
                  <a:ext uri="{FF2B5EF4-FFF2-40B4-BE49-F238E27FC236}">
                    <a16:creationId xmlns:a16="http://schemas.microsoft.com/office/drawing/2014/main" id="{A75CACC5-72D6-4AF8-89F2-E8E947A9EC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>
                <a:extLst>
                  <a:ext uri="{FF2B5EF4-FFF2-40B4-BE49-F238E27FC236}">
                    <a16:creationId xmlns:a16="http://schemas.microsoft.com/office/drawing/2014/main" id="{7CEBF5BF-1712-4963-AB9A-1217DBA9998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FABA99B1-4EE2-47A9-934A-70B658A564C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>
              <a:extLst>
                <a:ext uri="{FF2B5EF4-FFF2-40B4-BE49-F238E27FC236}">
                  <a16:creationId xmlns:a16="http://schemas.microsoft.com/office/drawing/2014/main" id="{BE508EF8-228D-4E0F-B90A-7BA6C7F82EC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E261B-0444-4DAB-BE44-8F3CA235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25274C-CD51-492D-986A-068AD32F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36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410E3-E0E4-4849-97B9-3B6C98F8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9AB25-06B9-4C8A-8EE6-669BBC1B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7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59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B6A8A-C0FE-4A71-A737-8DFC6F2FD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id="{B4FB08C7-557C-407D-A6D9-24F211460188}"/>
              </a:ext>
            </a:extLst>
          </p:cNvPr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id="{35ED81C6-78F2-43FE-AFAD-717111DE872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2D5ECF40-1DC7-4FE5-BC64-BD46CC9EF8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62E5FDD0-A635-4630-93E9-6C2A0006994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72E6B10A-B6A2-406E-A039-6C51F36130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id="{F9811E84-2478-4211-9C3E-E66C0B26461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15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96A38-7F33-4A85-9CA7-961FC9C6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262"/>
              </p:ext>
            </p:extLst>
          </p:nvPr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>
                  <a:extLst>
                    <a:ext uri="{9D8B030D-6E8A-4147-A177-3AD203B41FA5}">
                      <a16:colId xmlns:a16="http://schemas.microsoft.com/office/drawing/2014/main" val="2588480953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61438325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533638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14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8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00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6666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0516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hỏa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Khi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0184B-4649-490A-88ED-C4F6E7BE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95" y="0"/>
            <a:ext cx="6453702" cy="69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11791F-6964-4217-A65F-D47414D5F801}"/>
              </a:ext>
            </a:extLst>
          </p:cNvPr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FD69-6D58-4970-90DB-292E8BF41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42E40-A477-403B-9384-1906A2F8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10274662" cy="1606971"/>
            <a:chOff x="674462" y="1335180"/>
            <a:chExt cx="6531010" cy="137654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59933A-9737-4F19-B3D1-E113A1F5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42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2777136" y="4254848"/>
            <a:ext cx="7504785" cy="2521872"/>
            <a:chOff x="659752" y="1296626"/>
            <a:chExt cx="6545720" cy="14150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08295E-BD3D-4BAA-A4C7-87951D17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90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00B6A-52F0-42A1-AEEA-5E80228DA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551</Words>
  <Application>Microsoft Office PowerPoint</Application>
  <PresentationFormat>Widescreen</PresentationFormat>
  <Paragraphs>71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等线</vt:lpstr>
      <vt:lpstr>微软雅黑</vt:lpstr>
      <vt:lpstr>Arial</vt:lpstr>
      <vt:lpstr>Baloo 2</vt:lpstr>
      <vt:lpstr>Calibri</vt:lpstr>
      <vt:lpstr>Coiny</vt:lpstr>
      <vt:lpstr>Georgia</vt:lpstr>
      <vt:lpstr>iCiel Cadena</vt:lpstr>
      <vt:lpstr>1_Office Theme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2022-07-05T05:48:09Z</dcterms:created>
  <dcterms:modified xsi:type="dcterms:W3CDTF">2023-09-12T01:54:14Z</dcterms:modified>
</cp:coreProperties>
</file>