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09/05/2023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09/05/2023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09/05/2023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09/05/2023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09/05/2023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09/05/2023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5/9/2023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svg"/><Relationship Id="rId2" Type="http://schemas.openxmlformats.org/officeDocument/2006/relationships/image" Target="../media/image22.jp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306360"/>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1387794"/>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t>
            </a:r>
            <a:r>
              <a:rPr lang="en-US" sz="2800" b="1" dirty="0">
                <a:solidFill>
                  <a:prstClr val="black"/>
                </a:solidFill>
                <a:latin typeface="Calibri" panose="020F0502020204030204" pitchFamily="34" charset="0"/>
                <a:cs typeface="Calibri" panose="020F0502020204030204" pitchFamily="34" charset="0"/>
              </a:rPr>
              <a:t>ạ</a:t>
            </a:r>
            <a:r>
              <a:rPr lang="vi-VN" sz="2800" b="1" dirty="0">
                <a:solidFill>
                  <a:prstClr val="black"/>
                </a:solidFill>
                <a:latin typeface="Calibri" panose="020F0502020204030204" pitchFamily="34" charset="0"/>
                <a:cs typeface="Calibri" panose="020F0502020204030204" pitchFamily="34" charset="0"/>
              </a:rPr>
              <a:t>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628</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맑은 고딕</vt:lpstr>
      <vt:lpstr>Arial</vt:lpstr>
      <vt:lpstr>Calibri</vt:lpstr>
      <vt:lpstr>Calibri Light</vt:lpstr>
      <vt:lpstr>Cambria</vt:lpstr>
      <vt:lpstr>等线</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53</cp:revision>
  <dcterms:created xsi:type="dcterms:W3CDTF">2022-11-07T12:44:30Z</dcterms:created>
  <dcterms:modified xsi:type="dcterms:W3CDTF">2023-05-09T05:21:40Z</dcterms:modified>
</cp:coreProperties>
</file>