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1"/>
  </p:notesMasterIdLst>
  <p:handoutMasterIdLst>
    <p:handoutMasterId r:id="rId22"/>
  </p:handoutMasterIdLst>
  <p:sldIdLst>
    <p:sldId id="257" r:id="rId3"/>
    <p:sldId id="259" r:id="rId4"/>
    <p:sldId id="290" r:id="rId5"/>
    <p:sldId id="292" r:id="rId6"/>
    <p:sldId id="335" r:id="rId7"/>
    <p:sldId id="293" r:id="rId8"/>
    <p:sldId id="307" r:id="rId9"/>
    <p:sldId id="297" r:id="rId10"/>
    <p:sldId id="342" r:id="rId11"/>
    <p:sldId id="351" r:id="rId12"/>
    <p:sldId id="277" r:id="rId13"/>
    <p:sldId id="343" r:id="rId14"/>
    <p:sldId id="278" r:id="rId15"/>
    <p:sldId id="353" r:id="rId16"/>
    <p:sldId id="354" r:id="rId17"/>
    <p:sldId id="355" r:id="rId18"/>
    <p:sldId id="356"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5/9/2023</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18</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5/9/2023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5/9/2023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5/9/2023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5/9/2023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5/9/2023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5/9/2023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5/9/2023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385</Words>
  <Application>Microsoft Office PowerPoint</Application>
  <PresentationFormat>Widescreen</PresentationFormat>
  <Paragraphs>26</Paragraphs>
  <Slides>18</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游ゴシック</vt:lpstr>
      <vt:lpstr>Arial</vt:lpstr>
      <vt:lpstr>Calibri</vt:lpstr>
      <vt:lpstr>Calibri Light</vt:lpstr>
      <vt:lpstr>等线</vt:lpstr>
      <vt:lpstr>等线 Light</vt:lpstr>
      <vt:lpstr>Times New Roman</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26</cp:revision>
  <dcterms:created xsi:type="dcterms:W3CDTF">2022-10-26T08:23:54Z</dcterms:created>
  <dcterms:modified xsi:type="dcterms:W3CDTF">2023-05-09T03:16:18Z</dcterms:modified>
</cp:coreProperties>
</file>