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2" r:id="rId3"/>
  </p:sldMasterIdLst>
  <p:notesMasterIdLst>
    <p:notesMasterId r:id="rId14"/>
  </p:notesMasterIdLst>
  <p:sldIdLst>
    <p:sldId id="336" r:id="rId4"/>
    <p:sldId id="337" r:id="rId5"/>
    <p:sldId id="355" r:id="rId6"/>
    <p:sldId id="347" r:id="rId7"/>
    <p:sldId id="320" r:id="rId8"/>
    <p:sldId id="352" r:id="rId9"/>
    <p:sldId id="362" r:id="rId10"/>
    <p:sldId id="353" r:id="rId11"/>
    <p:sldId id="4360" r:id="rId12"/>
    <p:sldId id="3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4" d="100"/>
          <a:sy n="64" d="100"/>
        </p:scale>
        <p:origin x="74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2</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6</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380123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062140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248543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9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2325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2023/5/9</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67241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09/05/2023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04242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8143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550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785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22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32535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782079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40515822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0199769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905513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38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598803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2CEBFBB-7F1E-4976-96D4-13556315A31C}" type="datetimeFigureOut">
              <a:rPr lang="en-US" smtClean="0"/>
              <a:t>5/9/2023</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58357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742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8599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18" name="图片 11" descr="图片包含 玩具, 玩偶&#10;&#10;描述已自动生成">
            <a:extLst>
              <a:ext uri="{FF2B5EF4-FFF2-40B4-BE49-F238E27FC236}">
                <a16:creationId xmlns:a16="http://schemas.microsoft.com/office/drawing/2014/main" id="{1F4E1C30-529F-493B-B067-14079DD308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81" y="376570"/>
            <a:ext cx="5249636" cy="6999515"/>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6">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7"/>
          <a:stretch>
            <a:fillRect/>
          </a:stretch>
        </p:blipFill>
        <p:spPr>
          <a:xfrm>
            <a:off x="2324821" y="1466214"/>
            <a:ext cx="8711939" cy="1969179"/>
          </a:xfrm>
          <a:prstGeom prst="rect">
            <a:avLst/>
          </a:prstGeom>
        </p:spPr>
      </p:pic>
      <p:pic>
        <p:nvPicPr>
          <p:cNvPr id="8" name="Picture 7">
            <a:extLst>
              <a:ext uri="{FF2B5EF4-FFF2-40B4-BE49-F238E27FC236}">
                <a16:creationId xmlns:a16="http://schemas.microsoft.com/office/drawing/2014/main" id="{DD67F3C7-EE29-48C6-A036-6AD827E0B4C7}"/>
              </a:ext>
            </a:extLst>
          </p:cNvPr>
          <p:cNvPicPr>
            <a:picLocks noChangeAspect="1"/>
          </p:cNvPicPr>
          <p:nvPr/>
        </p:nvPicPr>
        <p:blipFill>
          <a:blip r:embed="rId8"/>
          <a:stretch>
            <a:fillRect/>
          </a:stretch>
        </p:blipFill>
        <p:spPr>
          <a:xfrm>
            <a:off x="3956442" y="3294327"/>
            <a:ext cx="4980864" cy="1481456"/>
          </a:xfrm>
          <a:prstGeom prst="rect">
            <a:avLst/>
          </a:prstGeom>
        </p:spPr>
      </p:pic>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3" name="Picture 2">
            <a:extLst>
              <a:ext uri="{FF2B5EF4-FFF2-40B4-BE49-F238E27FC236}">
                <a16:creationId xmlns:a16="http://schemas.microsoft.com/office/drawing/2014/main" id="{844F1C11-E06F-4B29-9A65-B7566FAA16D3}"/>
              </a:ext>
            </a:extLst>
          </p:cNvPr>
          <p:cNvPicPr>
            <a:picLocks noChangeAspect="1"/>
          </p:cNvPicPr>
          <p:nvPr/>
        </p:nvPicPr>
        <p:blipFill>
          <a:blip r:embed="rId5"/>
          <a:stretch>
            <a:fillRect/>
          </a:stretch>
        </p:blipFill>
        <p:spPr>
          <a:xfrm>
            <a:off x="1985920" y="1454218"/>
            <a:ext cx="9012512" cy="2400461"/>
          </a:xfrm>
          <a:prstGeom prst="rect">
            <a:avLst/>
          </a:prstGeom>
        </p:spPr>
      </p:pic>
      <p:pic>
        <p:nvPicPr>
          <p:cNvPr id="14" name="图片 11" descr="图片包含 玩具, 玩偶&#10;&#10;描述已自动生成">
            <a:extLst>
              <a:ext uri="{FF2B5EF4-FFF2-40B4-BE49-F238E27FC236}">
                <a16:creationId xmlns:a16="http://schemas.microsoft.com/office/drawing/2014/main" id="{AA5CA350-B9B0-4E4B-BF97-2B2E21F5AA3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73981" y="2317898"/>
            <a:ext cx="3793640" cy="5058187"/>
          </a:xfrm>
          <a:prstGeom prst="rect">
            <a:avLst/>
          </a:prstGeom>
        </p:spPr>
      </p:pic>
    </p:spTree>
    <p:extLst>
      <p:ext uri="{BB962C8B-B14F-4D97-AF65-F5344CB8AC3E}">
        <p14:creationId xmlns:p14="http://schemas.microsoft.com/office/powerpoint/2010/main" val="39917352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41" name="组合 5">
            <a:extLst>
              <a:ext uri="{FF2B5EF4-FFF2-40B4-BE49-F238E27FC236}">
                <a16:creationId xmlns:a16="http://schemas.microsoft.com/office/drawing/2014/main" id="{7EE5290D-7924-CF97-A9EC-8D1678EA040F}"/>
              </a:ext>
            </a:extLst>
          </p:cNvPr>
          <p:cNvGrpSpPr/>
          <p:nvPr/>
        </p:nvGrpSpPr>
        <p:grpSpPr>
          <a:xfrm>
            <a:off x="4775352" y="4170937"/>
            <a:ext cx="7719723" cy="2681785"/>
            <a:chOff x="0" y="4176215"/>
            <a:chExt cx="7719722" cy="2681785"/>
          </a:xfrm>
        </p:grpSpPr>
        <p:pic>
          <p:nvPicPr>
            <p:cNvPr id="42" name="图片 3">
              <a:extLst>
                <a:ext uri="{FF2B5EF4-FFF2-40B4-BE49-F238E27FC236}">
                  <a16:creationId xmlns:a16="http://schemas.microsoft.com/office/drawing/2014/main" id="{B6B1B047-1C26-EF5A-28B1-F85B29F284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43" name="图片 4">
              <a:extLst>
                <a:ext uri="{FF2B5EF4-FFF2-40B4-BE49-F238E27FC236}">
                  <a16:creationId xmlns:a16="http://schemas.microsoft.com/office/drawing/2014/main" id="{3E0BF9E3-C1BC-2A9B-3FBE-66958157AD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56" name="图片 12">
            <a:extLst>
              <a:ext uri="{FF2B5EF4-FFF2-40B4-BE49-F238E27FC236}">
                <a16:creationId xmlns:a16="http://schemas.microsoft.com/office/drawing/2014/main" id="{E06F76D1-37E2-4505-AA86-F80FF0EA70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8740" y="5143543"/>
            <a:ext cx="2949435" cy="2082888"/>
          </a:xfrm>
          <a:prstGeom prst="rect">
            <a:avLst/>
          </a:prstGeom>
        </p:spPr>
      </p:pic>
      <p:pic>
        <p:nvPicPr>
          <p:cNvPr id="57" name="图片 15">
            <a:extLst>
              <a:ext uri="{FF2B5EF4-FFF2-40B4-BE49-F238E27FC236}">
                <a16:creationId xmlns:a16="http://schemas.microsoft.com/office/drawing/2014/main" id="{214A56EE-75EC-C86C-0F92-6CCE0634CD6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447018" flipH="1">
            <a:off x="-142438" y="200815"/>
            <a:ext cx="3411891" cy="2073796"/>
          </a:xfrm>
          <a:prstGeom prst="rect">
            <a:avLst/>
          </a:prstGeom>
        </p:spPr>
      </p:pic>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40" name="图片 15">
            <a:extLst>
              <a:ext uri="{FF2B5EF4-FFF2-40B4-BE49-F238E27FC236}">
                <a16:creationId xmlns:a16="http://schemas.microsoft.com/office/drawing/2014/main" id="{44121F2E-1E27-6359-91E2-400F4FF0D76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244106" flipH="1">
            <a:off x="9173985" y="167709"/>
            <a:ext cx="3411891" cy="2073796"/>
          </a:xfrm>
          <a:prstGeom prst="rect">
            <a:avLst/>
          </a:prstGeom>
        </p:spPr>
      </p:pic>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1355443" y="1760400"/>
            <a:ext cx="9202687" cy="3088047"/>
            <a:chOff x="1869095" y="880915"/>
            <a:chExt cx="4893080"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896718"/>
              <a:ext cx="3579935" cy="1540600"/>
              <a:chOff x="490172" y="898088"/>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012951" y="898088"/>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defRPr/>
                </a:pPr>
                <a:r>
                  <a:rPr lang="en-US" sz="7200" b="1" dirty="0">
                    <a:solidFill>
                      <a:srgbClr val="002060"/>
                    </a:solidFill>
                    <a:latin typeface="+mn-lt"/>
                    <a:cs typeface="Times New Roman" panose="02020603050405020304" pitchFamily="18" charset="0"/>
                  </a:rPr>
                  <a:t>THỰC HÀNH</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9095" y="880915"/>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defRPr/>
            </a:pPr>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LUYỆN TẬP</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grpSp>
        <p:nvGrpSpPr>
          <p:cNvPr id="16" name="组合 5">
            <a:extLst>
              <a:ext uri="{FF2B5EF4-FFF2-40B4-BE49-F238E27FC236}">
                <a16:creationId xmlns:a16="http://schemas.microsoft.com/office/drawing/2014/main" id="{75301056-894E-4D92-A80B-0A1E3E83ACDC}"/>
              </a:ext>
            </a:extLst>
          </p:cNvPr>
          <p:cNvGrpSpPr/>
          <p:nvPr/>
        </p:nvGrpSpPr>
        <p:grpSpPr>
          <a:xfrm>
            <a:off x="5199961" y="4176216"/>
            <a:ext cx="7719723" cy="2681785"/>
            <a:chOff x="0" y="4176215"/>
            <a:chExt cx="7719722" cy="2681785"/>
          </a:xfrm>
        </p:grpSpPr>
        <p:pic>
          <p:nvPicPr>
            <p:cNvPr id="17" name="图片 3">
              <a:extLst>
                <a:ext uri="{FF2B5EF4-FFF2-40B4-BE49-F238E27FC236}">
                  <a16:creationId xmlns:a16="http://schemas.microsoft.com/office/drawing/2014/main" id="{201CCA68-5895-4641-9479-C947715DCA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F1BBCE2A-1B23-4654-BEA4-FAEC965E929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328650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9" name="Picture 38">
            <a:extLst>
              <a:ext uri="{FF2B5EF4-FFF2-40B4-BE49-F238E27FC236}">
                <a16:creationId xmlns:a16="http://schemas.microsoft.com/office/drawing/2014/main" id="{9EF6B4D1-877E-A2A4-BE38-1D00FFAAF3FA}"/>
              </a:ext>
            </a:extLst>
          </p:cNvPr>
          <p:cNvPicPr>
            <a:picLocks noChangeAspect="1"/>
          </p:cNvPicPr>
          <p:nvPr/>
        </p:nvPicPr>
        <p:blipFill rotWithShape="1">
          <a:blip r:embed="rId3">
            <a:extLst>
              <a:ext uri="{28A0092B-C50C-407E-A947-70E740481C1C}">
                <a14:useLocalDpi xmlns:a14="http://schemas.microsoft.com/office/drawing/2010/main" val="0"/>
              </a:ext>
            </a:extLst>
          </a:blip>
          <a:srcRect l="4586" t="19234" r="71824" b="18715"/>
          <a:stretch/>
        </p:blipFill>
        <p:spPr>
          <a:xfrm flipH="1">
            <a:off x="8846023" y="1138270"/>
            <a:ext cx="3392548" cy="5878609"/>
          </a:xfrm>
          <a:prstGeom prst="rect">
            <a:avLst/>
          </a:prstGeom>
          <a:effectLst>
            <a:outerShdw blurRad="50800" dist="38100" dir="2700000" algn="tl" rotWithShape="0">
              <a:prstClr val="black">
                <a:alpha val="40000"/>
              </a:prstClr>
            </a:outerShdw>
          </a:effectLst>
        </p:spPr>
      </p:pic>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4"/>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2" name="Oval 1">
            <a:extLst>
              <a:ext uri="{FF2B5EF4-FFF2-40B4-BE49-F238E27FC236}">
                <a16:creationId xmlns:a16="http://schemas.microsoft.com/office/drawing/2014/main"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cấc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9A3C8FE-D28D-48B9-8EBF-2370CC652B3B}"/>
              </a:ext>
            </a:extLst>
          </p:cNvPr>
          <p:cNvSpPr/>
          <p:nvPr/>
        </p:nvSpPr>
        <p:spPr>
          <a:xfrm>
            <a:off x="4752755" y="159488"/>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6FCFB3E0-3291-45A3-A082-FE4E6E5879BB}"/>
              </a:ext>
            </a:extLst>
          </p:cNvPr>
          <p:cNvCxnSpPr>
            <a:cxnSpLocks/>
          </p:cNvCxnSpPr>
          <p:nvPr/>
        </p:nvCxnSpPr>
        <p:spPr>
          <a:xfrm flipH="1">
            <a:off x="3030279" y="1679944"/>
            <a:ext cx="3912782" cy="4040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514C52C-C350-41CE-B9F0-A89AD0225210}"/>
              </a:ext>
            </a:extLst>
          </p:cNvPr>
          <p:cNvSpPr/>
          <p:nvPr/>
        </p:nvSpPr>
        <p:spPr>
          <a:xfrm>
            <a:off x="6315739" y="159488"/>
            <a:ext cx="1860698"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hạt,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3" name="Google Shape;137;p2"/>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25" name="图片 14">
            <a:extLst>
              <a:ext uri="{FF2B5EF4-FFF2-40B4-BE49-F238E27FC236}">
                <a16:creationId xmlns:a16="http://schemas.microsoft.com/office/drawing/2014/main" id="{3C10E612-E607-B35B-D6CC-ED143C68BD2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38" name="图片 14">
            <a:extLst>
              <a:ext uri="{FF2B5EF4-FFF2-40B4-BE49-F238E27FC236}">
                <a16:creationId xmlns:a16="http://schemas.microsoft.com/office/drawing/2014/main" id="{F4F0173A-0105-4248-F0C8-E9F2988FB0A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152982">
            <a:off x="9668989" y="-37988"/>
            <a:ext cx="2999352" cy="2118139"/>
          </a:xfrm>
          <a:prstGeom prst="rect">
            <a:avLst/>
          </a:prstGeom>
        </p:spPr>
      </p:pic>
      <p:pic>
        <p:nvPicPr>
          <p:cNvPr id="3" name="Picture 2">
            <a:extLst>
              <a:ext uri="{FF2B5EF4-FFF2-40B4-BE49-F238E27FC236}">
                <a16:creationId xmlns:a16="http://schemas.microsoft.com/office/drawing/2014/main" id="{ECD0B712-281F-4648-B3B1-B7C120030485}"/>
              </a:ext>
            </a:extLst>
          </p:cNvPr>
          <p:cNvPicPr>
            <a:picLocks noChangeAspect="1"/>
          </p:cNvPicPr>
          <p:nvPr/>
        </p:nvPicPr>
        <p:blipFill>
          <a:blip r:embed="rId3"/>
          <a:stretch>
            <a:fillRect/>
          </a:stretch>
        </p:blipFill>
        <p:spPr>
          <a:xfrm>
            <a:off x="301920" y="1455885"/>
            <a:ext cx="8299819" cy="4124528"/>
          </a:xfrm>
          <a:prstGeom prst="rect">
            <a:avLst/>
          </a:prstGeom>
        </p:spPr>
      </p:pic>
      <p:pic>
        <p:nvPicPr>
          <p:cNvPr id="14" name="Picture 13">
            <a:extLst>
              <a:ext uri="{FF2B5EF4-FFF2-40B4-BE49-F238E27FC236}">
                <a16:creationId xmlns:a16="http://schemas.microsoft.com/office/drawing/2014/main" id="{451E5298-C3AA-4898-AD59-1F92501E3E70}"/>
              </a:ext>
            </a:extLst>
          </p:cNvPr>
          <p:cNvPicPr>
            <a:picLocks noChangeAspect="1"/>
          </p:cNvPicPr>
          <p:nvPr/>
        </p:nvPicPr>
        <p:blipFill>
          <a:blip r:embed="rId4"/>
          <a:stretch>
            <a:fillRect/>
          </a:stretch>
        </p:blipFill>
        <p:spPr>
          <a:xfrm>
            <a:off x="8420100" y="3030494"/>
            <a:ext cx="3371850" cy="3827506"/>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9" name="图片 14">
            <a:extLst>
              <a:ext uri="{FF2B5EF4-FFF2-40B4-BE49-F238E27FC236}">
                <a16:creationId xmlns:a16="http://schemas.microsoft.com/office/drawing/2014/main" id="{8FA5E059-9195-4FD8-8F6E-09A8003E0F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584130">
            <a:off x="-489651" y="29396"/>
            <a:ext cx="2999352" cy="2118139"/>
          </a:xfrm>
          <a:prstGeom prst="rect">
            <a:avLst/>
          </a:prstGeom>
        </p:spPr>
      </p:pic>
      <p:pic>
        <p:nvPicPr>
          <p:cNvPr id="10" name="图片 14">
            <a:extLst>
              <a:ext uri="{FF2B5EF4-FFF2-40B4-BE49-F238E27FC236}">
                <a16:creationId xmlns:a16="http://schemas.microsoft.com/office/drawing/2014/main" id="{DABFD082-DF92-493E-82A8-9E3CECDB574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152982">
            <a:off x="9977136" y="-37988"/>
            <a:ext cx="2999352" cy="2118139"/>
          </a:xfrm>
          <a:prstGeom prst="rect">
            <a:avLst/>
          </a:prstGeom>
        </p:spPr>
      </p:pic>
      <p:sp>
        <p:nvSpPr>
          <p:cNvPr id="11" name="Google Shape;137;p2">
            <a:extLst>
              <a:ext uri="{FF2B5EF4-FFF2-40B4-BE49-F238E27FC236}">
                <a16:creationId xmlns:a16="http://schemas.microsoft.com/office/drawing/2014/main" id="{541FB5FE-0656-48C8-832A-C6A7E4B3B864}"/>
              </a:ext>
            </a:extLst>
          </p:cNvPr>
          <p:cNvSpPr/>
          <p:nvPr/>
        </p:nvSpPr>
        <p:spPr>
          <a:xfrm>
            <a:off x="9837005" y="3112017"/>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pic>
        <p:nvPicPr>
          <p:cNvPr id="12" name="Picture 11">
            <a:extLst>
              <a:ext uri="{FF2B5EF4-FFF2-40B4-BE49-F238E27FC236}">
                <a16:creationId xmlns:a16="http://schemas.microsoft.com/office/drawing/2014/main" id="{7640616E-DC68-41F3-9F5A-9C7947AC1F6E}"/>
              </a:ext>
            </a:extLst>
          </p:cNvPr>
          <p:cNvPicPr>
            <a:picLocks noChangeAspect="1"/>
          </p:cNvPicPr>
          <p:nvPr/>
        </p:nvPicPr>
        <p:blipFill>
          <a:blip r:embed="rId3"/>
          <a:stretch>
            <a:fillRect/>
          </a:stretch>
        </p:blipFill>
        <p:spPr>
          <a:xfrm>
            <a:off x="10622086" y="3912781"/>
            <a:ext cx="1834074" cy="2343310"/>
          </a:xfrm>
          <a:prstGeom prst="rect">
            <a:avLst/>
          </a:prstGeom>
        </p:spPr>
      </p:pic>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4"/>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5"/>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图片 4" descr="34"/>
          <p:cNvPicPr>
            <a:picLocks noChangeAspect="1"/>
          </p:cNvPicPr>
          <p:nvPr/>
        </p:nvPicPr>
        <p:blipFill>
          <a:blip r:embed="rId3"/>
          <a:stretch>
            <a:fillRect/>
          </a:stretch>
        </p:blipFill>
        <p:spPr>
          <a:xfrm>
            <a:off x="1588" y="3600230"/>
            <a:ext cx="12198348" cy="3256879"/>
          </a:xfrm>
          <a:prstGeom prst="rect">
            <a:avLst/>
          </a:prstGeom>
        </p:spPr>
      </p:pic>
      <p:pic>
        <p:nvPicPr>
          <p:cNvPr id="7" name="图片 6" descr="32"/>
          <p:cNvPicPr>
            <a:picLocks noChangeAspect="1"/>
          </p:cNvPicPr>
          <p:nvPr/>
        </p:nvPicPr>
        <p:blipFill>
          <a:blip r:embed="rId4"/>
          <a:stretch>
            <a:fillRect/>
          </a:stretch>
        </p:blipFill>
        <p:spPr>
          <a:xfrm>
            <a:off x="1587" y="4555832"/>
            <a:ext cx="2219382" cy="2301276"/>
          </a:xfrm>
          <a:prstGeom prst="rect">
            <a:avLst/>
          </a:prstGeom>
        </p:spPr>
      </p:pic>
      <p:grpSp>
        <p:nvGrpSpPr>
          <p:cNvPr id="20" name="Group 19">
            <a:extLst>
              <a:ext uri="{FF2B5EF4-FFF2-40B4-BE49-F238E27FC236}">
                <a16:creationId xmlns:a16="http://schemas.microsoft.com/office/drawing/2014/main" id="{1B811C13-718D-18FB-2BBD-A5A8DB1507AF}"/>
              </a:ext>
            </a:extLst>
          </p:cNvPr>
          <p:cNvGrpSpPr/>
          <p:nvPr/>
        </p:nvGrpSpPr>
        <p:grpSpPr>
          <a:xfrm>
            <a:off x="1230929" y="1416157"/>
            <a:ext cx="3767151" cy="3767151"/>
            <a:chOff x="1229661" y="1415632"/>
            <a:chExt cx="3768132" cy="3768132"/>
          </a:xfrm>
        </p:grpSpPr>
        <p:grpSp>
          <p:nvGrpSpPr>
            <p:cNvPr id="8" name="Group 7">
              <a:extLst>
                <a:ext uri="{FF2B5EF4-FFF2-40B4-BE49-F238E27FC236}">
                  <a16:creationId xmlns:a16="http://schemas.microsoft.com/office/drawing/2014/main" id="{0BB5EEB5-B919-B40C-7013-60DBF81107D9}"/>
                </a:ext>
              </a:extLst>
            </p:cNvPr>
            <p:cNvGrpSpPr/>
            <p:nvPr/>
          </p:nvGrpSpPr>
          <p:grpSpPr>
            <a:xfrm>
              <a:off x="1229661" y="1415632"/>
              <a:ext cx="3768132" cy="3768132"/>
              <a:chOff x="1055077" y="1727704"/>
              <a:chExt cx="3768132" cy="3768132"/>
            </a:xfrm>
          </p:grpSpPr>
          <p:sp>
            <p:nvSpPr>
              <p:cNvPr id="3" name="Oval 2">
                <a:extLst>
                  <a:ext uri="{FF2B5EF4-FFF2-40B4-BE49-F238E27FC236}">
                    <a16:creationId xmlns:a16="http://schemas.microsoft.com/office/drawing/2014/main" id="{4409F268-ABA3-6A20-9D7E-FB54A689D437}"/>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6" name="Oval 5">
                <a:extLst>
                  <a:ext uri="{FF2B5EF4-FFF2-40B4-BE49-F238E27FC236}">
                    <a16:creationId xmlns:a16="http://schemas.microsoft.com/office/drawing/2014/main" id="{63B654DD-B807-DFFC-57F2-1B461A43C1C9}"/>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8" name="TextBox 17">
              <a:extLst>
                <a:ext uri="{FF2B5EF4-FFF2-40B4-BE49-F238E27FC236}">
                  <a16:creationId xmlns:a16="http://schemas.microsoft.com/office/drawing/2014/main" id="{AFE4F3F2-FBF0-C1AA-F52E-F1ED4BD72FBF}"/>
                </a:ext>
              </a:extLst>
            </p:cNvPr>
            <p:cNvSpPr txBox="1"/>
            <p:nvPr/>
          </p:nvSpPr>
          <p:spPr>
            <a:xfrm>
              <a:off x="1381479" y="2587325"/>
              <a:ext cx="3452030" cy="1325644"/>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Ôn lại bài đã học.</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0D428472-0E28-A454-3D4A-7926CD3420A4}"/>
              </a:ext>
            </a:extLst>
          </p:cNvPr>
          <p:cNvGrpSpPr/>
          <p:nvPr/>
        </p:nvGrpSpPr>
        <p:grpSpPr>
          <a:xfrm>
            <a:off x="6810924" y="1411684"/>
            <a:ext cx="3767151" cy="3767151"/>
            <a:chOff x="6811109" y="1411158"/>
            <a:chExt cx="3768132" cy="3768132"/>
          </a:xfrm>
        </p:grpSpPr>
        <p:grpSp>
          <p:nvGrpSpPr>
            <p:cNvPr id="10" name="Group 9">
              <a:extLst>
                <a:ext uri="{FF2B5EF4-FFF2-40B4-BE49-F238E27FC236}">
                  <a16:creationId xmlns:a16="http://schemas.microsoft.com/office/drawing/2014/main" id="{C4317B94-1E05-2BCC-C215-37F499316B01}"/>
                </a:ext>
              </a:extLst>
            </p:cNvPr>
            <p:cNvGrpSpPr/>
            <p:nvPr/>
          </p:nvGrpSpPr>
          <p:grpSpPr>
            <a:xfrm>
              <a:off x="6811109" y="1411158"/>
              <a:ext cx="3768132" cy="3768132"/>
              <a:chOff x="1055077" y="1727704"/>
              <a:chExt cx="3768132" cy="3768132"/>
            </a:xfrm>
          </p:grpSpPr>
          <p:sp>
            <p:nvSpPr>
              <p:cNvPr id="12" name="Oval 11">
                <a:extLst>
                  <a:ext uri="{FF2B5EF4-FFF2-40B4-BE49-F238E27FC236}">
                    <a16:creationId xmlns:a16="http://schemas.microsoft.com/office/drawing/2014/main" id="{04354A8A-5E78-4D95-5727-B4DFD0854A6E}"/>
                  </a:ext>
                </a:extLst>
              </p:cNvPr>
              <p:cNvSpPr/>
              <p:nvPr/>
            </p:nvSpPr>
            <p:spPr>
              <a:xfrm>
                <a:off x="1055077" y="1727704"/>
                <a:ext cx="3768132" cy="3768132"/>
              </a:xfrm>
              <a:prstGeom prst="ellipse">
                <a:avLst/>
              </a:prstGeom>
              <a:solidFill>
                <a:srgbClr val="4BA3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sp>
            <p:nvSpPr>
              <p:cNvPr id="14" name="Oval 13">
                <a:extLst>
                  <a:ext uri="{FF2B5EF4-FFF2-40B4-BE49-F238E27FC236}">
                    <a16:creationId xmlns:a16="http://schemas.microsoft.com/office/drawing/2014/main" id="{907EDFCE-1999-C412-8CD0-A62B2CCE141C}"/>
                  </a:ext>
                </a:extLst>
              </p:cNvPr>
              <p:cNvSpPr/>
              <p:nvPr/>
            </p:nvSpPr>
            <p:spPr>
              <a:xfrm>
                <a:off x="1219361" y="1868994"/>
                <a:ext cx="3439564" cy="3439564"/>
              </a:xfrm>
              <a:prstGeom prst="ellipse">
                <a:avLst/>
              </a:prstGeom>
              <a:no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等线"/>
                  <a:ea typeface="+mn-ea"/>
                  <a:cs typeface="+mn-cs"/>
                </a:endParaRPr>
              </a:p>
            </p:txBody>
          </p:sp>
        </p:grpSp>
        <p:sp>
          <p:nvSpPr>
            <p:cNvPr id="19" name="TextBox 18">
              <a:extLst>
                <a:ext uri="{FF2B5EF4-FFF2-40B4-BE49-F238E27FC236}">
                  <a16:creationId xmlns:a16="http://schemas.microsoft.com/office/drawing/2014/main" id="{E39D75CD-C297-97AF-9FAF-C2CF35CE8E26}"/>
                </a:ext>
              </a:extLst>
            </p:cNvPr>
            <p:cNvSpPr txBox="1"/>
            <p:nvPr/>
          </p:nvSpPr>
          <p:spPr>
            <a:xfrm>
              <a:off x="6975393" y="2609484"/>
              <a:ext cx="3452030" cy="1325491"/>
            </a:xfrm>
            <a:prstGeom prst="rect">
              <a:avLst/>
            </a:prstGeom>
            <a:noFill/>
          </p:spPr>
          <p:txBody>
            <a:bodyPr wrap="square">
              <a:spAutoFit/>
            </a:bodyPr>
            <a:lstStyle/>
            <a:p>
              <a:pPr marL="0" marR="0" lvl="0" indent="0" algn="ctr" defTabSz="914126" rtl="0" eaLnBrk="1" fontAlgn="auto" latinLnBrk="0" hangingPunct="1">
                <a:lnSpc>
                  <a:spcPct val="120000"/>
                </a:lnSpc>
                <a:spcBef>
                  <a:spcPts val="0"/>
                </a:spcBef>
                <a:spcAft>
                  <a:spcPts val="0"/>
                </a:spcAft>
                <a:buClrTx/>
                <a:buSzTx/>
                <a:buFontTx/>
                <a:buNone/>
                <a:tabLst/>
                <a:defRPr/>
              </a:pPr>
              <a:r>
                <a:rPr kumimoji="0" lang="nl-NL"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rPr>
                <a:t>Chuẩn bị bài tiếp theo</a:t>
              </a:r>
              <a:endParaRPr kumimoji="0" lang="en-US" sz="3499" b="1" i="0" u="none" strike="noStrike" kern="1200" cap="none" spc="0" normalizeH="0" baseline="0" noProof="0" dirty="0">
                <a:ln>
                  <a:noFill/>
                </a:ln>
                <a:solidFill>
                  <a:srgbClr val="FFFFFF"/>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ACB02BA2-41EF-6AB5-AD63-0E2C385491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241" y="3919883"/>
            <a:ext cx="3767151" cy="2916896"/>
          </a:xfrm>
          <a:prstGeom prst="rect">
            <a:avLst/>
          </a:prstGeom>
        </p:spPr>
      </p:pic>
      <p:pic>
        <p:nvPicPr>
          <p:cNvPr id="4" name="Picture 3">
            <a:extLst>
              <a:ext uri="{FF2B5EF4-FFF2-40B4-BE49-F238E27FC236}">
                <a16:creationId xmlns:a16="http://schemas.microsoft.com/office/drawing/2014/main" id="{5BDBA6B7-983A-4A34-9479-FDBC895258E8}"/>
              </a:ext>
            </a:extLst>
          </p:cNvPr>
          <p:cNvPicPr>
            <a:picLocks noChangeAspect="1"/>
          </p:cNvPicPr>
          <p:nvPr/>
        </p:nvPicPr>
        <p:blipFill>
          <a:blip r:embed="rId6"/>
          <a:stretch>
            <a:fillRect/>
          </a:stretch>
        </p:blipFill>
        <p:spPr>
          <a:xfrm>
            <a:off x="3608738" y="133097"/>
            <a:ext cx="4400547" cy="2352647"/>
          </a:xfrm>
          <a:prstGeom prst="rect">
            <a:avLst/>
          </a:prstGeom>
        </p:spPr>
      </p:pic>
    </p:spTree>
    <p:extLst>
      <p:ext uri="{BB962C8B-B14F-4D97-AF65-F5344CB8AC3E}">
        <p14:creationId xmlns:p14="http://schemas.microsoft.com/office/powerpoint/2010/main" val="13763539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308</Words>
  <Application>Microsoft Office PowerPoint</Application>
  <PresentationFormat>Widescreen</PresentationFormat>
  <Paragraphs>26</Paragraphs>
  <Slides>10</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Arial</vt:lpstr>
      <vt:lpstr>Calibri</vt:lpstr>
      <vt:lpstr>Calibri Light</vt:lpstr>
      <vt:lpstr>Cambria</vt:lpstr>
      <vt:lpstr>等线</vt:lpstr>
      <vt:lpstr>等线 Light</vt:lpstr>
      <vt:lpstr>Gochi Hand</vt:lpstr>
      <vt:lpstr>Times New Roman</vt:lpstr>
      <vt:lpstr>UTM Androgyne</vt:lpstr>
      <vt:lpstr>UVN Bai Sau Nang</vt:lpstr>
      <vt:lpstr>字体视界-撸撸手写字体</vt:lpstr>
      <vt:lpstr>1_Office Theme</vt:lpstr>
      <vt:lpstr>8_Office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29</cp:revision>
  <dcterms:created xsi:type="dcterms:W3CDTF">2022-10-25T12:09:33Z</dcterms:created>
  <dcterms:modified xsi:type="dcterms:W3CDTF">2023-05-09T03:09:11Z</dcterms:modified>
</cp:coreProperties>
</file>