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31"/>
  </p:notesMasterIdLst>
  <p:sldIdLst>
    <p:sldId id="290" r:id="rId5"/>
    <p:sldId id="312" r:id="rId6"/>
    <p:sldId id="313" r:id="rId7"/>
    <p:sldId id="331" r:id="rId8"/>
    <p:sldId id="330" r:id="rId9"/>
    <p:sldId id="311" r:id="rId10"/>
    <p:sldId id="320" r:id="rId11"/>
    <p:sldId id="321" r:id="rId12"/>
    <p:sldId id="332" r:id="rId13"/>
    <p:sldId id="334" r:id="rId14"/>
    <p:sldId id="335" r:id="rId15"/>
    <p:sldId id="336" r:id="rId16"/>
    <p:sldId id="338" r:id="rId17"/>
    <p:sldId id="337" r:id="rId18"/>
    <p:sldId id="339" r:id="rId19"/>
    <p:sldId id="340" r:id="rId20"/>
    <p:sldId id="325" r:id="rId21"/>
    <p:sldId id="341" r:id="rId22"/>
    <p:sldId id="342" r:id="rId23"/>
    <p:sldId id="4361" r:id="rId24"/>
    <p:sldId id="4362" r:id="rId25"/>
    <p:sldId id="4365" r:id="rId26"/>
    <p:sldId id="4363" r:id="rId27"/>
    <p:sldId id="4367" r:id="rId28"/>
    <p:sldId id="436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0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22" y="2301208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2" y="3226621"/>
            <a:ext cx="799864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Các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nhóm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khác</a:t>
              </a:r>
              <a:endParaRPr lang="en-US" sz="36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3600" b="1" dirty="0" err="1">
                  <a:solidFill>
                    <a:srgbClr val="00B0F0"/>
                  </a:solidFill>
                </a:rPr>
                <a:t>lắng</a:t>
              </a:r>
              <a:r>
                <a:rPr lang="en-US" sz="3600" b="1" dirty="0">
                  <a:solidFill>
                    <a:srgbClr val="00B0F0"/>
                  </a:solidFill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</a:rPr>
                <a:t>nghe</a:t>
              </a:r>
              <a:r>
                <a:rPr lang="en-US" sz="3600" b="1" dirty="0">
                  <a:solidFill>
                    <a:srgbClr val="00B0F0"/>
                  </a:solidFill>
                </a:rPr>
                <a:t> – </a:t>
              </a:r>
              <a:r>
                <a:rPr lang="en-US" sz="3600" b="1" dirty="0" err="1">
                  <a:solidFill>
                    <a:srgbClr val="00B0F0"/>
                  </a:solidFill>
                </a:rPr>
                <a:t>góp</a:t>
              </a:r>
              <a:r>
                <a:rPr lang="en-US" sz="3600" b="1" dirty="0">
                  <a:solidFill>
                    <a:srgbClr val="00B0F0"/>
                  </a:solidFill>
                </a:rPr>
                <a:t> ý - </a:t>
              </a:r>
              <a:r>
                <a:rPr lang="en-US" sz="3600" b="1" dirty="0" err="1">
                  <a:solidFill>
                    <a:srgbClr val="00B0F0"/>
                  </a:solidFill>
                </a:rPr>
                <a:t>bổ</a:t>
              </a:r>
              <a:r>
                <a:rPr lang="en-US" sz="3600" b="1" dirty="0">
                  <a:solidFill>
                    <a:srgbClr val="00B0F0"/>
                  </a:solidFill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Cùng</a:t>
              </a: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 chia </a:t>
              </a:r>
              <a:r>
                <a:rPr lang="en-US" sz="3600" b="1" dirty="0" err="1">
                  <a:solidFill>
                    <a:schemeClr val="accent5">
                      <a:lumMod val="75000"/>
                    </a:schemeClr>
                  </a:solidFill>
                </a:rPr>
                <a:t>sẻ</a:t>
              </a:r>
              <a:endParaRPr lang="vi-VN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562100" y="135106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66569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980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……………………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790575" y="1394269"/>
            <a:ext cx="11209167" cy="475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Nêu được ví dụ về việc sử dụng thực vật và động vật trong đời sống hằng ngày.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Liên hệ thực tế, nhận xét về cách sử dụng thực vật và động vật của gia đình và cộng đồng địa phương.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	Lựa chọn và đề xuất cách sử dụng thực vật và động vật hợp lí. Chia sẻ với những người xung quanh để cùng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48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838200" y="167772"/>
            <a:ext cx="10668000" cy="650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2" y="1981199"/>
            <a:ext cx="864109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3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>
                  <a:solidFill>
                    <a:srgbClr val="FFFFFF"/>
                  </a:solidFill>
                  <a:latin typeface="等线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126">
                <a:lnSpc>
                  <a:spcPct val="120000"/>
                </a:lnSpc>
                <a:defRPr/>
              </a:pPr>
              <a:r>
                <a:rPr lang="nl-NL" sz="3499" b="1" dirty="0">
                  <a:solidFill>
                    <a:srgbClr val="FFFFFF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lang="en-US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D6861-26E6-40DD-AD41-65F830C0B8B9}"/>
              </a:ext>
            </a:extLst>
          </p:cNvPr>
          <p:cNvSpPr txBox="1"/>
          <p:nvPr/>
        </p:nvSpPr>
        <p:spPr>
          <a:xfrm>
            <a:off x="4458984" y="0"/>
            <a:ext cx="629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562</Words>
  <Application>Microsoft Office PowerPoint</Application>
  <PresentationFormat>Widescreen</PresentationFormat>
  <Paragraphs>53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</vt:lpstr>
      <vt:lpstr>UTM Avo</vt:lpstr>
      <vt:lpstr>1_Office Theme</vt:lpstr>
      <vt:lpstr>3_Office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2022-10-25T10:02:19Z</dcterms:created>
  <dcterms:modified xsi:type="dcterms:W3CDTF">2022-11-27T03:05:10Z</dcterms:modified>
</cp:coreProperties>
</file>