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5" r:id="rId3"/>
    <p:sldMasterId id="2147483718" r:id="rId4"/>
  </p:sldMasterIdLst>
  <p:notesMasterIdLst>
    <p:notesMasterId r:id="rId19"/>
  </p:notesMasterIdLst>
  <p:handoutMasterIdLst>
    <p:handoutMasterId r:id="rId20"/>
  </p:handoutMasterIdLst>
  <p:sldIdLst>
    <p:sldId id="305" r:id="rId5"/>
    <p:sldId id="310" r:id="rId6"/>
    <p:sldId id="285" r:id="rId7"/>
    <p:sldId id="311" r:id="rId8"/>
    <p:sldId id="314" r:id="rId9"/>
    <p:sldId id="380" r:id="rId10"/>
    <p:sldId id="313" r:id="rId11"/>
    <p:sldId id="381" r:id="rId12"/>
    <p:sldId id="394" r:id="rId13"/>
    <p:sldId id="395" r:id="rId14"/>
    <p:sldId id="257" r:id="rId15"/>
    <p:sldId id="396" r:id="rId16"/>
    <p:sldId id="397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64" d="100"/>
          <a:sy n="64" d="100"/>
        </p:scale>
        <p:origin x="1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F8EA7-216C-41AF-85DE-10644D78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437</Words>
  <Application>Microsoft Office PowerPoint</Application>
  <PresentationFormat>Widescreen</PresentationFormat>
  <Paragraphs>80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黑体</vt:lpstr>
      <vt:lpstr>Arial</vt:lpstr>
      <vt:lpstr>Calibri</vt:lpstr>
      <vt:lpstr>Georgia</vt:lpstr>
      <vt:lpstr>UTM American Sans</vt:lpstr>
      <vt:lpstr>字魂105号-简雅黑</vt:lpstr>
      <vt:lpstr>字魂27号-布丁体</vt:lpstr>
      <vt:lpstr>字魂59号-创粗黑</vt:lpstr>
      <vt:lpstr>1_Office 主题</vt:lpstr>
      <vt:lpstr>Office 主题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2022-09-12T06:36:19Z</dcterms:created>
  <dcterms:modified xsi:type="dcterms:W3CDTF">2023-03-13T03:24:04Z</dcterms:modified>
</cp:coreProperties>
</file>