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5" r:id="rId3"/>
    <p:sldMasterId id="2147483718" r:id="rId4"/>
  </p:sldMasterIdLst>
  <p:notesMasterIdLst>
    <p:notesMasterId r:id="rId19"/>
  </p:notesMasterIdLst>
  <p:handoutMasterIdLst>
    <p:handoutMasterId r:id="rId20"/>
  </p:handoutMasterIdLst>
  <p:sldIdLst>
    <p:sldId id="305" r:id="rId5"/>
    <p:sldId id="310" r:id="rId6"/>
    <p:sldId id="285" r:id="rId7"/>
    <p:sldId id="311" r:id="rId8"/>
    <p:sldId id="314" r:id="rId9"/>
    <p:sldId id="380" r:id="rId10"/>
    <p:sldId id="313" r:id="rId11"/>
    <p:sldId id="381" r:id="rId12"/>
    <p:sldId id="394" r:id="rId13"/>
    <p:sldId id="395" r:id="rId14"/>
    <p:sldId id="257" r:id="rId15"/>
    <p:sldId id="396" r:id="rId16"/>
    <p:sldId id="397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3" autoAdjust="0"/>
    <p:restoredTop sz="75875" autoAdjust="0"/>
  </p:normalViewPr>
  <p:slideViewPr>
    <p:cSldViewPr snapToGrid="0">
      <p:cViewPr>
        <p:scale>
          <a:sx n="50" d="100"/>
          <a:sy n="50" d="100"/>
        </p:scale>
        <p:origin x="37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54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5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4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6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8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3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6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96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9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4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0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7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34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49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0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3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1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2024/1/4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4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997B33A5-15D2-4446-968B-BF93C3042577}"/>
              </a:ext>
            </a:extLst>
          </p:cNvPr>
          <p:cNvSpPr/>
          <p:nvPr/>
        </p:nvSpPr>
        <p:spPr>
          <a:xfrm>
            <a:off x="2164645" y="880604"/>
            <a:ext cx="8015111" cy="43910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8B4C1-90CE-4BFA-BF3E-5881F7CB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107" y="1463050"/>
            <a:ext cx="321287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291778-915B-431A-B863-2A1D0EC78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153" y="2178097"/>
            <a:ext cx="7297544" cy="183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55144-F51D-4457-B0A2-ECB6A10B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5608" y="3854530"/>
            <a:ext cx="204843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372CB3-3B8C-4CB2-8C18-2AD135D27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594" y="2135802"/>
            <a:ext cx="287756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7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5737"/>
              </p:ext>
            </p:extLst>
          </p:nvPr>
        </p:nvGraphicFramePr>
        <p:xfrm>
          <a:off x="2095500" y="1171575"/>
          <a:ext cx="8448675" cy="2407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7073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568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0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5" y="4705985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3991610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348BDE3D-13B4-4ADC-AF8B-5AB7AE06FE8C}"/>
              </a:ext>
            </a:extLst>
          </p:cNvPr>
          <p:cNvSpPr/>
          <p:nvPr/>
        </p:nvSpPr>
        <p:spPr>
          <a:xfrm>
            <a:off x="2136071" y="1118729"/>
            <a:ext cx="7122230" cy="312942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0F040-0DC3-4C03-82B3-5C40529DB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572" y="1503017"/>
            <a:ext cx="6023670" cy="2465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6F8EA7-216C-41AF-85DE-10644D786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9"/>
            <a:ext cx="510032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>
                <a:latin typeface="Calibri" panose="020F0502020204030204" pitchFamily="34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07264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Màu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sắc</a:t>
                      </a:r>
                      <a:endParaRPr lang="en-US" sz="2800" b="1" dirty="0"/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dài, hẹp ngang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đối xứng nhau xếp đối xứng trên lá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3E80CA-AEE6-45CC-8E9D-A383E9A5D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321" y="2038631"/>
            <a:ext cx="2798307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6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83D5-C345-4F09-BD36-BC32A03AA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7625" y="1850052"/>
            <a:ext cx="45663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437</Words>
  <Application>Microsoft Office PowerPoint</Application>
  <PresentationFormat>Widescreen</PresentationFormat>
  <Paragraphs>80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黑体</vt:lpstr>
      <vt:lpstr>Arial</vt:lpstr>
      <vt:lpstr>Calibri</vt:lpstr>
      <vt:lpstr>Georgia</vt:lpstr>
      <vt:lpstr>UTM American Sans</vt:lpstr>
      <vt:lpstr>字魂105号-简雅黑</vt:lpstr>
      <vt:lpstr>字魂27号-布丁体</vt:lpstr>
      <vt:lpstr>字魂59号-创粗黑</vt:lpstr>
      <vt:lpstr>1_Office 主题</vt:lpstr>
      <vt:lpstr>Office 主题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2022-09-12T06:36:19Z</dcterms:created>
  <dcterms:modified xsi:type="dcterms:W3CDTF">2024-01-04T04:40:17Z</dcterms:modified>
</cp:coreProperties>
</file>