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5" r:id="rId3"/>
    <p:sldMasterId id="2147483707" r:id="rId4"/>
  </p:sldMasterIdLst>
  <p:notesMasterIdLst>
    <p:notesMasterId r:id="rId19"/>
  </p:notesMasterIdLst>
  <p:sldIdLst>
    <p:sldId id="257" r:id="rId5"/>
    <p:sldId id="327" r:id="rId6"/>
    <p:sldId id="266" r:id="rId7"/>
    <p:sldId id="256" r:id="rId8"/>
    <p:sldId id="434" r:id="rId9"/>
    <p:sldId id="259" r:id="rId10"/>
    <p:sldId id="300" r:id="rId11"/>
    <p:sldId id="267" r:id="rId12"/>
    <p:sldId id="331" r:id="rId13"/>
    <p:sldId id="320" r:id="rId14"/>
    <p:sldId id="342" r:id="rId15"/>
    <p:sldId id="371" r:id="rId16"/>
    <p:sldId id="435" r:id="rId17"/>
    <p:sldId id="34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E91D4-3B64-4CD7-8425-BE9DDD6BCE28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803CA-28A1-4DCF-9016-BCF675FAD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9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50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94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78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05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0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7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59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11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35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75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754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58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50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4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9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25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49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8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97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88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246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8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0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6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1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0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1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1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3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02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46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8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3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3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2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2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D71CF9B0-EA33-48A8-8DCF-AA3322D071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7880-63C9-4BFD-B465-1793478F55E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0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12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1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12" Type="http://schemas.openxmlformats.org/officeDocument/2006/relationships/slide" Target="slide7.xml"/><Relationship Id="rId17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19" Type="http://schemas.microsoft.com/office/2007/relationships/hdphoto" Target="../media/hdphoto3.wdp"/><Relationship Id="rId4" Type="http://schemas.openxmlformats.org/officeDocument/2006/relationships/slide" Target="slide5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microsoft.com/office/2007/relationships/media" Target="../media/media2.m4a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microsoft.com/office/2007/relationships/hdphoto" Target="../media/hdphoto4.wdp"/><Relationship Id="rId5" Type="http://schemas.openxmlformats.org/officeDocument/2006/relationships/image" Target="../media/image25.jpg"/><Relationship Id="rId1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8716B-F4B3-4C48-AC10-31940629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78" y="671142"/>
            <a:ext cx="5432007" cy="957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39020-637E-491F-8984-2D1D232C9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864" y="1830235"/>
            <a:ext cx="7687722" cy="2054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6BF75-9F32-4B8F-9EE9-50F659358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910" y="3675469"/>
            <a:ext cx="2493480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2615827" y="1409749"/>
            <a:ext cx="6960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endParaRPr kumimoji="0" lang="vi-V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485;p74">
            <a:extLst>
              <a:ext uri="{FF2B5EF4-FFF2-40B4-BE49-F238E27FC236}">
                <a16:creationId xmlns:a16="http://schemas.microsoft.com/office/drawing/2014/main" id="{652C0BF1-1383-4768-8476-A2C4F32B8424}"/>
              </a:ext>
            </a:extLst>
          </p:cNvPr>
          <p:cNvSpPr/>
          <p:nvPr/>
        </p:nvSpPr>
        <p:spPr>
          <a:xfrm>
            <a:off x="2828925" y="337855"/>
            <a:ext cx="7153275" cy="909920"/>
          </a:xfrm>
          <a:custGeom>
            <a:avLst/>
            <a:gdLst>
              <a:gd name="connsiteX0" fmla="*/ 0 w 7153275"/>
              <a:gd name="connsiteY0" fmla="*/ 83995 h 909920"/>
              <a:gd name="connsiteX1" fmla="*/ 83995 w 7153275"/>
              <a:gd name="connsiteY1" fmla="*/ 0 h 909920"/>
              <a:gd name="connsiteX2" fmla="*/ 642818 w 7153275"/>
              <a:gd name="connsiteY2" fmla="*/ 0 h 909920"/>
              <a:gd name="connsiteX3" fmla="*/ 1341346 w 7153275"/>
              <a:gd name="connsiteY3" fmla="*/ 0 h 909920"/>
              <a:gd name="connsiteX4" fmla="*/ 2039875 w 7153275"/>
              <a:gd name="connsiteY4" fmla="*/ 0 h 909920"/>
              <a:gd name="connsiteX5" fmla="*/ 2808256 w 7153275"/>
              <a:gd name="connsiteY5" fmla="*/ 0 h 909920"/>
              <a:gd name="connsiteX6" fmla="*/ 3297226 w 7153275"/>
              <a:gd name="connsiteY6" fmla="*/ 0 h 909920"/>
              <a:gd name="connsiteX7" fmla="*/ 3925902 w 7153275"/>
              <a:gd name="connsiteY7" fmla="*/ 0 h 909920"/>
              <a:gd name="connsiteX8" fmla="*/ 4484725 w 7153275"/>
              <a:gd name="connsiteY8" fmla="*/ 0 h 909920"/>
              <a:gd name="connsiteX9" fmla="*/ 5183253 w 7153275"/>
              <a:gd name="connsiteY9" fmla="*/ 0 h 909920"/>
              <a:gd name="connsiteX10" fmla="*/ 5881782 w 7153275"/>
              <a:gd name="connsiteY10" fmla="*/ 0 h 909920"/>
              <a:gd name="connsiteX11" fmla="*/ 7069280 w 7153275"/>
              <a:gd name="connsiteY11" fmla="*/ 0 h 909920"/>
              <a:gd name="connsiteX12" fmla="*/ 7153275 w 7153275"/>
              <a:gd name="connsiteY12" fmla="*/ 83995 h 909920"/>
              <a:gd name="connsiteX13" fmla="*/ 7153275 w 7153275"/>
              <a:gd name="connsiteY13" fmla="*/ 447541 h 909920"/>
              <a:gd name="connsiteX14" fmla="*/ 7153275 w 7153275"/>
              <a:gd name="connsiteY14" fmla="*/ 825925 h 909920"/>
              <a:gd name="connsiteX15" fmla="*/ 7069280 w 7153275"/>
              <a:gd name="connsiteY15" fmla="*/ 909920 h 909920"/>
              <a:gd name="connsiteX16" fmla="*/ 6580310 w 7153275"/>
              <a:gd name="connsiteY16" fmla="*/ 909920 h 909920"/>
              <a:gd name="connsiteX17" fmla="*/ 5742076 w 7153275"/>
              <a:gd name="connsiteY17" fmla="*/ 909920 h 909920"/>
              <a:gd name="connsiteX18" fmla="*/ 4903842 w 7153275"/>
              <a:gd name="connsiteY18" fmla="*/ 909920 h 909920"/>
              <a:gd name="connsiteX19" fmla="*/ 4275166 w 7153275"/>
              <a:gd name="connsiteY19" fmla="*/ 909920 h 909920"/>
              <a:gd name="connsiteX20" fmla="*/ 3576638 w 7153275"/>
              <a:gd name="connsiteY20" fmla="*/ 909920 h 909920"/>
              <a:gd name="connsiteX21" fmla="*/ 2878109 w 7153275"/>
              <a:gd name="connsiteY21" fmla="*/ 909920 h 909920"/>
              <a:gd name="connsiteX22" fmla="*/ 2319286 w 7153275"/>
              <a:gd name="connsiteY22" fmla="*/ 909920 h 909920"/>
              <a:gd name="connsiteX23" fmla="*/ 1690611 w 7153275"/>
              <a:gd name="connsiteY23" fmla="*/ 909920 h 909920"/>
              <a:gd name="connsiteX24" fmla="*/ 852376 w 7153275"/>
              <a:gd name="connsiteY24" fmla="*/ 909920 h 909920"/>
              <a:gd name="connsiteX25" fmla="*/ 83995 w 7153275"/>
              <a:gd name="connsiteY25" fmla="*/ 909920 h 909920"/>
              <a:gd name="connsiteX26" fmla="*/ 0 w 7153275"/>
              <a:gd name="connsiteY26" fmla="*/ 825925 h 909920"/>
              <a:gd name="connsiteX27" fmla="*/ 0 w 7153275"/>
              <a:gd name="connsiteY27" fmla="*/ 440121 h 909920"/>
              <a:gd name="connsiteX28" fmla="*/ 0 w 7153275"/>
              <a:gd name="connsiteY28" fmla="*/ 83995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53275" h="909920" fill="none" extrusionOk="0">
                <a:moveTo>
                  <a:pt x="0" y="83995"/>
                </a:moveTo>
                <a:cubicBezTo>
                  <a:pt x="8712" y="39723"/>
                  <a:pt x="33896" y="6229"/>
                  <a:pt x="83995" y="0"/>
                </a:cubicBezTo>
                <a:cubicBezTo>
                  <a:pt x="220575" y="-26792"/>
                  <a:pt x="443378" y="12378"/>
                  <a:pt x="642818" y="0"/>
                </a:cubicBezTo>
                <a:cubicBezTo>
                  <a:pt x="842258" y="-12378"/>
                  <a:pt x="1123136" y="-12488"/>
                  <a:pt x="1341346" y="0"/>
                </a:cubicBezTo>
                <a:cubicBezTo>
                  <a:pt x="1559556" y="12488"/>
                  <a:pt x="1784686" y="-28604"/>
                  <a:pt x="2039875" y="0"/>
                </a:cubicBezTo>
                <a:cubicBezTo>
                  <a:pt x="2295064" y="28604"/>
                  <a:pt x="2631305" y="15681"/>
                  <a:pt x="2808256" y="0"/>
                </a:cubicBezTo>
                <a:cubicBezTo>
                  <a:pt x="2985207" y="-15681"/>
                  <a:pt x="3132029" y="6435"/>
                  <a:pt x="3297226" y="0"/>
                </a:cubicBezTo>
                <a:cubicBezTo>
                  <a:pt x="3462423" y="-6435"/>
                  <a:pt x="3678703" y="24362"/>
                  <a:pt x="3925902" y="0"/>
                </a:cubicBezTo>
                <a:cubicBezTo>
                  <a:pt x="4173101" y="-24362"/>
                  <a:pt x="4240931" y="19030"/>
                  <a:pt x="4484725" y="0"/>
                </a:cubicBezTo>
                <a:cubicBezTo>
                  <a:pt x="4728519" y="-19030"/>
                  <a:pt x="4847790" y="16479"/>
                  <a:pt x="5183253" y="0"/>
                </a:cubicBezTo>
                <a:cubicBezTo>
                  <a:pt x="5518716" y="-16479"/>
                  <a:pt x="5707323" y="-2127"/>
                  <a:pt x="5881782" y="0"/>
                </a:cubicBezTo>
                <a:cubicBezTo>
                  <a:pt x="6056241" y="2127"/>
                  <a:pt x="6761860" y="8934"/>
                  <a:pt x="7069280" y="0"/>
                </a:cubicBezTo>
                <a:cubicBezTo>
                  <a:pt x="7114667" y="-1702"/>
                  <a:pt x="7148772" y="36458"/>
                  <a:pt x="7153275" y="83995"/>
                </a:cubicBezTo>
                <a:cubicBezTo>
                  <a:pt x="7170485" y="246263"/>
                  <a:pt x="7142041" y="297292"/>
                  <a:pt x="7153275" y="447541"/>
                </a:cubicBezTo>
                <a:cubicBezTo>
                  <a:pt x="7164509" y="597790"/>
                  <a:pt x="7161120" y="676068"/>
                  <a:pt x="7153275" y="825925"/>
                </a:cubicBezTo>
                <a:cubicBezTo>
                  <a:pt x="7149646" y="870485"/>
                  <a:pt x="7115854" y="911105"/>
                  <a:pt x="7069280" y="909920"/>
                </a:cubicBezTo>
                <a:cubicBezTo>
                  <a:pt x="6829836" y="904592"/>
                  <a:pt x="6757727" y="893740"/>
                  <a:pt x="6580310" y="909920"/>
                </a:cubicBezTo>
                <a:cubicBezTo>
                  <a:pt x="6402893" y="926101"/>
                  <a:pt x="5960859" y="896995"/>
                  <a:pt x="5742076" y="909920"/>
                </a:cubicBezTo>
                <a:cubicBezTo>
                  <a:pt x="5523293" y="922845"/>
                  <a:pt x="5288713" y="908227"/>
                  <a:pt x="4903842" y="909920"/>
                </a:cubicBezTo>
                <a:cubicBezTo>
                  <a:pt x="4518971" y="911613"/>
                  <a:pt x="4481415" y="931266"/>
                  <a:pt x="4275166" y="909920"/>
                </a:cubicBezTo>
                <a:cubicBezTo>
                  <a:pt x="4068917" y="888574"/>
                  <a:pt x="3761213" y="941270"/>
                  <a:pt x="3576638" y="909920"/>
                </a:cubicBezTo>
                <a:cubicBezTo>
                  <a:pt x="3392063" y="878570"/>
                  <a:pt x="3038976" y="924032"/>
                  <a:pt x="2878109" y="909920"/>
                </a:cubicBezTo>
                <a:cubicBezTo>
                  <a:pt x="2717242" y="895808"/>
                  <a:pt x="2485643" y="893368"/>
                  <a:pt x="2319286" y="909920"/>
                </a:cubicBezTo>
                <a:cubicBezTo>
                  <a:pt x="2152929" y="926472"/>
                  <a:pt x="1914635" y="904151"/>
                  <a:pt x="1690611" y="909920"/>
                </a:cubicBezTo>
                <a:cubicBezTo>
                  <a:pt x="1466587" y="915689"/>
                  <a:pt x="1156713" y="935184"/>
                  <a:pt x="852376" y="909920"/>
                </a:cubicBezTo>
                <a:cubicBezTo>
                  <a:pt x="548039" y="884656"/>
                  <a:pt x="268300" y="914108"/>
                  <a:pt x="83995" y="909920"/>
                </a:cubicBezTo>
                <a:cubicBezTo>
                  <a:pt x="39188" y="913131"/>
                  <a:pt x="-4722" y="866451"/>
                  <a:pt x="0" y="825925"/>
                </a:cubicBezTo>
                <a:cubicBezTo>
                  <a:pt x="-1398" y="663297"/>
                  <a:pt x="-3331" y="631886"/>
                  <a:pt x="0" y="440121"/>
                </a:cubicBezTo>
                <a:cubicBezTo>
                  <a:pt x="3331" y="248356"/>
                  <a:pt x="-1819" y="225507"/>
                  <a:pt x="0" y="83995"/>
                </a:cubicBezTo>
                <a:close/>
              </a:path>
              <a:path w="7153275" h="909920" stroke="0" extrusionOk="0">
                <a:moveTo>
                  <a:pt x="0" y="83995"/>
                </a:moveTo>
                <a:cubicBezTo>
                  <a:pt x="1503" y="34332"/>
                  <a:pt x="43734" y="8871"/>
                  <a:pt x="83995" y="0"/>
                </a:cubicBezTo>
                <a:cubicBezTo>
                  <a:pt x="356027" y="-8349"/>
                  <a:pt x="551116" y="30135"/>
                  <a:pt x="852376" y="0"/>
                </a:cubicBezTo>
                <a:cubicBezTo>
                  <a:pt x="1153636" y="-30135"/>
                  <a:pt x="1118056" y="3085"/>
                  <a:pt x="1341346" y="0"/>
                </a:cubicBezTo>
                <a:cubicBezTo>
                  <a:pt x="1564636" y="-3085"/>
                  <a:pt x="1850963" y="19612"/>
                  <a:pt x="2039875" y="0"/>
                </a:cubicBezTo>
                <a:cubicBezTo>
                  <a:pt x="2228787" y="-19612"/>
                  <a:pt x="2318938" y="-14436"/>
                  <a:pt x="2528845" y="0"/>
                </a:cubicBezTo>
                <a:cubicBezTo>
                  <a:pt x="2738752" y="14436"/>
                  <a:pt x="2953578" y="14404"/>
                  <a:pt x="3227373" y="0"/>
                </a:cubicBezTo>
                <a:cubicBezTo>
                  <a:pt x="3501168" y="-14404"/>
                  <a:pt x="3818923" y="16862"/>
                  <a:pt x="3995755" y="0"/>
                </a:cubicBezTo>
                <a:cubicBezTo>
                  <a:pt x="4172587" y="-16862"/>
                  <a:pt x="4469223" y="-39672"/>
                  <a:pt x="4833989" y="0"/>
                </a:cubicBezTo>
                <a:cubicBezTo>
                  <a:pt x="5198755" y="39672"/>
                  <a:pt x="5211498" y="-6975"/>
                  <a:pt x="5322959" y="0"/>
                </a:cubicBezTo>
                <a:cubicBezTo>
                  <a:pt x="5434420" y="6975"/>
                  <a:pt x="5753676" y="-17356"/>
                  <a:pt x="5881782" y="0"/>
                </a:cubicBezTo>
                <a:cubicBezTo>
                  <a:pt x="6009888" y="17356"/>
                  <a:pt x="6191097" y="-14936"/>
                  <a:pt x="6370751" y="0"/>
                </a:cubicBezTo>
                <a:cubicBezTo>
                  <a:pt x="6550405" y="14936"/>
                  <a:pt x="6872025" y="-17913"/>
                  <a:pt x="7069280" y="0"/>
                </a:cubicBezTo>
                <a:cubicBezTo>
                  <a:pt x="7113521" y="3387"/>
                  <a:pt x="7160784" y="29043"/>
                  <a:pt x="7153275" y="83995"/>
                </a:cubicBezTo>
                <a:cubicBezTo>
                  <a:pt x="7147621" y="209194"/>
                  <a:pt x="7153721" y="390447"/>
                  <a:pt x="7153275" y="469799"/>
                </a:cubicBezTo>
                <a:cubicBezTo>
                  <a:pt x="7152829" y="549151"/>
                  <a:pt x="7160876" y="688432"/>
                  <a:pt x="7153275" y="825925"/>
                </a:cubicBezTo>
                <a:cubicBezTo>
                  <a:pt x="7155400" y="863076"/>
                  <a:pt x="7121965" y="911788"/>
                  <a:pt x="7069280" y="909920"/>
                </a:cubicBezTo>
                <a:cubicBezTo>
                  <a:pt x="6869254" y="902807"/>
                  <a:pt x="6706955" y="913350"/>
                  <a:pt x="6580310" y="909920"/>
                </a:cubicBezTo>
                <a:cubicBezTo>
                  <a:pt x="6453665" y="906491"/>
                  <a:pt x="6171448" y="920706"/>
                  <a:pt x="6021487" y="909920"/>
                </a:cubicBezTo>
                <a:cubicBezTo>
                  <a:pt x="5871526" y="899134"/>
                  <a:pt x="5732548" y="919546"/>
                  <a:pt x="5532517" y="909920"/>
                </a:cubicBezTo>
                <a:cubicBezTo>
                  <a:pt x="5332486" y="900295"/>
                  <a:pt x="5107924" y="928119"/>
                  <a:pt x="4694283" y="909920"/>
                </a:cubicBezTo>
                <a:cubicBezTo>
                  <a:pt x="4280642" y="891721"/>
                  <a:pt x="4339109" y="912047"/>
                  <a:pt x="4135460" y="909920"/>
                </a:cubicBezTo>
                <a:cubicBezTo>
                  <a:pt x="3931811" y="907793"/>
                  <a:pt x="3614813" y="932893"/>
                  <a:pt x="3436932" y="909920"/>
                </a:cubicBezTo>
                <a:cubicBezTo>
                  <a:pt x="3259051" y="886947"/>
                  <a:pt x="3021894" y="909530"/>
                  <a:pt x="2668550" y="909920"/>
                </a:cubicBezTo>
                <a:cubicBezTo>
                  <a:pt x="2315206" y="910310"/>
                  <a:pt x="2098539" y="904821"/>
                  <a:pt x="1900169" y="909920"/>
                </a:cubicBezTo>
                <a:cubicBezTo>
                  <a:pt x="1701799" y="915019"/>
                  <a:pt x="1515541" y="885571"/>
                  <a:pt x="1271493" y="909920"/>
                </a:cubicBezTo>
                <a:cubicBezTo>
                  <a:pt x="1027445" y="934269"/>
                  <a:pt x="894806" y="902119"/>
                  <a:pt x="782524" y="909920"/>
                </a:cubicBezTo>
                <a:cubicBezTo>
                  <a:pt x="670242" y="917721"/>
                  <a:pt x="348353" y="917523"/>
                  <a:pt x="83995" y="909920"/>
                </a:cubicBezTo>
                <a:cubicBezTo>
                  <a:pt x="33226" y="909384"/>
                  <a:pt x="2965" y="866739"/>
                  <a:pt x="0" y="825925"/>
                </a:cubicBezTo>
                <a:cubicBezTo>
                  <a:pt x="14214" y="736019"/>
                  <a:pt x="-9773" y="562288"/>
                  <a:pt x="0" y="462379"/>
                </a:cubicBezTo>
                <a:cubicBezTo>
                  <a:pt x="9773" y="362470"/>
                  <a:pt x="3798" y="186162"/>
                  <a:pt x="0" y="83995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roundRect">
                    <a:avLst>
                      <a:gd name="adj" fmla="val 92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 án giới thiệu về địa phương em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A82428-74F1-44F1-B072-33FC528CFFC6}"/>
              </a:ext>
            </a:extLst>
          </p:cNvPr>
          <p:cNvSpPr txBox="1"/>
          <p:nvPr/>
        </p:nvSpPr>
        <p:spPr>
          <a:xfrm>
            <a:off x="1343025" y="1495425"/>
            <a:ext cx="966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Chia sẻ kết quả làm việc của nhóm trước lớp.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cảm nhận và niềm tự hào của em về địa phương mình.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73170C-DBCB-43A3-A0DA-3F84B4325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974" y="2776537"/>
            <a:ext cx="5876925" cy="3625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0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89648-1B7B-4FAC-8136-8FE0B7471047}"/>
              </a:ext>
            </a:extLst>
          </p:cNvPr>
          <p:cNvSpPr txBox="1"/>
          <p:nvPr/>
        </p:nvSpPr>
        <p:spPr>
          <a:xfrm>
            <a:off x="3448050" y="1809750"/>
            <a:ext cx="5362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6D364-52A3-48FD-8C61-28BB99304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6" y="698948"/>
            <a:ext cx="7416809" cy="4711252"/>
          </a:xfrm>
          <a:prstGeom prst="rect">
            <a:avLst/>
          </a:prstGeom>
        </p:spPr>
      </p:pic>
      <p:sp>
        <p:nvSpPr>
          <p:cNvPr id="7" name="Google Shape;3485;p74">
            <a:extLst>
              <a:ext uri="{FF2B5EF4-FFF2-40B4-BE49-F238E27FC236}">
                <a16:creationId xmlns:a16="http://schemas.microsoft.com/office/drawing/2014/main" id="{F72BDC9D-3206-46A8-B3C2-BE933B6B706C}"/>
              </a:ext>
            </a:extLst>
          </p:cNvPr>
          <p:cNvSpPr/>
          <p:nvPr/>
        </p:nvSpPr>
        <p:spPr>
          <a:xfrm>
            <a:off x="7391400" y="709330"/>
            <a:ext cx="4619625" cy="909920"/>
          </a:xfrm>
          <a:custGeom>
            <a:avLst/>
            <a:gdLst>
              <a:gd name="connsiteX0" fmla="*/ 0 w 4619625"/>
              <a:gd name="connsiteY0" fmla="*/ 151656 h 909920"/>
              <a:gd name="connsiteX1" fmla="*/ 151656 w 4619625"/>
              <a:gd name="connsiteY1" fmla="*/ 0 h 909920"/>
              <a:gd name="connsiteX2" fmla="*/ 769938 w 4619625"/>
              <a:gd name="connsiteY2" fmla="*/ 0 h 909920"/>
              <a:gd name="connsiteX3" fmla="*/ 769938 w 4619625"/>
              <a:gd name="connsiteY3" fmla="*/ 0 h 909920"/>
              <a:gd name="connsiteX4" fmla="*/ 1324293 w 4619625"/>
              <a:gd name="connsiteY4" fmla="*/ 0 h 909920"/>
              <a:gd name="connsiteX5" fmla="*/ 1924844 w 4619625"/>
              <a:gd name="connsiteY5" fmla="*/ 0 h 909920"/>
              <a:gd name="connsiteX6" fmla="*/ 2509763 w 4619625"/>
              <a:gd name="connsiteY6" fmla="*/ 0 h 909920"/>
              <a:gd name="connsiteX7" fmla="*/ 3145544 w 4619625"/>
              <a:gd name="connsiteY7" fmla="*/ 0 h 909920"/>
              <a:gd name="connsiteX8" fmla="*/ 3781325 w 4619625"/>
              <a:gd name="connsiteY8" fmla="*/ 0 h 909920"/>
              <a:gd name="connsiteX9" fmla="*/ 4467969 w 4619625"/>
              <a:gd name="connsiteY9" fmla="*/ 0 h 909920"/>
              <a:gd name="connsiteX10" fmla="*/ 4619625 w 4619625"/>
              <a:gd name="connsiteY10" fmla="*/ 151656 h 909920"/>
              <a:gd name="connsiteX11" fmla="*/ 4619625 w 4619625"/>
              <a:gd name="connsiteY11" fmla="*/ 530787 h 909920"/>
              <a:gd name="connsiteX12" fmla="*/ 4619625 w 4619625"/>
              <a:gd name="connsiteY12" fmla="*/ 530787 h 909920"/>
              <a:gd name="connsiteX13" fmla="*/ 4619625 w 4619625"/>
              <a:gd name="connsiteY13" fmla="*/ 758267 h 909920"/>
              <a:gd name="connsiteX14" fmla="*/ 4619625 w 4619625"/>
              <a:gd name="connsiteY14" fmla="*/ 758264 h 909920"/>
              <a:gd name="connsiteX15" fmla="*/ 4467969 w 4619625"/>
              <a:gd name="connsiteY15" fmla="*/ 909920 h 909920"/>
              <a:gd name="connsiteX16" fmla="*/ 3806757 w 4619625"/>
              <a:gd name="connsiteY16" fmla="*/ 909920 h 909920"/>
              <a:gd name="connsiteX17" fmla="*/ 3145544 w 4619625"/>
              <a:gd name="connsiteY17" fmla="*/ 909920 h 909920"/>
              <a:gd name="connsiteX18" fmla="*/ 1924844 w 4619625"/>
              <a:gd name="connsiteY18" fmla="*/ 909920 h 909920"/>
              <a:gd name="connsiteX19" fmla="*/ 1347406 w 4619625"/>
              <a:gd name="connsiteY19" fmla="*/ 1023660 h 909920"/>
              <a:gd name="connsiteX20" fmla="*/ 769938 w 4619625"/>
              <a:gd name="connsiteY20" fmla="*/ 909920 h 909920"/>
              <a:gd name="connsiteX21" fmla="*/ 151656 w 4619625"/>
              <a:gd name="connsiteY21" fmla="*/ 909920 h 909920"/>
              <a:gd name="connsiteX22" fmla="*/ 0 w 4619625"/>
              <a:gd name="connsiteY22" fmla="*/ 758264 h 909920"/>
              <a:gd name="connsiteX23" fmla="*/ 0 w 4619625"/>
              <a:gd name="connsiteY23" fmla="*/ 758267 h 909920"/>
              <a:gd name="connsiteX24" fmla="*/ 0 w 4619625"/>
              <a:gd name="connsiteY24" fmla="*/ 530787 h 909920"/>
              <a:gd name="connsiteX25" fmla="*/ 0 w 4619625"/>
              <a:gd name="connsiteY25" fmla="*/ 530787 h 909920"/>
              <a:gd name="connsiteX26" fmla="*/ 0 w 4619625"/>
              <a:gd name="connsiteY26" fmla="*/ 151656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19625" h="909920" fill="none" extrusionOk="0">
                <a:moveTo>
                  <a:pt x="0" y="151656"/>
                </a:moveTo>
                <a:cubicBezTo>
                  <a:pt x="1972" y="69841"/>
                  <a:pt x="58943" y="17409"/>
                  <a:pt x="151656" y="0"/>
                </a:cubicBezTo>
                <a:cubicBezTo>
                  <a:pt x="291555" y="-24627"/>
                  <a:pt x="503372" y="-14585"/>
                  <a:pt x="769938" y="0"/>
                </a:cubicBezTo>
                <a:lnTo>
                  <a:pt x="769938" y="0"/>
                </a:lnTo>
                <a:cubicBezTo>
                  <a:pt x="1045716" y="3815"/>
                  <a:pt x="1198858" y="-9720"/>
                  <a:pt x="1324293" y="0"/>
                </a:cubicBezTo>
                <a:cubicBezTo>
                  <a:pt x="1449729" y="9720"/>
                  <a:pt x="1706640" y="-20379"/>
                  <a:pt x="1924844" y="0"/>
                </a:cubicBezTo>
                <a:cubicBezTo>
                  <a:pt x="2071391" y="6012"/>
                  <a:pt x="2340423" y="-19102"/>
                  <a:pt x="2509763" y="0"/>
                </a:cubicBezTo>
                <a:cubicBezTo>
                  <a:pt x="2679103" y="19102"/>
                  <a:pt x="2922368" y="19783"/>
                  <a:pt x="3145544" y="0"/>
                </a:cubicBezTo>
                <a:cubicBezTo>
                  <a:pt x="3368720" y="-19783"/>
                  <a:pt x="3612889" y="23407"/>
                  <a:pt x="3781325" y="0"/>
                </a:cubicBezTo>
                <a:cubicBezTo>
                  <a:pt x="3949761" y="-23407"/>
                  <a:pt x="4330034" y="12352"/>
                  <a:pt x="4467969" y="0"/>
                </a:cubicBezTo>
                <a:cubicBezTo>
                  <a:pt x="4544566" y="15570"/>
                  <a:pt x="4624572" y="66680"/>
                  <a:pt x="4619625" y="151656"/>
                </a:cubicBezTo>
                <a:cubicBezTo>
                  <a:pt x="4611512" y="250737"/>
                  <a:pt x="4611023" y="428904"/>
                  <a:pt x="4619625" y="530787"/>
                </a:cubicBezTo>
                <a:lnTo>
                  <a:pt x="4619625" y="530787"/>
                </a:lnTo>
                <a:cubicBezTo>
                  <a:pt x="4610342" y="620994"/>
                  <a:pt x="4618595" y="694709"/>
                  <a:pt x="4619625" y="758267"/>
                </a:cubicBezTo>
                <a:lnTo>
                  <a:pt x="4619625" y="758264"/>
                </a:lnTo>
                <a:cubicBezTo>
                  <a:pt x="4610324" y="828547"/>
                  <a:pt x="4548657" y="907797"/>
                  <a:pt x="4467969" y="909920"/>
                </a:cubicBezTo>
                <a:cubicBezTo>
                  <a:pt x="4203798" y="882000"/>
                  <a:pt x="3966941" y="916173"/>
                  <a:pt x="3806757" y="909920"/>
                </a:cubicBezTo>
                <a:cubicBezTo>
                  <a:pt x="3646573" y="903667"/>
                  <a:pt x="3287167" y="906067"/>
                  <a:pt x="3145544" y="909920"/>
                </a:cubicBezTo>
                <a:cubicBezTo>
                  <a:pt x="3003921" y="913773"/>
                  <a:pt x="2466769" y="915836"/>
                  <a:pt x="1924844" y="909920"/>
                </a:cubicBezTo>
                <a:cubicBezTo>
                  <a:pt x="1760169" y="931251"/>
                  <a:pt x="1619585" y="941141"/>
                  <a:pt x="1347406" y="1023660"/>
                </a:cubicBezTo>
                <a:cubicBezTo>
                  <a:pt x="1085157" y="992162"/>
                  <a:pt x="903037" y="908238"/>
                  <a:pt x="769938" y="909920"/>
                </a:cubicBezTo>
                <a:cubicBezTo>
                  <a:pt x="498935" y="885275"/>
                  <a:pt x="419131" y="879284"/>
                  <a:pt x="151656" y="909920"/>
                </a:cubicBezTo>
                <a:cubicBezTo>
                  <a:pt x="57851" y="925545"/>
                  <a:pt x="-824" y="838784"/>
                  <a:pt x="0" y="758264"/>
                </a:cubicBezTo>
                <a:lnTo>
                  <a:pt x="0" y="758267"/>
                </a:lnTo>
                <a:cubicBezTo>
                  <a:pt x="-4098" y="669029"/>
                  <a:pt x="-9308" y="604165"/>
                  <a:pt x="0" y="530787"/>
                </a:cubicBezTo>
                <a:lnTo>
                  <a:pt x="0" y="530787"/>
                </a:lnTo>
                <a:cubicBezTo>
                  <a:pt x="-3104" y="418545"/>
                  <a:pt x="-2160" y="328540"/>
                  <a:pt x="0" y="151656"/>
                </a:cubicBezTo>
                <a:close/>
              </a:path>
              <a:path w="4619625" h="909920" stroke="0" extrusionOk="0">
                <a:moveTo>
                  <a:pt x="0" y="151656"/>
                </a:moveTo>
                <a:cubicBezTo>
                  <a:pt x="1629" y="64349"/>
                  <a:pt x="75067" y="10375"/>
                  <a:pt x="151656" y="0"/>
                </a:cubicBezTo>
                <a:cubicBezTo>
                  <a:pt x="451796" y="7601"/>
                  <a:pt x="478168" y="-5349"/>
                  <a:pt x="769938" y="0"/>
                </a:cubicBezTo>
                <a:lnTo>
                  <a:pt x="769938" y="0"/>
                </a:lnTo>
                <a:cubicBezTo>
                  <a:pt x="1018667" y="11186"/>
                  <a:pt x="1157268" y="-9245"/>
                  <a:pt x="1312744" y="0"/>
                </a:cubicBezTo>
                <a:cubicBezTo>
                  <a:pt x="1468220" y="9245"/>
                  <a:pt x="1646995" y="-1115"/>
                  <a:pt x="1924844" y="0"/>
                </a:cubicBezTo>
                <a:cubicBezTo>
                  <a:pt x="2066870" y="33827"/>
                  <a:pt x="2393792" y="-32381"/>
                  <a:pt x="2611488" y="0"/>
                </a:cubicBezTo>
                <a:cubicBezTo>
                  <a:pt x="2829184" y="32381"/>
                  <a:pt x="2945241" y="30979"/>
                  <a:pt x="3247269" y="0"/>
                </a:cubicBezTo>
                <a:cubicBezTo>
                  <a:pt x="3549297" y="-30979"/>
                  <a:pt x="3862056" y="20709"/>
                  <a:pt x="4467969" y="0"/>
                </a:cubicBezTo>
                <a:cubicBezTo>
                  <a:pt x="4564296" y="3399"/>
                  <a:pt x="4604449" y="59300"/>
                  <a:pt x="4619625" y="151656"/>
                </a:cubicBezTo>
                <a:cubicBezTo>
                  <a:pt x="4628526" y="233540"/>
                  <a:pt x="4623343" y="382873"/>
                  <a:pt x="4619625" y="530787"/>
                </a:cubicBezTo>
                <a:lnTo>
                  <a:pt x="4619625" y="530787"/>
                </a:lnTo>
                <a:cubicBezTo>
                  <a:pt x="4613638" y="610676"/>
                  <a:pt x="4625016" y="652297"/>
                  <a:pt x="4619625" y="758267"/>
                </a:cubicBezTo>
                <a:lnTo>
                  <a:pt x="4619625" y="758264"/>
                </a:lnTo>
                <a:cubicBezTo>
                  <a:pt x="4619852" y="832843"/>
                  <a:pt x="4555340" y="915864"/>
                  <a:pt x="4467969" y="909920"/>
                </a:cubicBezTo>
                <a:cubicBezTo>
                  <a:pt x="4265716" y="924934"/>
                  <a:pt x="4110127" y="926339"/>
                  <a:pt x="3908482" y="909920"/>
                </a:cubicBezTo>
                <a:cubicBezTo>
                  <a:pt x="3706837" y="893501"/>
                  <a:pt x="3447692" y="881766"/>
                  <a:pt x="3221838" y="909920"/>
                </a:cubicBezTo>
                <a:cubicBezTo>
                  <a:pt x="2995984" y="938074"/>
                  <a:pt x="2834120" y="917419"/>
                  <a:pt x="2586057" y="909920"/>
                </a:cubicBezTo>
                <a:cubicBezTo>
                  <a:pt x="2337994" y="902421"/>
                  <a:pt x="2166402" y="911569"/>
                  <a:pt x="1924844" y="909920"/>
                </a:cubicBezTo>
                <a:cubicBezTo>
                  <a:pt x="1660199" y="977235"/>
                  <a:pt x="1591063" y="991254"/>
                  <a:pt x="1347406" y="1023660"/>
                </a:cubicBezTo>
                <a:cubicBezTo>
                  <a:pt x="1132557" y="988113"/>
                  <a:pt x="968840" y="972080"/>
                  <a:pt x="769938" y="909920"/>
                </a:cubicBezTo>
                <a:cubicBezTo>
                  <a:pt x="484800" y="890078"/>
                  <a:pt x="442175" y="893494"/>
                  <a:pt x="151656" y="909920"/>
                </a:cubicBezTo>
                <a:cubicBezTo>
                  <a:pt x="62184" y="913242"/>
                  <a:pt x="2900" y="830849"/>
                  <a:pt x="0" y="758264"/>
                </a:cubicBezTo>
                <a:lnTo>
                  <a:pt x="0" y="758267"/>
                </a:lnTo>
                <a:cubicBezTo>
                  <a:pt x="-6280" y="656588"/>
                  <a:pt x="7820" y="632137"/>
                  <a:pt x="0" y="530787"/>
                </a:cubicBezTo>
                <a:lnTo>
                  <a:pt x="0" y="530787"/>
                </a:lnTo>
                <a:cubicBezTo>
                  <a:pt x="-1055" y="346113"/>
                  <a:pt x="16997" y="334627"/>
                  <a:pt x="0" y="151656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nl-NL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 thể hiện điều gì? 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Google Shape;3485;p74">
            <a:extLst>
              <a:ext uri="{FF2B5EF4-FFF2-40B4-BE49-F238E27FC236}">
                <a16:creationId xmlns:a16="http://schemas.microsoft.com/office/drawing/2014/main" id="{5C7C9285-F3A3-410D-863C-3076E3423F64}"/>
              </a:ext>
            </a:extLst>
          </p:cNvPr>
          <p:cNvSpPr/>
          <p:nvPr/>
        </p:nvSpPr>
        <p:spPr>
          <a:xfrm>
            <a:off x="7315200" y="1976155"/>
            <a:ext cx="4876800" cy="1071845"/>
          </a:xfrm>
          <a:custGeom>
            <a:avLst/>
            <a:gdLst>
              <a:gd name="connsiteX0" fmla="*/ 0 w 4876800"/>
              <a:gd name="connsiteY0" fmla="*/ 178644 h 1071845"/>
              <a:gd name="connsiteX1" fmla="*/ 178644 w 4876800"/>
              <a:gd name="connsiteY1" fmla="*/ 0 h 1071845"/>
              <a:gd name="connsiteX2" fmla="*/ 812800 w 4876800"/>
              <a:gd name="connsiteY2" fmla="*/ 0 h 1071845"/>
              <a:gd name="connsiteX3" fmla="*/ 812800 w 4876800"/>
              <a:gd name="connsiteY3" fmla="*/ 0 h 1071845"/>
              <a:gd name="connsiteX4" fmla="*/ 1398016 w 4876800"/>
              <a:gd name="connsiteY4" fmla="*/ 0 h 1071845"/>
              <a:gd name="connsiteX5" fmla="*/ 2032000 w 4876800"/>
              <a:gd name="connsiteY5" fmla="*/ 0 h 1071845"/>
              <a:gd name="connsiteX6" fmla="*/ 2645216 w 4876800"/>
              <a:gd name="connsiteY6" fmla="*/ 0 h 1071845"/>
              <a:gd name="connsiteX7" fmla="*/ 3311755 w 4876800"/>
              <a:gd name="connsiteY7" fmla="*/ 0 h 1071845"/>
              <a:gd name="connsiteX8" fmla="*/ 3978294 w 4876800"/>
              <a:gd name="connsiteY8" fmla="*/ 0 h 1071845"/>
              <a:gd name="connsiteX9" fmla="*/ 4698156 w 4876800"/>
              <a:gd name="connsiteY9" fmla="*/ 0 h 1071845"/>
              <a:gd name="connsiteX10" fmla="*/ 4876800 w 4876800"/>
              <a:gd name="connsiteY10" fmla="*/ 178644 h 1071845"/>
              <a:gd name="connsiteX11" fmla="*/ 4876800 w 4876800"/>
              <a:gd name="connsiteY11" fmla="*/ 625243 h 1071845"/>
              <a:gd name="connsiteX12" fmla="*/ 4876800 w 4876800"/>
              <a:gd name="connsiteY12" fmla="*/ 625243 h 1071845"/>
              <a:gd name="connsiteX13" fmla="*/ 4876800 w 4876800"/>
              <a:gd name="connsiteY13" fmla="*/ 893204 h 1071845"/>
              <a:gd name="connsiteX14" fmla="*/ 4876800 w 4876800"/>
              <a:gd name="connsiteY14" fmla="*/ 893201 h 1071845"/>
              <a:gd name="connsiteX15" fmla="*/ 4698156 w 4876800"/>
              <a:gd name="connsiteY15" fmla="*/ 1071845 h 1071845"/>
              <a:gd name="connsiteX16" fmla="*/ 4004955 w 4876800"/>
              <a:gd name="connsiteY16" fmla="*/ 1071845 h 1071845"/>
              <a:gd name="connsiteX17" fmla="*/ 3311755 w 4876800"/>
              <a:gd name="connsiteY17" fmla="*/ 1071845 h 1071845"/>
              <a:gd name="connsiteX18" fmla="*/ 2032000 w 4876800"/>
              <a:gd name="connsiteY18" fmla="*/ 1071845 h 1071845"/>
              <a:gd name="connsiteX19" fmla="*/ 1422416 w 4876800"/>
              <a:gd name="connsiteY19" fmla="*/ 1205826 h 1071845"/>
              <a:gd name="connsiteX20" fmla="*/ 812800 w 4876800"/>
              <a:gd name="connsiteY20" fmla="*/ 1071845 h 1071845"/>
              <a:gd name="connsiteX21" fmla="*/ 178644 w 4876800"/>
              <a:gd name="connsiteY21" fmla="*/ 1071845 h 1071845"/>
              <a:gd name="connsiteX22" fmla="*/ 0 w 4876800"/>
              <a:gd name="connsiteY22" fmla="*/ 893201 h 1071845"/>
              <a:gd name="connsiteX23" fmla="*/ 0 w 4876800"/>
              <a:gd name="connsiteY23" fmla="*/ 893204 h 1071845"/>
              <a:gd name="connsiteX24" fmla="*/ 0 w 4876800"/>
              <a:gd name="connsiteY24" fmla="*/ 625243 h 1071845"/>
              <a:gd name="connsiteX25" fmla="*/ 0 w 4876800"/>
              <a:gd name="connsiteY25" fmla="*/ 625243 h 1071845"/>
              <a:gd name="connsiteX26" fmla="*/ 0 w 4876800"/>
              <a:gd name="connsiteY26" fmla="*/ 178644 h 10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76800" h="1071845" fill="none" extrusionOk="0">
                <a:moveTo>
                  <a:pt x="0" y="178644"/>
                </a:moveTo>
                <a:cubicBezTo>
                  <a:pt x="2905" y="82844"/>
                  <a:pt x="71830" y="15844"/>
                  <a:pt x="178644" y="0"/>
                </a:cubicBezTo>
                <a:cubicBezTo>
                  <a:pt x="344432" y="-15333"/>
                  <a:pt x="520281" y="28059"/>
                  <a:pt x="812800" y="0"/>
                </a:cubicBezTo>
                <a:lnTo>
                  <a:pt x="812800" y="0"/>
                </a:lnTo>
                <a:cubicBezTo>
                  <a:pt x="951197" y="1014"/>
                  <a:pt x="1184037" y="-3262"/>
                  <a:pt x="1398016" y="0"/>
                </a:cubicBezTo>
                <a:cubicBezTo>
                  <a:pt x="1611995" y="3262"/>
                  <a:pt x="1883499" y="9151"/>
                  <a:pt x="2032000" y="0"/>
                </a:cubicBezTo>
                <a:cubicBezTo>
                  <a:pt x="2182785" y="-16108"/>
                  <a:pt x="2522071" y="12000"/>
                  <a:pt x="2645216" y="0"/>
                </a:cubicBezTo>
                <a:cubicBezTo>
                  <a:pt x="2768361" y="-12000"/>
                  <a:pt x="2999569" y="3518"/>
                  <a:pt x="3311755" y="0"/>
                </a:cubicBezTo>
                <a:cubicBezTo>
                  <a:pt x="3623941" y="-3518"/>
                  <a:pt x="3839091" y="-30134"/>
                  <a:pt x="3978294" y="0"/>
                </a:cubicBezTo>
                <a:cubicBezTo>
                  <a:pt x="4117497" y="30134"/>
                  <a:pt x="4426166" y="25364"/>
                  <a:pt x="4698156" y="0"/>
                </a:cubicBezTo>
                <a:cubicBezTo>
                  <a:pt x="4789083" y="16820"/>
                  <a:pt x="4892471" y="76120"/>
                  <a:pt x="4876800" y="178644"/>
                </a:cubicBezTo>
                <a:cubicBezTo>
                  <a:pt x="4868820" y="366445"/>
                  <a:pt x="4876339" y="406153"/>
                  <a:pt x="4876800" y="625243"/>
                </a:cubicBezTo>
                <a:lnTo>
                  <a:pt x="4876800" y="625243"/>
                </a:lnTo>
                <a:cubicBezTo>
                  <a:pt x="4888409" y="758347"/>
                  <a:pt x="4876250" y="831919"/>
                  <a:pt x="4876800" y="893204"/>
                </a:cubicBezTo>
                <a:lnTo>
                  <a:pt x="4876800" y="893201"/>
                </a:lnTo>
                <a:cubicBezTo>
                  <a:pt x="4865344" y="975267"/>
                  <a:pt x="4792998" y="1069203"/>
                  <a:pt x="4698156" y="1071845"/>
                </a:cubicBezTo>
                <a:cubicBezTo>
                  <a:pt x="4366910" y="1040645"/>
                  <a:pt x="4281534" y="1087047"/>
                  <a:pt x="4004955" y="1071845"/>
                </a:cubicBezTo>
                <a:cubicBezTo>
                  <a:pt x="3728376" y="1056643"/>
                  <a:pt x="3475910" y="1104561"/>
                  <a:pt x="3311755" y="1071845"/>
                </a:cubicBezTo>
                <a:cubicBezTo>
                  <a:pt x="3147600" y="1039129"/>
                  <a:pt x="2509200" y="1022124"/>
                  <a:pt x="2032000" y="1071845"/>
                </a:cubicBezTo>
                <a:cubicBezTo>
                  <a:pt x="1759388" y="1116481"/>
                  <a:pt x="1718980" y="1119978"/>
                  <a:pt x="1422416" y="1205826"/>
                </a:cubicBezTo>
                <a:cubicBezTo>
                  <a:pt x="1173388" y="1133772"/>
                  <a:pt x="1076844" y="1098398"/>
                  <a:pt x="812800" y="1071845"/>
                </a:cubicBezTo>
                <a:cubicBezTo>
                  <a:pt x="606609" y="1090436"/>
                  <a:pt x="431738" y="1076801"/>
                  <a:pt x="178644" y="1071845"/>
                </a:cubicBezTo>
                <a:cubicBezTo>
                  <a:pt x="75871" y="1078238"/>
                  <a:pt x="-1729" y="985070"/>
                  <a:pt x="0" y="893201"/>
                </a:cubicBezTo>
                <a:lnTo>
                  <a:pt x="0" y="893204"/>
                </a:lnTo>
                <a:cubicBezTo>
                  <a:pt x="-6254" y="782472"/>
                  <a:pt x="6246" y="687046"/>
                  <a:pt x="0" y="625243"/>
                </a:cubicBezTo>
                <a:lnTo>
                  <a:pt x="0" y="625243"/>
                </a:lnTo>
                <a:cubicBezTo>
                  <a:pt x="12667" y="496104"/>
                  <a:pt x="-5160" y="325498"/>
                  <a:pt x="0" y="178644"/>
                </a:cubicBezTo>
                <a:close/>
              </a:path>
              <a:path w="4876800" h="1071845" stroke="0" extrusionOk="0">
                <a:moveTo>
                  <a:pt x="0" y="178644"/>
                </a:moveTo>
                <a:cubicBezTo>
                  <a:pt x="2170" y="75254"/>
                  <a:pt x="91865" y="17200"/>
                  <a:pt x="178644" y="0"/>
                </a:cubicBezTo>
                <a:cubicBezTo>
                  <a:pt x="412499" y="-22559"/>
                  <a:pt x="589486" y="787"/>
                  <a:pt x="812800" y="0"/>
                </a:cubicBezTo>
                <a:lnTo>
                  <a:pt x="812800" y="0"/>
                </a:lnTo>
                <a:cubicBezTo>
                  <a:pt x="928117" y="5653"/>
                  <a:pt x="1104808" y="25439"/>
                  <a:pt x="1385824" y="0"/>
                </a:cubicBezTo>
                <a:cubicBezTo>
                  <a:pt x="1666840" y="-25439"/>
                  <a:pt x="1754210" y="-15348"/>
                  <a:pt x="2032000" y="0"/>
                </a:cubicBezTo>
                <a:cubicBezTo>
                  <a:pt x="2339224" y="14898"/>
                  <a:pt x="2557558" y="-11738"/>
                  <a:pt x="2751862" y="0"/>
                </a:cubicBezTo>
                <a:cubicBezTo>
                  <a:pt x="2946166" y="11738"/>
                  <a:pt x="3257365" y="24983"/>
                  <a:pt x="3418401" y="0"/>
                </a:cubicBezTo>
                <a:cubicBezTo>
                  <a:pt x="3579437" y="-24983"/>
                  <a:pt x="4165954" y="2581"/>
                  <a:pt x="4698156" y="0"/>
                </a:cubicBezTo>
                <a:cubicBezTo>
                  <a:pt x="4819008" y="6001"/>
                  <a:pt x="4865924" y="73819"/>
                  <a:pt x="4876800" y="178644"/>
                </a:cubicBezTo>
                <a:cubicBezTo>
                  <a:pt x="4863421" y="351040"/>
                  <a:pt x="4855838" y="515416"/>
                  <a:pt x="4876800" y="625243"/>
                </a:cubicBezTo>
                <a:lnTo>
                  <a:pt x="4876800" y="625243"/>
                </a:lnTo>
                <a:cubicBezTo>
                  <a:pt x="4864591" y="709827"/>
                  <a:pt x="4887488" y="785586"/>
                  <a:pt x="4876800" y="893204"/>
                </a:cubicBezTo>
                <a:lnTo>
                  <a:pt x="4876800" y="893201"/>
                </a:lnTo>
                <a:cubicBezTo>
                  <a:pt x="4877135" y="978296"/>
                  <a:pt x="4808644" y="1091299"/>
                  <a:pt x="4698156" y="1071845"/>
                </a:cubicBezTo>
                <a:cubicBezTo>
                  <a:pt x="4526706" y="1078339"/>
                  <a:pt x="4366027" y="1047997"/>
                  <a:pt x="4111602" y="1071845"/>
                </a:cubicBezTo>
                <a:cubicBezTo>
                  <a:pt x="3857177" y="1095693"/>
                  <a:pt x="3584544" y="1081814"/>
                  <a:pt x="3391740" y="1071845"/>
                </a:cubicBezTo>
                <a:cubicBezTo>
                  <a:pt x="3198936" y="1061876"/>
                  <a:pt x="2945711" y="1048730"/>
                  <a:pt x="2725201" y="1071845"/>
                </a:cubicBezTo>
                <a:cubicBezTo>
                  <a:pt x="2504691" y="1094960"/>
                  <a:pt x="2358777" y="1046371"/>
                  <a:pt x="2032000" y="1071845"/>
                </a:cubicBezTo>
                <a:cubicBezTo>
                  <a:pt x="1823623" y="1105474"/>
                  <a:pt x="1628596" y="1138444"/>
                  <a:pt x="1422416" y="1205826"/>
                </a:cubicBezTo>
                <a:cubicBezTo>
                  <a:pt x="1120387" y="1136613"/>
                  <a:pt x="1081405" y="1148962"/>
                  <a:pt x="812800" y="1071845"/>
                </a:cubicBezTo>
                <a:cubicBezTo>
                  <a:pt x="523517" y="1102397"/>
                  <a:pt x="339665" y="1103501"/>
                  <a:pt x="178644" y="1071845"/>
                </a:cubicBezTo>
                <a:cubicBezTo>
                  <a:pt x="75338" y="1074544"/>
                  <a:pt x="1310" y="986815"/>
                  <a:pt x="0" y="893201"/>
                </a:cubicBezTo>
                <a:lnTo>
                  <a:pt x="0" y="893204"/>
                </a:lnTo>
                <a:cubicBezTo>
                  <a:pt x="2576" y="825417"/>
                  <a:pt x="4397" y="752383"/>
                  <a:pt x="0" y="625243"/>
                </a:cubicBezTo>
                <a:lnTo>
                  <a:pt x="0" y="625243"/>
                </a:lnTo>
                <a:cubicBezTo>
                  <a:pt x="-11417" y="434423"/>
                  <a:pt x="11571" y="326212"/>
                  <a:pt x="0" y="178644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trong hình đang muốn truyền tải thông điệp gì?</a:t>
            </a:r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Google Shape;3485;p74">
            <a:extLst>
              <a:ext uri="{FF2B5EF4-FFF2-40B4-BE49-F238E27FC236}">
                <a16:creationId xmlns:a16="http://schemas.microsoft.com/office/drawing/2014/main" id="{8E302F28-4F61-4581-A71A-A5537E690823}"/>
              </a:ext>
            </a:extLst>
          </p:cNvPr>
          <p:cNvSpPr/>
          <p:nvPr/>
        </p:nvSpPr>
        <p:spPr>
          <a:xfrm>
            <a:off x="7105650" y="3328705"/>
            <a:ext cx="5086350" cy="1567145"/>
          </a:xfrm>
          <a:custGeom>
            <a:avLst/>
            <a:gdLst>
              <a:gd name="connsiteX0" fmla="*/ 0 w 5086350"/>
              <a:gd name="connsiteY0" fmla="*/ 261196 h 1567145"/>
              <a:gd name="connsiteX1" fmla="*/ 261196 w 5086350"/>
              <a:gd name="connsiteY1" fmla="*/ 0 h 1567145"/>
              <a:gd name="connsiteX2" fmla="*/ 847725 w 5086350"/>
              <a:gd name="connsiteY2" fmla="*/ 0 h 1567145"/>
              <a:gd name="connsiteX3" fmla="*/ 847725 w 5086350"/>
              <a:gd name="connsiteY3" fmla="*/ 0 h 1567145"/>
              <a:gd name="connsiteX4" fmla="*/ 1458087 w 5086350"/>
              <a:gd name="connsiteY4" fmla="*/ 0 h 1567145"/>
              <a:gd name="connsiteX5" fmla="*/ 2119313 w 5086350"/>
              <a:gd name="connsiteY5" fmla="*/ 0 h 1567145"/>
              <a:gd name="connsiteX6" fmla="*/ 2741656 w 5086350"/>
              <a:gd name="connsiteY6" fmla="*/ 0 h 1567145"/>
              <a:gd name="connsiteX7" fmla="*/ 3418117 w 5086350"/>
              <a:gd name="connsiteY7" fmla="*/ 0 h 1567145"/>
              <a:gd name="connsiteX8" fmla="*/ 4094577 w 5086350"/>
              <a:gd name="connsiteY8" fmla="*/ 0 h 1567145"/>
              <a:gd name="connsiteX9" fmla="*/ 4825154 w 5086350"/>
              <a:gd name="connsiteY9" fmla="*/ 0 h 1567145"/>
              <a:gd name="connsiteX10" fmla="*/ 5086350 w 5086350"/>
              <a:gd name="connsiteY10" fmla="*/ 261196 h 1567145"/>
              <a:gd name="connsiteX11" fmla="*/ 5086350 w 5086350"/>
              <a:gd name="connsiteY11" fmla="*/ 914168 h 1567145"/>
              <a:gd name="connsiteX12" fmla="*/ 5086350 w 5086350"/>
              <a:gd name="connsiteY12" fmla="*/ 914168 h 1567145"/>
              <a:gd name="connsiteX13" fmla="*/ 5086350 w 5086350"/>
              <a:gd name="connsiteY13" fmla="*/ 1305954 h 1567145"/>
              <a:gd name="connsiteX14" fmla="*/ 5086350 w 5086350"/>
              <a:gd name="connsiteY14" fmla="*/ 1305949 h 1567145"/>
              <a:gd name="connsiteX15" fmla="*/ 4825154 w 5086350"/>
              <a:gd name="connsiteY15" fmla="*/ 1567145 h 1567145"/>
              <a:gd name="connsiteX16" fmla="*/ 4121635 w 5086350"/>
              <a:gd name="connsiteY16" fmla="*/ 1567145 h 1567145"/>
              <a:gd name="connsiteX17" fmla="*/ 3418117 w 5086350"/>
              <a:gd name="connsiteY17" fmla="*/ 1567145 h 1567145"/>
              <a:gd name="connsiteX18" fmla="*/ 2119313 w 5086350"/>
              <a:gd name="connsiteY18" fmla="*/ 1567145 h 1567145"/>
              <a:gd name="connsiteX19" fmla="*/ 1483536 w 5086350"/>
              <a:gd name="connsiteY19" fmla="*/ 1763038 h 1567145"/>
              <a:gd name="connsiteX20" fmla="*/ 847725 w 5086350"/>
              <a:gd name="connsiteY20" fmla="*/ 1567145 h 1567145"/>
              <a:gd name="connsiteX21" fmla="*/ 261196 w 5086350"/>
              <a:gd name="connsiteY21" fmla="*/ 1567145 h 1567145"/>
              <a:gd name="connsiteX22" fmla="*/ 0 w 5086350"/>
              <a:gd name="connsiteY22" fmla="*/ 1305949 h 1567145"/>
              <a:gd name="connsiteX23" fmla="*/ 0 w 5086350"/>
              <a:gd name="connsiteY23" fmla="*/ 1305954 h 1567145"/>
              <a:gd name="connsiteX24" fmla="*/ 0 w 5086350"/>
              <a:gd name="connsiteY24" fmla="*/ 914168 h 1567145"/>
              <a:gd name="connsiteX25" fmla="*/ 0 w 5086350"/>
              <a:gd name="connsiteY25" fmla="*/ 914168 h 1567145"/>
              <a:gd name="connsiteX26" fmla="*/ 0 w 5086350"/>
              <a:gd name="connsiteY26" fmla="*/ 261196 h 156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86350" h="1567145" fill="none" extrusionOk="0">
                <a:moveTo>
                  <a:pt x="0" y="261196"/>
                </a:moveTo>
                <a:cubicBezTo>
                  <a:pt x="11190" y="127965"/>
                  <a:pt x="106726" y="19856"/>
                  <a:pt x="261196" y="0"/>
                </a:cubicBezTo>
                <a:cubicBezTo>
                  <a:pt x="486888" y="25596"/>
                  <a:pt x="706320" y="-12577"/>
                  <a:pt x="847725" y="0"/>
                </a:cubicBezTo>
                <a:lnTo>
                  <a:pt x="847725" y="0"/>
                </a:lnTo>
                <a:cubicBezTo>
                  <a:pt x="1094875" y="-18760"/>
                  <a:pt x="1294142" y="4853"/>
                  <a:pt x="1458087" y="0"/>
                </a:cubicBezTo>
                <a:cubicBezTo>
                  <a:pt x="1622032" y="-4853"/>
                  <a:pt x="1859888" y="894"/>
                  <a:pt x="2119313" y="0"/>
                </a:cubicBezTo>
                <a:cubicBezTo>
                  <a:pt x="2270458" y="25761"/>
                  <a:pt x="2503523" y="12655"/>
                  <a:pt x="2741656" y="0"/>
                </a:cubicBezTo>
                <a:cubicBezTo>
                  <a:pt x="2979789" y="-12655"/>
                  <a:pt x="3090571" y="-16114"/>
                  <a:pt x="3418117" y="0"/>
                </a:cubicBezTo>
                <a:cubicBezTo>
                  <a:pt x="3745663" y="16114"/>
                  <a:pt x="3892937" y="32971"/>
                  <a:pt x="4094577" y="0"/>
                </a:cubicBezTo>
                <a:cubicBezTo>
                  <a:pt x="4296217" y="-32971"/>
                  <a:pt x="4655509" y="29126"/>
                  <a:pt x="4825154" y="0"/>
                </a:cubicBezTo>
                <a:cubicBezTo>
                  <a:pt x="4955448" y="30358"/>
                  <a:pt x="5112255" y="110557"/>
                  <a:pt x="5086350" y="261196"/>
                </a:cubicBezTo>
                <a:cubicBezTo>
                  <a:pt x="5096862" y="428774"/>
                  <a:pt x="5063131" y="776552"/>
                  <a:pt x="5086350" y="914168"/>
                </a:cubicBezTo>
                <a:lnTo>
                  <a:pt x="5086350" y="914168"/>
                </a:lnTo>
                <a:cubicBezTo>
                  <a:pt x="5100055" y="1062368"/>
                  <a:pt x="5080537" y="1112640"/>
                  <a:pt x="5086350" y="1305954"/>
                </a:cubicBezTo>
                <a:lnTo>
                  <a:pt x="5086350" y="1305949"/>
                </a:lnTo>
                <a:cubicBezTo>
                  <a:pt x="5072465" y="1430090"/>
                  <a:pt x="4959194" y="1560081"/>
                  <a:pt x="4825154" y="1567145"/>
                </a:cubicBezTo>
                <a:cubicBezTo>
                  <a:pt x="4539742" y="1532910"/>
                  <a:pt x="4312970" y="1559039"/>
                  <a:pt x="4121635" y="1567145"/>
                </a:cubicBezTo>
                <a:cubicBezTo>
                  <a:pt x="3930300" y="1575251"/>
                  <a:pt x="3642482" y="1591229"/>
                  <a:pt x="3418117" y="1567145"/>
                </a:cubicBezTo>
                <a:cubicBezTo>
                  <a:pt x="3193752" y="1543061"/>
                  <a:pt x="2402817" y="1516339"/>
                  <a:pt x="2119313" y="1567145"/>
                </a:cubicBezTo>
                <a:cubicBezTo>
                  <a:pt x="1925617" y="1598569"/>
                  <a:pt x="1729806" y="1697670"/>
                  <a:pt x="1483536" y="1763038"/>
                </a:cubicBezTo>
                <a:cubicBezTo>
                  <a:pt x="1310989" y="1730589"/>
                  <a:pt x="1100344" y="1615333"/>
                  <a:pt x="847725" y="1567145"/>
                </a:cubicBezTo>
                <a:cubicBezTo>
                  <a:pt x="724655" y="1584225"/>
                  <a:pt x="452271" y="1577008"/>
                  <a:pt x="261196" y="1567145"/>
                </a:cubicBezTo>
                <a:cubicBezTo>
                  <a:pt x="114905" y="1570310"/>
                  <a:pt x="-1183" y="1445556"/>
                  <a:pt x="0" y="1305949"/>
                </a:cubicBezTo>
                <a:lnTo>
                  <a:pt x="0" y="1305954"/>
                </a:lnTo>
                <a:cubicBezTo>
                  <a:pt x="18026" y="1213946"/>
                  <a:pt x="3129" y="1032436"/>
                  <a:pt x="0" y="914168"/>
                </a:cubicBezTo>
                <a:lnTo>
                  <a:pt x="0" y="914168"/>
                </a:lnTo>
                <a:cubicBezTo>
                  <a:pt x="-2380" y="602025"/>
                  <a:pt x="10521" y="578995"/>
                  <a:pt x="0" y="261196"/>
                </a:cubicBezTo>
                <a:close/>
              </a:path>
              <a:path w="5086350" h="1567145" stroke="0" extrusionOk="0">
                <a:moveTo>
                  <a:pt x="0" y="261196"/>
                </a:moveTo>
                <a:cubicBezTo>
                  <a:pt x="5248" y="105507"/>
                  <a:pt x="124765" y="11325"/>
                  <a:pt x="261196" y="0"/>
                </a:cubicBezTo>
                <a:cubicBezTo>
                  <a:pt x="392584" y="-10885"/>
                  <a:pt x="648243" y="-20892"/>
                  <a:pt x="847725" y="0"/>
                </a:cubicBezTo>
                <a:lnTo>
                  <a:pt x="847725" y="0"/>
                </a:lnTo>
                <a:cubicBezTo>
                  <a:pt x="1080022" y="18741"/>
                  <a:pt x="1272967" y="15295"/>
                  <a:pt x="1445371" y="0"/>
                </a:cubicBezTo>
                <a:cubicBezTo>
                  <a:pt x="1617775" y="-15295"/>
                  <a:pt x="1928390" y="-32793"/>
                  <a:pt x="2119313" y="0"/>
                </a:cubicBezTo>
                <a:cubicBezTo>
                  <a:pt x="2353811" y="-6432"/>
                  <a:pt x="2515086" y="-23761"/>
                  <a:pt x="2849890" y="0"/>
                </a:cubicBezTo>
                <a:cubicBezTo>
                  <a:pt x="3184694" y="23761"/>
                  <a:pt x="3366792" y="-7714"/>
                  <a:pt x="3526350" y="0"/>
                </a:cubicBezTo>
                <a:cubicBezTo>
                  <a:pt x="3685908" y="7714"/>
                  <a:pt x="4357334" y="-26091"/>
                  <a:pt x="4825154" y="0"/>
                </a:cubicBezTo>
                <a:cubicBezTo>
                  <a:pt x="4973530" y="1114"/>
                  <a:pt x="5059386" y="101663"/>
                  <a:pt x="5086350" y="261196"/>
                </a:cubicBezTo>
                <a:cubicBezTo>
                  <a:pt x="5085760" y="484564"/>
                  <a:pt x="5066052" y="590049"/>
                  <a:pt x="5086350" y="914168"/>
                </a:cubicBezTo>
                <a:lnTo>
                  <a:pt x="5086350" y="914168"/>
                </a:lnTo>
                <a:cubicBezTo>
                  <a:pt x="5090866" y="1030506"/>
                  <a:pt x="5081482" y="1160137"/>
                  <a:pt x="5086350" y="1305954"/>
                </a:cubicBezTo>
                <a:lnTo>
                  <a:pt x="5086350" y="1305949"/>
                </a:lnTo>
                <a:cubicBezTo>
                  <a:pt x="5086977" y="1424825"/>
                  <a:pt x="4980297" y="1585056"/>
                  <a:pt x="4825154" y="1567145"/>
                </a:cubicBezTo>
                <a:cubicBezTo>
                  <a:pt x="4687676" y="1556110"/>
                  <a:pt x="4369248" y="1555983"/>
                  <a:pt x="4229869" y="1567145"/>
                </a:cubicBezTo>
                <a:cubicBezTo>
                  <a:pt x="4090491" y="1578307"/>
                  <a:pt x="3699332" y="1555061"/>
                  <a:pt x="3499292" y="1567145"/>
                </a:cubicBezTo>
                <a:cubicBezTo>
                  <a:pt x="3299252" y="1579229"/>
                  <a:pt x="3110643" y="1548472"/>
                  <a:pt x="2822832" y="1567145"/>
                </a:cubicBezTo>
                <a:cubicBezTo>
                  <a:pt x="2535021" y="1585818"/>
                  <a:pt x="2306214" y="1576902"/>
                  <a:pt x="2119313" y="1567145"/>
                </a:cubicBezTo>
                <a:cubicBezTo>
                  <a:pt x="1868843" y="1647374"/>
                  <a:pt x="1677768" y="1728126"/>
                  <a:pt x="1483536" y="1763038"/>
                </a:cubicBezTo>
                <a:cubicBezTo>
                  <a:pt x="1262231" y="1727579"/>
                  <a:pt x="1066439" y="1663613"/>
                  <a:pt x="847725" y="1567145"/>
                </a:cubicBezTo>
                <a:cubicBezTo>
                  <a:pt x="712834" y="1554716"/>
                  <a:pt x="445177" y="1541284"/>
                  <a:pt x="261196" y="1567145"/>
                </a:cubicBezTo>
                <a:cubicBezTo>
                  <a:pt x="96428" y="1579069"/>
                  <a:pt x="6680" y="1424469"/>
                  <a:pt x="0" y="1305949"/>
                </a:cubicBezTo>
                <a:lnTo>
                  <a:pt x="0" y="1305954"/>
                </a:lnTo>
                <a:cubicBezTo>
                  <a:pt x="11608" y="1207675"/>
                  <a:pt x="9409" y="1039880"/>
                  <a:pt x="0" y="914168"/>
                </a:cubicBezTo>
                <a:lnTo>
                  <a:pt x="0" y="914168"/>
                </a:lnTo>
                <a:cubicBezTo>
                  <a:pt x="-30127" y="623378"/>
                  <a:pt x="-24438" y="545074"/>
                  <a:pt x="0" y="261196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sẽ làm gì để mọi người xung quanh thực hiện tiêu dùng tiết kiệm, bảo vệ môi trường?</a:t>
            </a:r>
            <a:endParaRPr lang="en-US" sz="2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10707" y="1704323"/>
            <a:ext cx="670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349437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TẠM BIỆT VÀ HẸN GẶP LẠI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349437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51661" y="2641220"/>
            <a:ext cx="5920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KHỞI ĐỘNG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86C53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38800" y="1465580"/>
            <a:ext cx="914400" cy="914400"/>
            <a:chOff x="6353" y="2022"/>
            <a:chExt cx="1440" cy="1440"/>
          </a:xfrm>
        </p:grpSpPr>
        <p:sp>
          <p:nvSpPr>
            <p:cNvPr id="4" name="椭圆 3"/>
            <p:cNvSpPr/>
            <p:nvPr/>
          </p:nvSpPr>
          <p:spPr>
            <a:xfrm>
              <a:off x="6353" y="2022"/>
              <a:ext cx="1440" cy="1440"/>
            </a:xfrm>
            <a:prstGeom prst="ellipse">
              <a:avLst/>
            </a:prstGeom>
            <a:solidFill>
              <a:srgbClr val="B85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20B0604020202020204" charset="-122"/>
                <a:cs typeface="字魂58号-创中黑" panose="00000500000000000000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640" y="2073"/>
              <a:ext cx="8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8号-创中黑" panose="00000500000000000000" charset="-122"/>
                  <a:cs typeface="字魂58号-创中黑" panose="00000500000000000000" charset="-122"/>
                </a:rPr>
                <a:t>1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95367" y="28194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4000500" y="76200"/>
            <a:ext cx="41529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89542" y="4495800"/>
            <a:ext cx="3276600" cy="23622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799142" y="491558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028700" y="2246671"/>
            <a:ext cx="609600" cy="6096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4572000" y="152400"/>
            <a:ext cx="5638800" cy="3048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7855904" y="3327859"/>
            <a:ext cx="944567" cy="229134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8194920" y="3006547"/>
            <a:ext cx="944567" cy="229134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8777461" y="3057119"/>
            <a:ext cx="944568" cy="2291342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7804977" y="3097886"/>
            <a:ext cx="2250980" cy="304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V="1">
            <a:off x="2947323" y="5957313"/>
            <a:ext cx="1777077" cy="15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72897" y="1323959"/>
            <a:ext cx="2267600" cy="22676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7983769" y="1912741"/>
            <a:ext cx="1537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4901" y="150068"/>
            <a:ext cx="3009900" cy="1170517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03016" y="191449"/>
            <a:ext cx="3007361" cy="1219201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6758306" y="2963278"/>
            <a:ext cx="888090" cy="18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295400" y="5653927"/>
            <a:ext cx="549533" cy="975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5380003" y="4288983"/>
            <a:ext cx="955074" cy="8434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52" y="4939922"/>
            <a:ext cx="1000767" cy="13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24203" y="4097216"/>
            <a:ext cx="1702547" cy="270594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4329189" y="4912917"/>
            <a:ext cx="1427247" cy="11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2000" y="416906"/>
            <a:ext cx="99060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nguồn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xanh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gió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Năng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lượng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mặt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trời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43968" y="3947087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C. </a:t>
            </a:r>
            <a:r>
              <a:rPr lang="en-US" sz="4800" dirty="0" err="1">
                <a:solidFill>
                  <a:prstClr val="black"/>
                </a:solidFill>
              </a:rPr>
              <a:t>Cả</a:t>
            </a:r>
            <a:r>
              <a:rPr lang="en-US" sz="4800" dirty="0">
                <a:solidFill>
                  <a:prstClr val="black"/>
                </a:solidFill>
              </a:rPr>
              <a:t> 2 </a:t>
            </a:r>
            <a:r>
              <a:rPr lang="en-US" sz="4800" dirty="0" err="1">
                <a:solidFill>
                  <a:prstClr val="black"/>
                </a:solidFill>
              </a:rPr>
              <a:t>đáp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án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trên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62000" y="416906"/>
            <a:ext cx="109728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vi-VN" sz="3600" dirty="0">
                <a:solidFill>
                  <a:prstClr val="black"/>
                </a:solidFill>
                <a:latin typeface="Calibri"/>
              </a:rPr>
              <a:t>Tắt các thiết bị điện trước khi ra ngoài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</a:rPr>
              <a:t>Sử dụng các nguồn năng lượng xanh.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46896" y="3941136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C. </a:t>
            </a:r>
            <a:r>
              <a:rPr lang="en-US" sz="4800" dirty="0" err="1">
                <a:solidFill>
                  <a:prstClr val="black"/>
                </a:solidFill>
              </a:rPr>
              <a:t>Cả</a:t>
            </a:r>
            <a:r>
              <a:rPr lang="en-US" sz="4800" dirty="0">
                <a:solidFill>
                  <a:prstClr val="black"/>
                </a:solidFill>
              </a:rPr>
              <a:t> 2 </a:t>
            </a:r>
            <a:r>
              <a:rPr lang="en-US" sz="4800" dirty="0" err="1">
                <a:solidFill>
                  <a:prstClr val="black"/>
                </a:solidFill>
              </a:rPr>
              <a:t>đáp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án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3400" y="273647"/>
            <a:ext cx="9906000" cy="1555153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Mua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tùy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Sử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dụng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giấy</a:t>
            </a:r>
            <a:r>
              <a:rPr lang="en-US" sz="4800" dirty="0">
                <a:solidFill>
                  <a:prstClr val="black"/>
                </a:solidFill>
              </a:rPr>
              <a:t>,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vải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95924" y="1961551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Sử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dụng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giấy</a:t>
            </a:r>
            <a:r>
              <a:rPr lang="en-US" sz="4800" dirty="0">
                <a:solidFill>
                  <a:prstClr val="black"/>
                </a:solidFill>
              </a:rPr>
              <a:t>,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vải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0"/>
            <a:ext cx="2362200" cy="23622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559752"/>
            <a:ext cx="4567109" cy="1776098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1000" y="381001"/>
            <a:ext cx="4821961" cy="195485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904" y="692122"/>
            <a:ext cx="4152900" cy="6600572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334000"/>
            <a:ext cx="12344400" cy="15240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86800" y="790804"/>
            <a:ext cx="3399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20400" y="-1428749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9747" y="2494570"/>
            <a:ext cx="3636672" cy="3683949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9B0C13FA-EF9D-4CE8-82B0-867D798F26F0}"/>
              </a:ext>
            </a:extLst>
          </p:cNvPr>
          <p:cNvGrpSpPr/>
          <p:nvPr/>
        </p:nvGrpSpPr>
        <p:grpSpPr>
          <a:xfrm>
            <a:off x="5638800" y="1465580"/>
            <a:ext cx="914400" cy="914400"/>
            <a:chOff x="6353" y="2022"/>
            <a:chExt cx="1440" cy="1440"/>
          </a:xfrm>
        </p:grpSpPr>
        <p:sp>
          <p:nvSpPr>
            <p:cNvPr id="12" name="椭圆 3">
              <a:extLst>
                <a:ext uri="{FF2B5EF4-FFF2-40B4-BE49-F238E27FC236}">
                  <a16:creationId xmlns:a16="http://schemas.microsoft.com/office/drawing/2014/main" id="{4FD83C70-0245-400F-BA51-DB0F94D04616}"/>
                </a:ext>
              </a:extLst>
            </p:cNvPr>
            <p:cNvSpPr/>
            <p:nvPr/>
          </p:nvSpPr>
          <p:spPr>
            <a:xfrm>
              <a:off x="6353" y="2022"/>
              <a:ext cx="1440" cy="1440"/>
            </a:xfrm>
            <a:prstGeom prst="ellipse">
              <a:avLst/>
            </a:prstGeom>
            <a:solidFill>
              <a:srgbClr val="B85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20B0604020202020204" charset="-122"/>
                <a:cs typeface="字魂58号-创中黑" panose="00000500000000000000" charset="-122"/>
              </a:endParaRPr>
            </a:p>
          </p:txBody>
        </p:sp>
        <p:sp>
          <p:nvSpPr>
            <p:cNvPr id="16" name="文本框 7">
              <a:extLst>
                <a:ext uri="{FF2B5EF4-FFF2-40B4-BE49-F238E27FC236}">
                  <a16:creationId xmlns:a16="http://schemas.microsoft.com/office/drawing/2014/main" id="{388B3739-8002-401A-9FDE-1E0448273F33}"/>
                </a:ext>
              </a:extLst>
            </p:cNvPr>
            <p:cNvSpPr txBox="1"/>
            <p:nvPr/>
          </p:nvSpPr>
          <p:spPr>
            <a:xfrm>
              <a:off x="6640" y="2073"/>
              <a:ext cx="8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 panose="00000500000000000000" charset="-122"/>
                  <a:cs typeface="Calibri" panose="020F050202020403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EB182A5-FD18-4B63-BB15-36906697E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27" y="2465748"/>
            <a:ext cx="712074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265</Words>
  <Application>Microsoft Office PowerPoint</Application>
  <PresentationFormat>Widescreen</PresentationFormat>
  <Paragraphs>43</Paragraphs>
  <Slides>14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Coiny</vt:lpstr>
      <vt:lpstr>Georgia</vt:lpstr>
      <vt:lpstr>Nunito</vt:lpstr>
      <vt:lpstr>Times New Roman</vt:lpstr>
      <vt:lpstr>字魂58号-创中黑</vt:lpstr>
      <vt:lpstr>-</vt:lpstr>
      <vt:lpstr>1_Office Theme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2022-09-11T23:59:25Z</dcterms:created>
  <dcterms:modified xsi:type="dcterms:W3CDTF">2023-03-13T03:14:31Z</dcterms:modified>
</cp:coreProperties>
</file>