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</p:sldMasterIdLst>
  <p:notesMasterIdLst>
    <p:notesMasterId r:id="rId25"/>
  </p:notesMasterIdLst>
  <p:handoutMasterIdLst>
    <p:handoutMasterId r:id="rId26"/>
  </p:handoutMasterIdLst>
  <p:sldIdLst>
    <p:sldId id="2747" r:id="rId5"/>
    <p:sldId id="5299914" r:id="rId6"/>
    <p:sldId id="2800" r:id="rId7"/>
    <p:sldId id="5299909" r:id="rId8"/>
    <p:sldId id="5299916" r:id="rId9"/>
    <p:sldId id="5299915" r:id="rId10"/>
    <p:sldId id="5299908" r:id="rId11"/>
    <p:sldId id="5299903" r:id="rId12"/>
    <p:sldId id="5299871" r:id="rId13"/>
    <p:sldId id="5299891" r:id="rId14"/>
    <p:sldId id="5299872" r:id="rId15"/>
    <p:sldId id="5299901" r:id="rId16"/>
    <p:sldId id="5299917" r:id="rId17"/>
    <p:sldId id="371" r:id="rId18"/>
    <p:sldId id="5299894" r:id="rId19"/>
    <p:sldId id="5299910" r:id="rId20"/>
    <p:sldId id="325" r:id="rId21"/>
    <p:sldId id="292" r:id="rId22"/>
    <p:sldId id="5299918" r:id="rId23"/>
    <p:sldId id="5299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8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F2FA6-6A38-3D37-6A7C-F8D50C931C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03774-4C8D-2165-EEEB-527441057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6227-70D8-4D58-AC7A-C2C1A4AC71F6}" type="datetimeFigureOut">
              <a:rPr lang="vi-VN" smtClean="0"/>
              <a:t>04/01/2024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42A6F-7A61-D248-558F-381C36BBB8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A4FC5-592F-1F47-0D39-CEE5782EA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AD113-EF53-49C9-A3DB-AA6519AD08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99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7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9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319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5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215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74711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8477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75896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6474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3823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7108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101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66880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5377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28736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4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5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.emf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7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43125"/>
            <a:ext cx="6794776" cy="31527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5475"/>
            <a:ext cx="4124325" cy="2019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74EF7-1A6E-42C2-95F3-7D3BD28D3A2B}"/>
              </a:ext>
            </a:extLst>
          </p:cNvPr>
          <p:cNvSpPr txBox="1"/>
          <p:nvPr/>
        </p:nvSpPr>
        <p:spPr>
          <a:xfrm>
            <a:off x="1679863" y="1376549"/>
            <a:ext cx="9407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36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id="{EC3008BD-B3D0-46F1-89B8-A82012BC5423}"/>
              </a:ext>
            </a:extLst>
          </p:cNvPr>
          <p:cNvSpPr/>
          <p:nvPr/>
        </p:nvSpPr>
        <p:spPr>
          <a:xfrm>
            <a:off x="2743200" y="471205"/>
            <a:ext cx="7153275" cy="986120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2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2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9DB7A-B0A1-40B9-9BDA-C068177DC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02" y="2647517"/>
            <a:ext cx="4572396" cy="1201016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DC5835D9-9926-4DA4-AFEB-FB70AC329906}"/>
              </a:ext>
            </a:extLst>
          </p:cNvPr>
          <p:cNvSpPr txBox="1"/>
          <p:nvPr/>
        </p:nvSpPr>
        <p:spPr>
          <a:xfrm>
            <a:off x="7826339" y="6488668"/>
            <a:ext cx="687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94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artoon students Royalty Free Vector Image - VectorStock">
            <a:extLst>
              <a:ext uri="{FF2B5EF4-FFF2-40B4-BE49-F238E27FC236}">
                <a16:creationId xmlns:a16="http://schemas.microsoft.com/office/drawing/2014/main" id="{AD6A991C-7521-4B31-AEA2-FDC2CD57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93144" y="215426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7835A-46E0-487E-83C2-FC8F12BA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1" y="1129761"/>
            <a:ext cx="8668959" cy="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tên các địa danh ở địa phương em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nên làm để  bảo vệ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9A57C-708A-4FA5-B390-262E7DB35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50" y="2650565"/>
            <a:ext cx="50052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99565" y="1476375"/>
            <a:ext cx="3482003" cy="412267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463BF63F-C7DF-4C05-898A-673610873E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5417077" y="5037303"/>
            <a:ext cx="209159" cy="91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63133-6AAB-442B-85F6-8B13C0CB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247" y="1784131"/>
            <a:ext cx="69256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A8A2D1-C1D2-4681-9DDD-200158F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9">
            <a:off x="-428745" y="-313054"/>
            <a:ext cx="4552120" cy="3126385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225F-46E7-4782-B7E6-ED6DF63BE0D0}"/>
              </a:ext>
            </a:extLst>
          </p:cNvPr>
          <p:cNvSpPr/>
          <p:nvPr/>
        </p:nvSpPr>
        <p:spPr>
          <a:xfrm>
            <a:off x="-460555" y="1566740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175D2D"/>
          </a:solidFill>
          <a:ln w="12700" cap="flat" cmpd="sng" algn="ctr">
            <a:solidFill>
              <a:srgbClr val="205626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/>
              <a:sym typeface="Arial" panose="020B060402020209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B048F-2560-44D0-883E-025E85B8B9FE}"/>
              </a:ext>
            </a:extLst>
          </p:cNvPr>
          <p:cNvSpPr txBox="1"/>
          <p:nvPr/>
        </p:nvSpPr>
        <p:spPr>
          <a:xfrm>
            <a:off x="299540" y="1584544"/>
            <a:ext cx="2207173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4000">
                <a:solidFill>
                  <a:srgbClr val="FFFFFF"/>
                </a:solidFill>
                <a:latin typeface="UVN Dzung Dakao" panose="00000400000000000000" pitchFamily="2" charset="0"/>
              </a:rPr>
              <a:t>Luật chơi</a:t>
            </a:r>
          </a:p>
        </p:txBody>
      </p:sp>
      <p:pic>
        <p:nvPicPr>
          <p:cNvPr id="16" name="Google Shape;62;p2">
            <a:extLst>
              <a:ext uri="{FF2B5EF4-FFF2-40B4-BE49-F238E27FC236}">
                <a16:creationId xmlns:a16="http://schemas.microsoft.com/office/drawing/2014/main" id="{52FFD989-C289-4458-A2B9-CB7ADA6690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645">
            <a:off x="2506714" y="1505713"/>
            <a:ext cx="1527724" cy="95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BB36D9-35C5-44F0-A793-9630A01395A5}"/>
              </a:ext>
            </a:extLst>
          </p:cNvPr>
          <p:cNvGrpSpPr/>
          <p:nvPr/>
        </p:nvGrpSpPr>
        <p:grpSpPr>
          <a:xfrm>
            <a:off x="694742" y="2851760"/>
            <a:ext cx="1280231" cy="994921"/>
            <a:chOff x="615911" y="2615268"/>
            <a:chExt cx="1280231" cy="9949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023A64-F7BA-487D-8F5A-8A2A19C4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1" y="2615268"/>
              <a:ext cx="994921" cy="9949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B39D5-160F-4BDB-A972-2F926565A786}"/>
                </a:ext>
              </a:extLst>
            </p:cNvPr>
            <p:cNvSpPr txBox="1"/>
            <p:nvPr/>
          </p:nvSpPr>
          <p:spPr>
            <a:xfrm>
              <a:off x="716583" y="2778148"/>
              <a:ext cx="117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74EBA7-1D1C-4350-BE99-86F617477F11}"/>
              </a:ext>
            </a:extLst>
          </p:cNvPr>
          <p:cNvSpPr txBox="1"/>
          <p:nvPr/>
        </p:nvSpPr>
        <p:spPr>
          <a:xfrm>
            <a:off x="1847316" y="2684421"/>
            <a:ext cx="436429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2 đội: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3E668-7BBF-46D0-AD32-24F87EDFADEC}"/>
              </a:ext>
            </a:extLst>
          </p:cNvPr>
          <p:cNvSpPr txBox="1"/>
          <p:nvPr/>
        </p:nvSpPr>
        <p:spPr>
          <a:xfrm>
            <a:off x="1880960" y="3194692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A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76F32-9AE4-40EF-8A2E-EFF366B50E93}"/>
              </a:ext>
            </a:extLst>
          </p:cNvPr>
          <p:cNvSpPr txBox="1"/>
          <p:nvPr/>
        </p:nvSpPr>
        <p:spPr>
          <a:xfrm>
            <a:off x="1847315" y="3717910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B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A70E6-442C-495F-8A54-C2922E7E27B1}"/>
              </a:ext>
            </a:extLst>
          </p:cNvPr>
          <p:cNvGrpSpPr/>
          <p:nvPr/>
        </p:nvGrpSpPr>
        <p:grpSpPr>
          <a:xfrm>
            <a:off x="657921" y="4799988"/>
            <a:ext cx="1031743" cy="977441"/>
            <a:chOff x="642153" y="4594580"/>
            <a:chExt cx="1031743" cy="9774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2A8880-3FBA-465E-801E-39C7CC29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53" y="4594580"/>
              <a:ext cx="1031743" cy="9774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860591-F4C5-4928-8A38-E4EF9C2A0354}"/>
                </a:ext>
              </a:extLst>
            </p:cNvPr>
            <p:cNvSpPr txBox="1"/>
            <p:nvPr/>
          </p:nvSpPr>
          <p:spPr>
            <a:xfrm>
              <a:off x="772505" y="4698579"/>
              <a:ext cx="901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97E38E-1B85-4E3E-A296-989E557756D7}"/>
              </a:ext>
            </a:extLst>
          </p:cNvPr>
          <p:cNvSpPr txBox="1"/>
          <p:nvPr/>
        </p:nvSpPr>
        <p:spPr>
          <a:xfrm>
            <a:off x="1820016" y="4682401"/>
            <a:ext cx="967665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+mj-lt"/>
              </a:rPr>
              <a:t>kể tên các bài học đã học trong chủ đề Cộng đồng và địa phương.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thắng</a:t>
            </a:r>
            <a:r>
              <a:rPr lang="en-US" sz="2800" dirty="0">
                <a:latin typeface="+mj-lt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5924D4-12E5-4D9F-B9C8-ACA27FA4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5" y="1166161"/>
            <a:ext cx="5249487" cy="3519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15DD38-FF01-47FB-B5E3-DD66EB6E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109" y="506361"/>
            <a:ext cx="4865030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942336-E302-4A20-B3BB-1EFC31E6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56" y="-32691"/>
            <a:ext cx="288975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DEF44-0DB7-4AB9-9FA2-D5CF993B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305" y="2752292"/>
            <a:ext cx="52856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758</Words>
  <Application>Microsoft Office PowerPoint</Application>
  <PresentationFormat>Widescreen</PresentationFormat>
  <Paragraphs>209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微软雅黑</vt:lpstr>
      <vt:lpstr>Arial</vt:lpstr>
      <vt:lpstr>Calibri</vt:lpstr>
      <vt:lpstr>Georgia</vt:lpstr>
      <vt:lpstr>UVN Dzung Dakao</vt:lpstr>
      <vt:lpstr>字魂100号-方方先锋体</vt:lpstr>
      <vt:lpstr>字魂107号-萌趣欢乐体</vt:lpstr>
      <vt:lpstr>1_Office 主题​​</vt:lpstr>
      <vt:lpstr>1_Simple Light</vt:lpstr>
      <vt:lpstr>第一PPT，www.1ppt.com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2022-09-09T07:20:51Z</dcterms:created>
  <dcterms:modified xsi:type="dcterms:W3CDTF">2024-01-04T03:46:30Z</dcterms:modified>
</cp:coreProperties>
</file>