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5"/>
  </p:notesMasterIdLst>
  <p:sldIdLst>
    <p:sldId id="282" r:id="rId4"/>
    <p:sldId id="257" r:id="rId5"/>
    <p:sldId id="286" r:id="rId6"/>
    <p:sldId id="259" r:id="rId7"/>
    <p:sldId id="294" r:id="rId8"/>
    <p:sldId id="261" r:id="rId9"/>
    <p:sldId id="295" r:id="rId10"/>
    <p:sldId id="297" r:id="rId11"/>
    <p:sldId id="296" r:id="rId12"/>
    <p:sldId id="262" r:id="rId13"/>
    <p:sldId id="263" r:id="rId14"/>
    <p:sldId id="298" r:id="rId15"/>
    <p:sldId id="299" r:id="rId16"/>
    <p:sldId id="300" r:id="rId17"/>
    <p:sldId id="301" r:id="rId18"/>
    <p:sldId id="265" r:id="rId19"/>
    <p:sldId id="302" r:id="rId20"/>
    <p:sldId id="266" r:id="rId21"/>
    <p:sldId id="303" r:id="rId22"/>
    <p:sldId id="267"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1" autoAdjust="0"/>
    <p:restoredTop sz="94660"/>
  </p:normalViewPr>
  <p:slideViewPr>
    <p:cSldViewPr snapToGrid="0">
      <p:cViewPr>
        <p:scale>
          <a:sx n="30" d="100"/>
          <a:sy n="30" d="100"/>
        </p:scale>
        <p:origin x="1428" y="10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emf"/><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8.emf"/><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5.png"/><Relationship Id="rId2" Type="http://schemas.openxmlformats.org/officeDocument/2006/relationships/image" Target="../media/image28.emf"/><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6.png"/><Relationship Id="rId2" Type="http://schemas.openxmlformats.org/officeDocument/2006/relationships/image" Target="../media/image28.emf"/><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7.png"/><Relationship Id="rId2" Type="http://schemas.openxmlformats.org/officeDocument/2006/relationships/image" Target="../media/image28.emf"/><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530734"/>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3733358397"/>
              </p:ext>
            </p:extLst>
          </p:nvPr>
        </p:nvGraphicFramePr>
        <p:xfrm>
          <a:off x="409575" y="1779429"/>
          <a:ext cx="11544300" cy="409911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không tôn 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430763">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1024430">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481</Words>
  <Application>Microsoft Office PowerPoint</Application>
  <PresentationFormat>Widescreen</PresentationFormat>
  <Paragraphs>40</Paragraphs>
  <Slides>21</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等线</vt:lpstr>
      <vt:lpstr>微软雅黑</vt:lpstr>
      <vt:lpstr>Arial</vt:lpstr>
      <vt:lpstr>Calibri</vt:lpstr>
      <vt:lpstr>Coiny</vt:lpstr>
      <vt:lpstr>Georgia</vt:lpstr>
      <vt:lpstr>南构明史稿鉴</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2022-09-04T12:30:08Z</dcterms:created>
  <dcterms:modified xsi:type="dcterms:W3CDTF">2024-01-04T03:44:38Z</dcterms:modified>
</cp:coreProperties>
</file>