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05" r:id="rId4"/>
  </p:sldMasterIdLst>
  <p:notesMasterIdLst>
    <p:notesMasterId r:id="rId29"/>
  </p:notesMasterIdLst>
  <p:sldIdLst>
    <p:sldId id="316" r:id="rId5"/>
    <p:sldId id="313" r:id="rId6"/>
    <p:sldId id="320" r:id="rId7"/>
    <p:sldId id="321" r:id="rId8"/>
    <p:sldId id="1025" r:id="rId9"/>
    <p:sldId id="1026" r:id="rId10"/>
    <p:sldId id="324" r:id="rId11"/>
    <p:sldId id="306" r:id="rId12"/>
    <p:sldId id="259" r:id="rId13"/>
    <p:sldId id="256" r:id="rId14"/>
    <p:sldId id="258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4314" r:id="rId24"/>
    <p:sldId id="269" r:id="rId25"/>
    <p:sldId id="4315" r:id="rId26"/>
    <p:sldId id="318" r:id="rId27"/>
    <p:sldId id="30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03F8B-C062-420B-90E0-96311D6D1A1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99A40-6DA2-4CE5-8DAA-52710605C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2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6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42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52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045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51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6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216D-D7E1-490C-AC3D-5F4DBB4A3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7C406-394A-4A71-AA5B-C2AD92895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1E01B-CE8A-4DF7-88DF-023D6C8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961E3-0F99-4FA9-8F2A-09253C59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BB9A8-1901-4B6E-9206-81F6189C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0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45000" r="-4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82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84717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369A-4660-41A2-B7A8-47D4B45D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E459E-9AE7-4F9C-9BBB-6606A6677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8AC72-3B0F-4208-A2CA-787A8092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0BC44-7C79-42E1-AE39-BBC6A77E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E140E-E0A6-408F-BC71-53BB53A7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1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21C3-333E-4A5E-B891-C433E13DF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24AA-88C7-44C6-B4E4-B57B5E2EA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04B68-68E3-4E62-856A-25A7D7D16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3559B-5A20-4510-8C01-225CEAFEA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9BD5F-3EA1-4DAE-B465-32EB0670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E0698-A337-46DC-AD3A-953BB59E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90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6C655-ABC2-4261-B8BE-5591D4748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CC47A-8F03-4965-9112-4FD30B7CC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C657D-204C-4C35-8235-14FFD4E8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277CB-1D9B-464B-ADD9-954590E8D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734CD-11A7-43F0-B3A0-E4D6F1FCA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07E63E-653F-4408-9076-E1EDBAA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F6314-37AC-4D02-B563-00140A7E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4B53C3-23AA-48ED-A1B2-B0116355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72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E305A-1D41-4B36-90E1-F2880DFC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9A67B-733E-4718-B995-B564CEC3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2B149-5C08-4E3E-A803-E31BF69D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3A162-7D7B-43DD-BF2F-F97AFA036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86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9CFBB-E020-400E-B2BA-B3C647B1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258CD-1750-4D37-9305-1B4B9C58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3A767-3047-4375-94ED-B34A85A0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77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B82E-AA00-4D08-8FB3-B2D7EAE6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62C26-6389-4289-9ADB-8EF4D8DDC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E2848-BCEE-4301-87DF-ECA3BCC98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8C953-AE82-4E06-9EDD-35980308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CB902-EB72-47E9-B19A-09CB2635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30411-F6F1-4F64-B193-7345ED2B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4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4994-28BD-403A-A779-6086E95A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9DB44A-F6C8-4525-979B-5F1A43E9E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624BD-E0C3-4BAC-AEE7-8A1B76686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E2FAF-669B-4920-88D4-952FEFE2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07DD3-2F82-4338-B87E-3B97586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698B7-944E-44B3-88D8-819A9FD0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2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1BD5-313D-48A2-9F9A-265B6E05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18694-35F7-4C53-A1E2-F07A3CDAB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1FC71-684D-428C-95F7-12C37151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6B5E3-0324-4962-9721-39D84E50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52FD3-59C4-4930-A99B-55C3FACA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88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54F76-A7BA-481C-8C30-28EDC3F99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2A17D-ECA9-4D59-B19C-FD4DA25EF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C21F5-B3A1-49A7-A7B4-2A5CB889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F2039-AF62-4E67-8CBC-51881127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3805F-62C1-4EF0-81C6-E7E85028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8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0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37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1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4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783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3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19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FAA75BA-5253-4934-8B02-50E6051FDC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525" y="304800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2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24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17CEA-DD25-4D3A-93FA-70730739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12254-21CD-4ED1-9E61-100581F6E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A183-8447-4371-B8B2-46B9E03FB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BE6CA-FECE-4441-8AA3-320416A05470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611BC-41E3-49E4-8FAB-897069C5C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0323D-1221-4DCB-BEB7-6F2589F55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9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openxmlformats.org/officeDocument/2006/relationships/slide" Target="slide15.xml"/><Relationship Id="rId26" Type="http://schemas.openxmlformats.org/officeDocument/2006/relationships/slide" Target="slide19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2.png"/><Relationship Id="rId7" Type="http://schemas.microsoft.com/office/2007/relationships/hdphoto" Target="../media/hdphoto1.wdp"/><Relationship Id="rId12" Type="http://schemas.openxmlformats.org/officeDocument/2006/relationships/slide" Target="slide12.xml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wav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29" Type="http://schemas.openxmlformats.org/officeDocument/2006/relationships/image" Target="../media/image46.png"/><Relationship Id="rId1" Type="http://schemas.microsoft.com/office/2007/relationships/media" Target="../media/media2.wav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slide" Target="slide18.xml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openxmlformats.org/officeDocument/2006/relationships/slide" Target="slide20.xml"/><Relationship Id="rId10" Type="http://schemas.openxmlformats.org/officeDocument/2006/relationships/slide" Target="slide11.xml"/><Relationship Id="rId19" Type="http://schemas.openxmlformats.org/officeDocument/2006/relationships/image" Target="../media/image41.png"/><Relationship Id="rId31" Type="http://schemas.openxmlformats.org/officeDocument/2006/relationships/image" Target="../media/image15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slide" Target="slide13.xml"/><Relationship Id="rId22" Type="http://schemas.openxmlformats.org/officeDocument/2006/relationships/slide" Target="slide17.xml"/><Relationship Id="rId27" Type="http://schemas.openxmlformats.org/officeDocument/2006/relationships/image" Target="../media/image45.png"/><Relationship Id="rId30" Type="http://schemas.openxmlformats.org/officeDocument/2006/relationships/slide" Target="slide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6.xml"/><Relationship Id="rId18" Type="http://schemas.openxmlformats.org/officeDocument/2006/relationships/image" Target="../media/image17.gif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0.png"/><Relationship Id="rId7" Type="http://schemas.openxmlformats.org/officeDocument/2006/relationships/slide" Target="slide4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media1.wma"/><Relationship Id="rId16" Type="http://schemas.openxmlformats.org/officeDocument/2006/relationships/slide" Target="slide8.xml"/><Relationship Id="rId20" Type="http://schemas.openxmlformats.org/officeDocument/2006/relationships/image" Target="../media/image19.gif"/><Relationship Id="rId1" Type="http://schemas.microsoft.com/office/2007/relationships/media" Target="../media/media1.wma"/><Relationship Id="rId6" Type="http://schemas.openxmlformats.org/officeDocument/2006/relationships/image" Target="../media/image10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23" Type="http://schemas.openxmlformats.org/officeDocument/2006/relationships/slide" Target="slide14.xml"/><Relationship Id="rId10" Type="http://schemas.openxmlformats.org/officeDocument/2006/relationships/image" Target="../media/image12.png"/><Relationship Id="rId19" Type="http://schemas.openxmlformats.org/officeDocument/2006/relationships/image" Target="../media/image18.gif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image" Target="../media/image14.png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8EAB51-9020-48BC-A218-A450B146A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4E5346-25F6-45E9-BE20-CBA1E249165F}"/>
              </a:ext>
            </a:extLst>
          </p:cNvPr>
          <p:cNvSpPr/>
          <p:nvPr/>
        </p:nvSpPr>
        <p:spPr>
          <a:xfrm>
            <a:off x="6223819" y="587829"/>
            <a:ext cx="5840662" cy="3153747"/>
          </a:xfrm>
          <a:custGeom>
            <a:avLst/>
            <a:gdLst>
              <a:gd name="connsiteX0" fmla="*/ 0 w 5840662"/>
              <a:gd name="connsiteY0" fmla="*/ 525635 h 3153747"/>
              <a:gd name="connsiteX1" fmla="*/ 525635 w 5840662"/>
              <a:gd name="connsiteY1" fmla="*/ 0 h 3153747"/>
              <a:gd name="connsiteX2" fmla="*/ 5315027 w 5840662"/>
              <a:gd name="connsiteY2" fmla="*/ 0 h 3153747"/>
              <a:gd name="connsiteX3" fmla="*/ 5840662 w 5840662"/>
              <a:gd name="connsiteY3" fmla="*/ 525635 h 3153747"/>
              <a:gd name="connsiteX4" fmla="*/ 5840662 w 5840662"/>
              <a:gd name="connsiteY4" fmla="*/ 2628112 h 3153747"/>
              <a:gd name="connsiteX5" fmla="*/ 5315027 w 5840662"/>
              <a:gd name="connsiteY5" fmla="*/ 3153747 h 3153747"/>
              <a:gd name="connsiteX6" fmla="*/ 525635 w 5840662"/>
              <a:gd name="connsiteY6" fmla="*/ 3153747 h 3153747"/>
              <a:gd name="connsiteX7" fmla="*/ 0 w 5840662"/>
              <a:gd name="connsiteY7" fmla="*/ 2628112 h 3153747"/>
              <a:gd name="connsiteX8" fmla="*/ 0 w 5840662"/>
              <a:gd name="connsiteY8" fmla="*/ 525635 h 315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0662" h="3153747" fill="none" extrusionOk="0">
                <a:moveTo>
                  <a:pt x="0" y="525635"/>
                </a:moveTo>
                <a:cubicBezTo>
                  <a:pt x="1297" y="270439"/>
                  <a:pt x="237338" y="3361"/>
                  <a:pt x="525635" y="0"/>
                </a:cubicBezTo>
                <a:cubicBezTo>
                  <a:pt x="2510404" y="72427"/>
                  <a:pt x="4251460" y="61419"/>
                  <a:pt x="5315027" y="0"/>
                </a:cubicBezTo>
                <a:cubicBezTo>
                  <a:pt x="5599018" y="-43432"/>
                  <a:pt x="5810789" y="226299"/>
                  <a:pt x="5840662" y="525635"/>
                </a:cubicBezTo>
                <a:cubicBezTo>
                  <a:pt x="5941538" y="957622"/>
                  <a:pt x="5733349" y="2236424"/>
                  <a:pt x="5840662" y="2628112"/>
                </a:cubicBezTo>
                <a:cubicBezTo>
                  <a:pt x="5851585" y="2862978"/>
                  <a:pt x="5602721" y="3150826"/>
                  <a:pt x="5315027" y="3153747"/>
                </a:cubicBezTo>
                <a:cubicBezTo>
                  <a:pt x="3036658" y="3183574"/>
                  <a:pt x="2504145" y="3074441"/>
                  <a:pt x="525635" y="3153747"/>
                </a:cubicBezTo>
                <a:cubicBezTo>
                  <a:pt x="289288" y="3147648"/>
                  <a:pt x="-25679" y="2923490"/>
                  <a:pt x="0" y="2628112"/>
                </a:cubicBezTo>
                <a:cubicBezTo>
                  <a:pt x="50037" y="2143582"/>
                  <a:pt x="770" y="1485534"/>
                  <a:pt x="0" y="525635"/>
                </a:cubicBezTo>
                <a:close/>
              </a:path>
              <a:path w="5840662" h="3153747" stroke="0" extrusionOk="0">
                <a:moveTo>
                  <a:pt x="0" y="525635"/>
                </a:moveTo>
                <a:cubicBezTo>
                  <a:pt x="22712" y="241526"/>
                  <a:pt x="247769" y="25905"/>
                  <a:pt x="525635" y="0"/>
                </a:cubicBezTo>
                <a:cubicBezTo>
                  <a:pt x="2252649" y="123000"/>
                  <a:pt x="4396484" y="-96860"/>
                  <a:pt x="5315027" y="0"/>
                </a:cubicBezTo>
                <a:cubicBezTo>
                  <a:pt x="5577163" y="-21465"/>
                  <a:pt x="5853373" y="209709"/>
                  <a:pt x="5840662" y="525635"/>
                </a:cubicBezTo>
                <a:cubicBezTo>
                  <a:pt x="5843835" y="970751"/>
                  <a:pt x="5934929" y="1701120"/>
                  <a:pt x="5840662" y="2628112"/>
                </a:cubicBezTo>
                <a:cubicBezTo>
                  <a:pt x="5794001" y="2935317"/>
                  <a:pt x="5553403" y="3145249"/>
                  <a:pt x="5315027" y="3153747"/>
                </a:cubicBezTo>
                <a:cubicBezTo>
                  <a:pt x="2963507" y="2993040"/>
                  <a:pt x="2571093" y="3193414"/>
                  <a:pt x="525635" y="3153747"/>
                </a:cubicBezTo>
                <a:cubicBezTo>
                  <a:pt x="184447" y="3143469"/>
                  <a:pt x="-13249" y="2912410"/>
                  <a:pt x="0" y="2628112"/>
                </a:cubicBezTo>
                <a:cubicBezTo>
                  <a:pt x="32216" y="2275467"/>
                  <a:pt x="57206" y="1466194"/>
                  <a:pt x="0" y="52563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73092-62EF-4539-A39F-0FC645EE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603" y="328733"/>
            <a:ext cx="6419644" cy="160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DC63E-DF01-47C5-9C0E-CB54F119287E}"/>
              </a:ext>
            </a:extLst>
          </p:cNvPr>
          <p:cNvSpPr txBox="1"/>
          <p:nvPr/>
        </p:nvSpPr>
        <p:spPr>
          <a:xfrm>
            <a:off x="6705600" y="1838325"/>
            <a:ext cx="5000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ĐÁNH GIÁ  CUỐI KÌ 1 (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79705323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7089D4A4-7659-400F-8AFD-BC10F8F6D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5817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D72B2F51-2E61-41CB-8D82-FB0BC8CF0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4AA665A-CF50-4F16-8284-559114562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882"/>
          <a:stretch/>
        </p:blipFill>
        <p:spPr>
          <a:xfrm>
            <a:off x="3011233" y="5857399"/>
            <a:ext cx="6102625" cy="100060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D25BE4B-A7DE-4CB7-A722-E6F3BBC08B68}"/>
              </a:ext>
            </a:extLst>
          </p:cNvPr>
          <p:cNvSpPr/>
          <p:nvPr/>
        </p:nvSpPr>
        <p:spPr>
          <a:xfrm>
            <a:off x="5270933" y="4502942"/>
            <a:ext cx="1583222" cy="896780"/>
          </a:xfrm>
          <a:prstGeom prst="ellipse">
            <a:avLst/>
          </a:prstGeom>
          <a:solidFill>
            <a:srgbClr val="DB9F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/>
            <a:lightRig rig="twoPt" dir="t"/>
          </a:scene3d>
          <a:sp3d extrusionH="63500">
            <a:bevelT w="349250" h="1390650" prst="slope"/>
            <a:bevelB w="177800" h="222250"/>
            <a:contourClr>
              <a:srgbClr val="537FC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8ADB1-71CD-48FA-A4B1-2A55F564ED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73"/>
          <a:stretch/>
        </p:blipFill>
        <p:spPr>
          <a:xfrm>
            <a:off x="2606724" y="-692453"/>
            <a:ext cx="7110416" cy="6657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AF7E31-5A05-4300-B096-9F5B344B716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-563"/>
          <a:stretch>
            <a:fillRect/>
          </a:stretch>
        </p:blipFill>
        <p:spPr>
          <a:xfrm>
            <a:off x="5233416" y="4650289"/>
            <a:ext cx="1658256" cy="1814729"/>
          </a:xfrm>
          <a:custGeom>
            <a:avLst/>
            <a:gdLst>
              <a:gd name="connsiteX0" fmla="*/ 0 w 1658256"/>
              <a:gd name="connsiteY0" fmla="*/ 10157 h 1814729"/>
              <a:gd name="connsiteX1" fmla="*/ 645838 w 1658256"/>
              <a:gd name="connsiteY1" fmla="*/ 10157 h 1814729"/>
              <a:gd name="connsiteX2" fmla="*/ 573469 w 1658256"/>
              <a:gd name="connsiteY2" fmla="*/ 18036 h 1814729"/>
              <a:gd name="connsiteX3" fmla="*/ 173810 w 1658256"/>
              <a:gd name="connsiteY3" fmla="*/ 229512 h 1814729"/>
              <a:gd name="connsiteX4" fmla="*/ 828178 w 1658256"/>
              <a:gd name="connsiteY4" fmla="*/ 459024 h 1814729"/>
              <a:gd name="connsiteX5" fmla="*/ 1482546 w 1658256"/>
              <a:gd name="connsiteY5" fmla="*/ 229512 h 1814729"/>
              <a:gd name="connsiteX6" fmla="*/ 1082888 w 1658256"/>
              <a:gd name="connsiteY6" fmla="*/ 18036 h 1814729"/>
              <a:gd name="connsiteX7" fmla="*/ 1010519 w 1658256"/>
              <a:gd name="connsiteY7" fmla="*/ 10157 h 1814729"/>
              <a:gd name="connsiteX8" fmla="*/ 1658256 w 1658256"/>
              <a:gd name="connsiteY8" fmla="*/ 10157 h 1814729"/>
              <a:gd name="connsiteX9" fmla="*/ 1658256 w 1658256"/>
              <a:gd name="connsiteY9" fmla="*/ 1814729 h 1814729"/>
              <a:gd name="connsiteX10" fmla="*/ 0 w 1658256"/>
              <a:gd name="connsiteY10" fmla="*/ 1814729 h 1814729"/>
              <a:gd name="connsiteX11" fmla="*/ 828178 w 1658256"/>
              <a:gd name="connsiteY11" fmla="*/ 0 h 1814729"/>
              <a:gd name="connsiteX12" fmla="*/ 960056 w 1658256"/>
              <a:gd name="connsiteY12" fmla="*/ 4663 h 1814729"/>
              <a:gd name="connsiteX13" fmla="*/ 1010519 w 1658256"/>
              <a:gd name="connsiteY13" fmla="*/ 10157 h 1814729"/>
              <a:gd name="connsiteX14" fmla="*/ 645838 w 1658256"/>
              <a:gd name="connsiteY14" fmla="*/ 10157 h 1814729"/>
              <a:gd name="connsiteX15" fmla="*/ 696300 w 1658256"/>
              <a:gd name="connsiteY15" fmla="*/ 4663 h 1814729"/>
              <a:gd name="connsiteX16" fmla="*/ 828178 w 1658256"/>
              <a:gd name="connsiteY16" fmla="*/ 0 h 181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8256" h="1814729">
                <a:moveTo>
                  <a:pt x="0" y="10157"/>
                </a:moveTo>
                <a:lnTo>
                  <a:pt x="645838" y="10157"/>
                </a:lnTo>
                <a:lnTo>
                  <a:pt x="573469" y="18036"/>
                </a:lnTo>
                <a:cubicBezTo>
                  <a:pt x="338606" y="52878"/>
                  <a:pt x="173810" y="134445"/>
                  <a:pt x="173810" y="229512"/>
                </a:cubicBezTo>
                <a:cubicBezTo>
                  <a:pt x="173810" y="356268"/>
                  <a:pt x="466781" y="459024"/>
                  <a:pt x="828178" y="459024"/>
                </a:cubicBezTo>
                <a:cubicBezTo>
                  <a:pt x="1189575" y="459024"/>
                  <a:pt x="1482546" y="356268"/>
                  <a:pt x="1482546" y="229512"/>
                </a:cubicBezTo>
                <a:cubicBezTo>
                  <a:pt x="1482546" y="134445"/>
                  <a:pt x="1317750" y="52878"/>
                  <a:pt x="1082888" y="18036"/>
                </a:cubicBezTo>
                <a:lnTo>
                  <a:pt x="1010519" y="10157"/>
                </a:lnTo>
                <a:lnTo>
                  <a:pt x="1658256" y="10157"/>
                </a:lnTo>
                <a:lnTo>
                  <a:pt x="1658256" y="1814729"/>
                </a:lnTo>
                <a:lnTo>
                  <a:pt x="0" y="1814729"/>
                </a:lnTo>
                <a:close/>
                <a:moveTo>
                  <a:pt x="828178" y="0"/>
                </a:moveTo>
                <a:cubicBezTo>
                  <a:pt x="873353" y="0"/>
                  <a:pt x="917458" y="1605"/>
                  <a:pt x="960056" y="4663"/>
                </a:cubicBezTo>
                <a:lnTo>
                  <a:pt x="1010519" y="10157"/>
                </a:lnTo>
                <a:lnTo>
                  <a:pt x="645838" y="10157"/>
                </a:lnTo>
                <a:lnTo>
                  <a:pt x="696300" y="4663"/>
                </a:lnTo>
                <a:cubicBezTo>
                  <a:pt x="738898" y="1605"/>
                  <a:pt x="783004" y="0"/>
                  <a:pt x="828178" y="0"/>
                </a:cubicBezTo>
                <a:close/>
              </a:path>
            </a:pathLst>
          </a:custGeom>
        </p:spPr>
      </p:pic>
      <p:pic>
        <p:nvPicPr>
          <p:cNvPr id="40" name="Picture 39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57F39EA8-8671-4081-806F-4C7C899B1B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21" y="4823211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C66A2CA5-F280-4CED-B879-40107DDD62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49" y="4904254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BCE721E7-1840-4A64-B3D5-6ADCD95CB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91" y="4985297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">
            <a:hlinkClick r:id="rId10" action="ppaction://hlinksldjump"/>
            <a:extLst>
              <a:ext uri="{FF2B5EF4-FFF2-40B4-BE49-F238E27FC236}">
                <a16:creationId xmlns:a16="http://schemas.microsoft.com/office/drawing/2014/main" id="{F63B61CD-F98E-4F22-8FD0-B8DF43C98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506" y="3363922"/>
            <a:ext cx="890093" cy="1286367"/>
          </a:xfrm>
          <a:prstGeom prst="rect">
            <a:avLst/>
          </a:prstGeom>
        </p:spPr>
      </p:pic>
      <p:pic>
        <p:nvPicPr>
          <p:cNvPr id="12" name="2">
            <a:hlinkClick r:id="rId12" action="ppaction://hlinksldjump"/>
            <a:extLst>
              <a:ext uri="{FF2B5EF4-FFF2-40B4-BE49-F238E27FC236}">
                <a16:creationId xmlns:a16="http://schemas.microsoft.com/office/drawing/2014/main" id="{473F1335-4C4C-4B90-9D94-D384C944B4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9719" y="542488"/>
            <a:ext cx="926672" cy="1286367"/>
          </a:xfrm>
          <a:prstGeom prst="rect">
            <a:avLst/>
          </a:prstGeom>
        </p:spPr>
      </p:pic>
      <p:pic>
        <p:nvPicPr>
          <p:cNvPr id="13" name="3">
            <a:hlinkClick r:id="rId14" action="ppaction://hlinksldjump"/>
            <a:extLst>
              <a:ext uri="{FF2B5EF4-FFF2-40B4-BE49-F238E27FC236}">
                <a16:creationId xmlns:a16="http://schemas.microsoft.com/office/drawing/2014/main" id="{8B33B527-37CD-4ACA-8A28-350AF934D5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31052" y="2712934"/>
            <a:ext cx="902286" cy="1286367"/>
          </a:xfrm>
          <a:prstGeom prst="rect">
            <a:avLst/>
          </a:prstGeom>
        </p:spPr>
      </p:pic>
      <p:pic>
        <p:nvPic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EFEAAB10-C39B-49E3-A350-89E80DCBFB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5829" y="171911"/>
            <a:ext cx="963251" cy="1286367"/>
          </a:xfrm>
          <a:prstGeom prst="rect">
            <a:avLst/>
          </a:prstGeom>
        </p:spPr>
      </p:pic>
      <p:pic>
        <p:nvPicPr>
          <p:cNvPr id="15" name="5">
            <a:hlinkClick r:id="rId18" action="ppaction://hlinksldjump"/>
            <a:extLst>
              <a:ext uri="{FF2B5EF4-FFF2-40B4-BE49-F238E27FC236}">
                <a16:creationId xmlns:a16="http://schemas.microsoft.com/office/drawing/2014/main" id="{038AE0C3-5DA8-4DCD-A9A4-05545F63B5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29026" y="694100"/>
            <a:ext cx="902286" cy="1286367"/>
          </a:xfrm>
          <a:prstGeom prst="rect">
            <a:avLst/>
          </a:prstGeom>
        </p:spPr>
      </p:pic>
      <p:pic>
        <p:nvPicPr>
          <p:cNvPr id="18" name="6">
            <a:hlinkClick r:id="rId20" action="ppaction://hlinksldjump"/>
            <a:extLst>
              <a:ext uri="{FF2B5EF4-FFF2-40B4-BE49-F238E27FC236}">
                <a16:creationId xmlns:a16="http://schemas.microsoft.com/office/drawing/2014/main" id="{9B10511B-3654-4E21-8381-E4A35EC37CD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0934" y="2302052"/>
            <a:ext cx="938865" cy="1286367"/>
          </a:xfrm>
          <a:prstGeom prst="rect">
            <a:avLst/>
          </a:prstGeom>
        </p:spPr>
      </p:pic>
      <p:pic>
        <p:nvPicPr>
          <p:cNvPr id="19" name="7">
            <a:hlinkClick r:id="rId22" action="ppaction://hlinksldjump"/>
            <a:extLst>
              <a:ext uri="{FF2B5EF4-FFF2-40B4-BE49-F238E27FC236}">
                <a16:creationId xmlns:a16="http://schemas.microsoft.com/office/drawing/2014/main" id="{5EF47102-CC57-442B-A21F-D3FEEE296BF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30961" y="3606263"/>
            <a:ext cx="871804" cy="1286367"/>
          </a:xfrm>
          <a:prstGeom prst="rect">
            <a:avLst/>
          </a:prstGeom>
        </p:spPr>
      </p:pic>
      <p:pic>
        <p:nvPicPr>
          <p:cNvPr id="22" name="8">
            <a:hlinkClick r:id="rId24" action="ppaction://hlinksldjump"/>
            <a:extLst>
              <a:ext uri="{FF2B5EF4-FFF2-40B4-BE49-F238E27FC236}">
                <a16:creationId xmlns:a16="http://schemas.microsoft.com/office/drawing/2014/main" id="{9B777BF2-F1C4-4D45-8FAB-19BBA0E1FE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36245" y="1033072"/>
            <a:ext cx="944962" cy="1286367"/>
          </a:xfrm>
          <a:prstGeom prst="rect">
            <a:avLst/>
          </a:prstGeom>
        </p:spPr>
      </p:pic>
      <p:pic>
        <p:nvPicPr>
          <p:cNvPr id="23" name="9">
            <a:hlinkClick r:id="rId26" action="ppaction://hlinksldjump"/>
            <a:extLst>
              <a:ext uri="{FF2B5EF4-FFF2-40B4-BE49-F238E27FC236}">
                <a16:creationId xmlns:a16="http://schemas.microsoft.com/office/drawing/2014/main" id="{96BBFF38-0A0E-4739-A106-50A77CFB48A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76069" y="1658612"/>
            <a:ext cx="920576" cy="1286367"/>
          </a:xfrm>
          <a:prstGeom prst="rect">
            <a:avLst/>
          </a:prstGeom>
        </p:spPr>
      </p:pic>
      <p:pic>
        <p:nvPicPr>
          <p:cNvPr id="24" name="10">
            <a:hlinkClick r:id="rId28" action="ppaction://hlinksldjump"/>
            <a:extLst>
              <a:ext uri="{FF2B5EF4-FFF2-40B4-BE49-F238E27FC236}">
                <a16:creationId xmlns:a16="http://schemas.microsoft.com/office/drawing/2014/main" id="{10B2A753-B750-432F-BB20-2A55659C4A9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92384" y="2743461"/>
            <a:ext cx="1091279" cy="1286367"/>
          </a:xfrm>
          <a:prstGeom prst="rect">
            <a:avLst/>
          </a:prstGeom>
        </p:spPr>
      </p:pic>
      <p:sp>
        <p:nvSpPr>
          <p:cNvPr id="26" name="Action Button: Go Forward or Next 25">
            <a:hlinkClick r:id="rId30" action="ppaction://hlinksldjump" highlightClick="1"/>
            <a:extLst>
              <a:ext uri="{FF2B5EF4-FFF2-40B4-BE49-F238E27FC236}">
                <a16:creationId xmlns:a16="http://schemas.microsoft.com/office/drawing/2014/main" id="{C1642602-50DE-4A47-BBC9-E567E6769870}"/>
              </a:ext>
            </a:extLst>
          </p:cNvPr>
          <p:cNvSpPr/>
          <p:nvPr/>
        </p:nvSpPr>
        <p:spPr>
          <a:xfrm>
            <a:off x="11528499" y="6205555"/>
            <a:ext cx="663501" cy="687541"/>
          </a:xfrm>
          <a:prstGeom prst="actionButtonForwardNex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1B1386C0-D2FC-47CF-BB2C-52C2E98F0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18250" y="-656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41463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46FA4FCE-B89B-4323-8138-7EA3AC89E12A}"/>
              </a:ext>
            </a:extLst>
          </p:cNvPr>
          <p:cNvGrpSpPr/>
          <p:nvPr/>
        </p:nvGrpSpPr>
        <p:grpSpPr>
          <a:xfrm>
            <a:off x="4766802" y="382248"/>
            <a:ext cx="2658391" cy="2651845"/>
            <a:chOff x="4766802" y="382248"/>
            <a:chExt cx="2658391" cy="26518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FAB2A1-5ADD-45B8-B5FA-C6B763A7E3E6}"/>
                </a:ext>
              </a:extLst>
            </p:cNvPr>
            <p:cNvSpPr/>
            <p:nvPr/>
          </p:nvSpPr>
          <p:spPr>
            <a:xfrm>
              <a:off x="4766802" y="1704897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D53737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5D2AD9-7311-46D1-B37F-DDA61773E104}"/>
                </a:ext>
              </a:extLst>
            </p:cNvPr>
            <p:cNvSpPr/>
            <p:nvPr/>
          </p:nvSpPr>
          <p:spPr>
            <a:xfrm flipV="1">
              <a:off x="4766802" y="382248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537FC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tên những người thuộc họ nội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1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tên những người thuộc họ ngoại 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8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Em làm gì để thể hiện sự quan tâm yêu quý những người trong họ hàng mình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3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4. Khi </a:t>
            </a:r>
            <a:r>
              <a:rPr lang="en-US" sz="4000" dirty="0" err="1">
                <a:solidFill>
                  <a:prstClr val="white"/>
                </a:solidFill>
              </a:rPr>
              <a:t>phát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hiện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có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đám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cháy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em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phải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làm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gì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1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11F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5. </a:t>
            </a:r>
            <a:r>
              <a:rPr lang="en-US" sz="4000" dirty="0" err="1">
                <a:solidFill>
                  <a:prstClr val="white"/>
                </a:solidFill>
              </a:rPr>
              <a:t>Vì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sao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phải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giữ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vệ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sinh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xung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quanh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nhà</a:t>
            </a:r>
            <a:r>
              <a:rPr lang="en-US" sz="4000" dirty="0">
                <a:solidFill>
                  <a:prstClr val="white"/>
                </a:solidFill>
              </a:rPr>
              <a:t> ở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5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083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3200" dirty="0">
                <a:solidFill>
                  <a:prstClr val="white"/>
                </a:solidFill>
              </a:rPr>
              <a:t>6.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làm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để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giữ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vệ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sinh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xung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quanh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nhà</a:t>
            </a:r>
            <a:r>
              <a:rPr lang="en-US" sz="3200" dirty="0">
                <a:solidFill>
                  <a:prstClr val="white"/>
                </a:solidFill>
              </a:rPr>
              <a:t> ở 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9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29FFF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7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một số hoạt động xã hội được tổ chức ở trường 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9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8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8. Chia </a:t>
            </a:r>
            <a:r>
              <a:rPr lang="en-US" sz="4000" dirty="0" err="1">
                <a:solidFill>
                  <a:prstClr val="white"/>
                </a:solidFill>
              </a:rPr>
              <a:t>sẻ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những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hoạt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động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em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thích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nhất</a:t>
            </a:r>
            <a:r>
              <a:rPr lang="en-US" sz="4000" dirty="0">
                <a:solidFill>
                  <a:prstClr val="white"/>
                </a:solidFill>
              </a:rPr>
              <a:t> ?Ý </a:t>
            </a:r>
            <a:r>
              <a:rPr lang="en-US" sz="4000" dirty="0" err="1">
                <a:solidFill>
                  <a:prstClr val="white"/>
                </a:solidFill>
              </a:rPr>
              <a:t>nghĩa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của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những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việc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làm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đó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54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Ở địa phương em có di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tích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 lịch sử nào ?</a:t>
            </a:r>
          </a:p>
          <a:p>
            <a:pPr lvl="0" algn="ctr" defTabSz="914363"/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Em đã đến đó chưa  ?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1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3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10. </a:t>
            </a:r>
            <a:r>
              <a:rPr lang="en-US" sz="4000" dirty="0" err="1">
                <a:solidFill>
                  <a:prstClr val="white"/>
                </a:solidFill>
              </a:rPr>
              <a:t>Nêu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ích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của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hoạt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động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sản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xuất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nông</a:t>
            </a:r>
            <a:r>
              <a:rPr lang="en-US" sz="4000" dirty="0">
                <a:solidFill>
                  <a:prstClr val="white"/>
                </a:solidFill>
              </a:rPr>
              <a:t>  </a:t>
            </a:r>
            <a:r>
              <a:rPr lang="en-US" sz="4000" dirty="0" err="1">
                <a:solidFill>
                  <a:prstClr val="white"/>
                </a:solidFill>
              </a:rPr>
              <a:t>nghiệp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đó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67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colorful&#10;&#10;Description automatically generated">
            <a:extLst>
              <a:ext uri="{FF2B5EF4-FFF2-40B4-BE49-F238E27FC236}">
                <a16:creationId xmlns:a16="http://schemas.microsoft.com/office/drawing/2014/main" id="{B87A6B52-686D-4295-9781-AB979CBA4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AB582F-B8CE-4EEA-9816-F375570316E4}"/>
              </a:ext>
            </a:extLst>
          </p:cNvPr>
          <p:cNvSpPr/>
          <p:nvPr/>
        </p:nvSpPr>
        <p:spPr>
          <a:xfrm>
            <a:off x="3594949" y="1550307"/>
            <a:ext cx="50020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CHÚC MỪNG 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NĂM MỚI</a:t>
            </a: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CE9B2-AF34-4B04-BB7E-FAA8D23D8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89" y="3224782"/>
            <a:ext cx="3633218" cy="3633218"/>
          </a:xfrm>
          <a:prstGeom prst="rect">
            <a:avLst/>
          </a:prstGeom>
        </p:spPr>
      </p:pic>
      <p:pic>
        <p:nvPicPr>
          <p:cNvPr id="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2F2A1B1C-943F-4DD1-B71F-34A70F450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8" y="-60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0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96296E-6 L 0 3.7037E-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0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4B584-3F0C-46B5-953B-E3A86C94A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727" y="1198510"/>
            <a:ext cx="7382896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25273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521E68-AC20-4CF0-A1FD-9CE88B31DD17}"/>
              </a:ext>
            </a:extLst>
          </p:cNvPr>
          <p:cNvSpPr txBox="1"/>
          <p:nvPr/>
        </p:nvSpPr>
        <p:spPr>
          <a:xfrm>
            <a:off x="3764156" y="492470"/>
            <a:ext cx="8284969" cy="1323439"/>
          </a:xfrm>
          <a:custGeom>
            <a:avLst/>
            <a:gdLst>
              <a:gd name="connsiteX0" fmla="*/ 0 w 8284969"/>
              <a:gd name="connsiteY0" fmla="*/ 0 h 1323439"/>
              <a:gd name="connsiteX1" fmla="*/ 8284969 w 8284969"/>
              <a:gd name="connsiteY1" fmla="*/ 0 h 1323439"/>
              <a:gd name="connsiteX2" fmla="*/ 8284969 w 8284969"/>
              <a:gd name="connsiteY2" fmla="*/ 1323439 h 1323439"/>
              <a:gd name="connsiteX3" fmla="*/ 0 w 8284969"/>
              <a:gd name="connsiteY3" fmla="*/ 1323439 h 1323439"/>
              <a:gd name="connsiteX4" fmla="*/ 0 w 8284969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4969" h="1323439" fill="none" extrusionOk="0">
                <a:moveTo>
                  <a:pt x="0" y="0"/>
                </a:moveTo>
                <a:cubicBezTo>
                  <a:pt x="2805615" y="5222"/>
                  <a:pt x="6850848" y="24918"/>
                  <a:pt x="8284969" y="0"/>
                </a:cubicBezTo>
                <a:cubicBezTo>
                  <a:pt x="8222375" y="502581"/>
                  <a:pt x="8248011" y="742429"/>
                  <a:pt x="8284969" y="1323439"/>
                </a:cubicBezTo>
                <a:cubicBezTo>
                  <a:pt x="6507763" y="1158678"/>
                  <a:pt x="3261321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8284969" h="1323439" stroke="0" extrusionOk="0">
                <a:moveTo>
                  <a:pt x="0" y="0"/>
                </a:moveTo>
                <a:cubicBezTo>
                  <a:pt x="1042463" y="11849"/>
                  <a:pt x="7400954" y="-161459"/>
                  <a:pt x="8284969" y="0"/>
                </a:cubicBezTo>
                <a:cubicBezTo>
                  <a:pt x="8270309" y="501774"/>
                  <a:pt x="8205034" y="1007572"/>
                  <a:pt x="8284969" y="1323439"/>
                </a:cubicBezTo>
                <a:cubicBezTo>
                  <a:pt x="6100188" y="1177579"/>
                  <a:pt x="2112652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hia sẻ việc làm em yêu quý những người trong họ hàng mình 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63E6C08F-7B56-4F72-8D5D-B7E97F07E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439706" y="172347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91732A-B549-462B-84D0-BB55833E8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912" y="1055207"/>
            <a:ext cx="202404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92391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F794F-8F2A-4C91-BC03-3F52BB38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631" y="1101706"/>
            <a:ext cx="888873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0FF5834-5D6E-4DE6-A797-9043FEEB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 r="16030"/>
          <a:stretch/>
        </p:blipFill>
        <p:spPr>
          <a:xfrm>
            <a:off x="5904800" y="1469894"/>
            <a:ext cx="5217834" cy="4319985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767" y="1100271"/>
            <a:ext cx="3066554" cy="25544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2856" y="1467382"/>
            <a:ext cx="3078747" cy="25300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296" y="3649550"/>
            <a:ext cx="3054361" cy="249348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2542" y="3328407"/>
            <a:ext cx="3115326" cy="2462997"/>
          </a:xfrm>
          <a:prstGeom prst="rect">
            <a:avLst/>
          </a:prstGeom>
        </p:spPr>
      </p:pic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sp>
        <p:nvSpPr>
          <p:cNvPr id="8" name="Rectangle 7">
            <a:hlinkClick r:id="rId23" action="ppaction://hlinksldjump"/>
            <a:extLst>
              <a:ext uri="{FF2B5EF4-FFF2-40B4-BE49-F238E27FC236}">
                <a16:creationId xmlns:a16="http://schemas.microsoft.com/office/drawing/2014/main" id="{43C43EF9-5087-427A-82B5-7B9153FC11A0}"/>
              </a:ext>
            </a:extLst>
          </p:cNvPr>
          <p:cNvSpPr/>
          <p:nvPr/>
        </p:nvSpPr>
        <p:spPr>
          <a:xfrm>
            <a:off x="10116145" y="126320"/>
            <a:ext cx="1729780" cy="622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02511-ED00-40B8-A9EF-81033662B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" b="3122"/>
          <a:stretch/>
        </p:blipFill>
        <p:spPr>
          <a:xfrm>
            <a:off x="2505075" y="2071178"/>
            <a:ext cx="7351462" cy="4101022"/>
          </a:xfrm>
          <a:prstGeom prst="round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992EF0-5213-4C62-89D8-ECB33D76D8B5}"/>
              </a:ext>
            </a:extLst>
          </p:cNvPr>
          <p:cNvSpPr/>
          <p:nvPr/>
        </p:nvSpPr>
        <p:spPr>
          <a:xfrm>
            <a:off x="3724275" y="495300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Gươm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8F55B-9BB3-4156-86E2-937032410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b="14471"/>
          <a:stretch/>
        </p:blipFill>
        <p:spPr>
          <a:xfrm>
            <a:off x="1599901" y="1524001"/>
            <a:ext cx="8992197" cy="414337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F1DFC0-FFFD-46D3-9F8C-36079058CE12}"/>
              </a:ext>
            </a:extLst>
          </p:cNvPr>
          <p:cNvSpPr/>
          <p:nvPr/>
        </p:nvSpPr>
        <p:spPr>
          <a:xfrm>
            <a:off x="3905250" y="28575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3FFA25A-781E-4074-A22F-665A2010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0" b="9120"/>
          <a:stretch/>
        </p:blipFill>
        <p:spPr>
          <a:xfrm>
            <a:off x="2359025" y="2503311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9" name="Picture 3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B61912-71F3-41BE-8F4E-08C792D1EDB0}"/>
              </a:ext>
            </a:extLst>
          </p:cNvPr>
          <p:cNvSpPr/>
          <p:nvPr/>
        </p:nvSpPr>
        <p:spPr>
          <a:xfrm>
            <a:off x="3711575" y="741980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Húc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921F16EF-815B-4147-9C42-2021135606F0}"/>
              </a:ext>
            </a:extLst>
          </p:cNvPr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C873DE7-5075-42A5-A2B4-74D52EBC181B}"/>
              </a:ext>
            </a:extLst>
          </p:cNvPr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30">
            <a:extLst>
              <a:ext uri="{FF2B5EF4-FFF2-40B4-BE49-F238E27FC236}">
                <a16:creationId xmlns:a16="http://schemas.microsoft.com/office/drawing/2014/main" id="{6FEF414D-EE82-444F-A96E-CADBD141ED0B}"/>
              </a:ext>
            </a:extLst>
          </p:cNvPr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D69164D2-41E3-4F27-AF65-D2DFB80F0268}"/>
              </a:ext>
            </a:extLst>
          </p:cNvPr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0947088E-75F9-465F-A5F1-015DAD4B196B}"/>
              </a:ext>
            </a:extLst>
          </p:cNvPr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41BAB591-F636-460B-BE31-EB485F02F38C}"/>
              </a:ext>
            </a:extLst>
          </p:cNvPr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A9B17828-9295-483E-AAAE-36CF0478DB01}"/>
              </a:ext>
            </a:extLst>
          </p:cNvPr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361C46F8-233D-48CC-B56B-CCE766D14E0E}"/>
              </a:ext>
            </a:extLst>
          </p:cNvPr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689510DB-1812-48A7-92D7-C089713CEB65}"/>
              </a:ext>
            </a:extLst>
          </p:cNvPr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87128427-94EC-47D0-B0B7-8682D222594A}"/>
              </a:ext>
            </a:extLst>
          </p:cNvPr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Freeform 122">
            <a:extLst>
              <a:ext uri="{FF2B5EF4-FFF2-40B4-BE49-F238E27FC236}">
                <a16:creationId xmlns:a16="http://schemas.microsoft.com/office/drawing/2014/main" id="{07D37D73-86C6-4247-AD1F-4070150FFDFC}"/>
              </a:ext>
            </a:extLst>
          </p:cNvPr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Oval 28">
            <a:extLst>
              <a:ext uri="{FF2B5EF4-FFF2-40B4-BE49-F238E27FC236}">
                <a16:creationId xmlns:a16="http://schemas.microsoft.com/office/drawing/2014/main" id="{4A90FFBC-D058-42A4-BAA6-480EF62B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F1F1D19-AD3D-4C80-AA6C-1AC855619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b="14128"/>
          <a:stretch/>
        </p:blipFill>
        <p:spPr>
          <a:xfrm>
            <a:off x="2236617" y="2339389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1" name="Picture 50">
            <a:hlinkClick r:id="rId5" action="ppaction://hlinksldjump"/>
            <a:extLst>
              <a:ext uri="{FF2B5EF4-FFF2-40B4-BE49-F238E27FC236}">
                <a16:creationId xmlns:a16="http://schemas.microsoft.com/office/drawing/2014/main" id="{C7301491-41C6-473D-9DC1-5F0DEE83F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0BE7655-D995-43B3-B444-0A4939551DC2}"/>
              </a:ext>
            </a:extLst>
          </p:cNvPr>
          <p:cNvSpPr/>
          <p:nvPr/>
        </p:nvSpPr>
        <p:spPr>
          <a:xfrm>
            <a:off x="3467100" y="747713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The Phoenix Garden</a:t>
            </a: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36" y="-149433"/>
            <a:ext cx="7998645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852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E6B05354-A056-480A-926E-D15A61235D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96" y="-145161"/>
            <a:ext cx="2875773" cy="2818257"/>
          </a:xfrm>
          <a:prstGeom prst="rect">
            <a:avLst/>
          </a:prstGeom>
        </p:spPr>
      </p:pic>
      <p:pic>
        <p:nvPicPr>
          <p:cNvPr id="14" name="Picture 13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52A9C1E8-3356-417A-BB78-F7E1E3A15A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5" y="-145161"/>
            <a:ext cx="2875773" cy="2818257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E8B4815-6006-46DB-8762-4D901015F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291" y="2368285"/>
            <a:ext cx="2692291" cy="4489715"/>
          </a:xfrm>
          <a:prstGeom prst="rect">
            <a:avLst/>
          </a:prstGeom>
        </p:spPr>
      </p:pic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5050CFB-A627-45BF-9381-3EA143945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368285"/>
            <a:ext cx="3227651" cy="44897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B6CBEB-35CA-4B49-B4BB-9049DC8682F4}"/>
              </a:ext>
            </a:extLst>
          </p:cNvPr>
          <p:cNvSpPr/>
          <p:nvPr/>
        </p:nvSpPr>
        <p:spPr>
          <a:xfrm>
            <a:off x="4880763" y="444240"/>
            <a:ext cx="2430474" cy="59695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ĐOÁN 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ĐÚNG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TRÚNG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LÌ XÌ </a:t>
            </a:r>
          </a:p>
        </p:txBody>
      </p:sp>
      <p:pic>
        <p:nvPicPr>
          <p:cNvPr id="8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26C18037-8E8F-4454-8A73-6BC54766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5998" y="-60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33333E-6 4.81481E-6 L 0.29336 -0.00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-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66667E-6 4.81481E-6 L -0.33424 -0.00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230</Words>
  <Application>Microsoft Office PowerPoint</Application>
  <PresentationFormat>Widescreen</PresentationFormat>
  <Paragraphs>37</Paragraphs>
  <Slides>24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等线 Light</vt:lpstr>
      <vt:lpstr>UTM Arruba KT</vt:lpstr>
      <vt:lpstr>UTM Candombe</vt:lpstr>
      <vt:lpstr>Arial</vt:lpstr>
      <vt:lpstr>Arial Black</vt:lpstr>
      <vt:lpstr>Calibri</vt:lpstr>
      <vt:lpstr>Calibri Light</vt:lpstr>
      <vt:lpstr>Cambria</vt:lpstr>
      <vt:lpstr>iCiel Cadena</vt:lpstr>
      <vt:lpstr>UTM Flamenco</vt:lpstr>
      <vt:lpstr>1_Office Theme</vt:lpstr>
      <vt:lpstr>5_Office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2022-12-27T22:20:11Z</dcterms:created>
  <dcterms:modified xsi:type="dcterms:W3CDTF">2022-12-27T22:48:13Z</dcterms:modified>
</cp:coreProperties>
</file>