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7" r:id="rId2"/>
    <p:sldMasterId id="2147483694" r:id="rId3"/>
    <p:sldMasterId id="2147483706" r:id="rId4"/>
  </p:sldMasterIdLst>
  <p:notesMasterIdLst>
    <p:notesMasterId r:id="rId23"/>
  </p:notesMasterIdLst>
  <p:sldIdLst>
    <p:sldId id="2007577233" r:id="rId5"/>
    <p:sldId id="283" r:id="rId6"/>
    <p:sldId id="379" r:id="rId7"/>
    <p:sldId id="380" r:id="rId8"/>
    <p:sldId id="381" r:id="rId9"/>
    <p:sldId id="382" r:id="rId10"/>
    <p:sldId id="2007577235" r:id="rId11"/>
    <p:sldId id="2007577236" r:id="rId12"/>
    <p:sldId id="386" r:id="rId13"/>
    <p:sldId id="265" r:id="rId14"/>
    <p:sldId id="257" r:id="rId15"/>
    <p:sldId id="256" r:id="rId16"/>
    <p:sldId id="258" r:id="rId17"/>
    <p:sldId id="259" r:id="rId18"/>
    <p:sldId id="2007577237" r:id="rId19"/>
    <p:sldId id="261" r:id="rId20"/>
    <p:sldId id="262" r:id="rId21"/>
    <p:sldId id="280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7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975DDD-B99F-4B38-9248-8BBABA44EF3C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7FAB48-5899-4091-B672-35A434290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7734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3F194D-43FE-4C02-9FF7-BAF0A7A92D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71367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: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7FAB48-5899-4091-B672-35A43429021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655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: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BCEB3C-CD62-4215-890E-8260E4ED8B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80413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B583EF-A5A2-421D-AECE-99D744972A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43852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9307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B5D25D-49EF-43A0-A0BE-9B2059784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ABE6CB-DA62-4F5B-B37C-A5EC552532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2FAEF2-71AB-4FBD-8152-767235FD8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D97880-59D4-41EE-82E8-00CEC0133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F49250-4E50-46B7-8B31-C541E64D4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9719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A83842-EA91-4A09-9CE4-4FC03A042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BF8406-F7E9-460B-853F-03EF27F60F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2E625B-F297-4529-8447-F8CE6B35A6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7C86D9-1474-4511-A15C-C27831FDA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C28F3-EA2C-4937-A8D0-C1B3BC58D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96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127DD9-A1EA-47D8-A132-DF0C026DA4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B4BC96-1C6B-4BF7-BF1F-F2B0433F77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232B35-6D29-4951-A22A-C2739CB190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3B3508-9317-4BB7-AE70-950EED759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399BF6-B380-40EC-B1B8-96417DC38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2A9FBC-AF7F-4677-BDAB-98524C2EF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7663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6AD7E6-5F51-4EB0-9F2E-6F4B6DF41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7A5B8F-0090-4CA3-865E-2D686A8BE9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913C5A-7A9A-419E-A961-304974DACA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5E7DED1-3326-4DA6-A234-F79C1D4B76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BE16868-4278-449E-818B-C11F5690A8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323A45C-C708-45E3-BF2F-1D9F4C131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FA8ECC-798B-42CE-901E-7AED5F173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CEC0287-EC40-47FA-886E-509068A43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1634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E92930-CADD-4E51-B5AA-306BBDF47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4CB6AD-6A92-4A15-A4C8-4C63D0E11E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EE343C-5E3C-4E98-B452-D42FEBA1F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B48690-4D37-4E68-9939-C3E08E554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6053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D80CDD0-0F2A-4E11-AA76-FF51085B0E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D6164AD-4569-4A96-B079-34C2E9820B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5F07D6-2DBA-4B88-9DA9-2872D454A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3209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BB5E79-2B90-4F0B-828F-C44A00750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0EC698-59C8-496F-BF28-3BC17BC979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3CB59E-D887-41BB-9A7D-BC6078E9AE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D9A5F5-FA19-41D3-A70D-542F3CCBE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9C57C8-0277-47B1-8FEE-E8A6FEB4F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2CB0BB-903F-4DA5-9A85-D26BE9FAE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0769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B66633-F2B1-42DD-AF73-DBC8E48329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270BDC-0DE7-495C-AF43-5C456A8117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145D6A-7F04-4CEC-97A6-EF16577AC5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3D16C2-3E6B-4853-89A3-2AB523571C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05DEE6-C437-4B30-B18E-44676C80E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869567-0354-4542-8AE2-737A5EF72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4830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F09E09-2EA3-4688-AECE-F09F9E9282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5505D2-55D6-46AC-988D-A104D996D9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D40384-3EC7-4191-8DD0-878EA5AB83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95B4D1-6E8E-4980-9776-5574888483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44E50C-F44E-45C4-A850-A8118FFA7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2036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D212353-1371-486E-B8A1-713F902035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7F0392-B2D9-4804-89A2-106A64F50B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386FDA-89D9-4C13-8D3D-5DCB33D33E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367ACD-91D9-4236-929B-FB897FF23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71C98A-2F5A-450C-9425-1CBDD36F5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0369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83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0FEDDB-6436-4CAB-A717-9974237B2C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24243D-6F76-4165-ABC1-C8BDC9FF09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47FF8F-3A4B-4604-A614-C592EC6EA4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1300F0-9CD4-4179-AF2E-5A5E7AEFBFF8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B49C2D-91C2-4C5A-BBB2-055C0F77E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6C2D1E-D0C9-46B4-9A07-6466E62EE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4CF59C-5CCB-460D-ADFB-9C5A42FEE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4364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B57CE-66CE-44BD-9915-0B7EF93C9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F3FDCF-9284-4429-87D5-2C8E4B662F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F7285B-B8C2-4979-A6F6-747DD30C9F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1300F0-9CD4-4179-AF2E-5A5E7AEFBFF8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DEF675-174B-442C-BFB0-9BDC4C595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395F87-F9CC-47B8-AF62-1D354692C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4CF59C-5CCB-460D-ADFB-9C5A42FEE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639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948984-5F51-4AC0-9315-7526945FA4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9112D4-8111-4E95-A082-3FC532C8E8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524488-E2E5-49DF-B6C3-C1C7A9A97F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1300F0-9CD4-4179-AF2E-5A5E7AEFBFF8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A1F9EB-F8D8-4CE9-BEB5-CD1692BC42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93935E-0C0C-4BFC-94FA-687023ADC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4CF59C-5CCB-460D-ADFB-9C5A42FEE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0094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2B8709-8845-4BBC-ADEE-4DED72054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A45E90-3F78-4E44-BA4A-B5A897E046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26E80D-6BBB-4108-BA33-2238B849C7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E7ACC0-C3B3-4842-8966-C1CF0AC981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1300F0-9CD4-4179-AF2E-5A5E7AEFBFF8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917C39-D288-44DA-AB3E-36869E784F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D59BC7-0816-4258-8D1E-5DDDC4DE7B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4CF59C-5CCB-460D-ADFB-9C5A42FEE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3285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317CE2-CB20-47C4-83B3-DB995550F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B9008E-FFCA-4EC7-B92D-7366967D31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C62B4D-E2F9-454F-A611-91A830C866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CFDE26-6BBE-49A1-B53A-699E314ABB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A3B9A5D-2408-4753-99E4-C0CC276D62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0B83C1E-83D7-4F0F-9BB2-992275CE98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1300F0-9CD4-4179-AF2E-5A5E7AEFBFF8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F11118-67FC-4514-95A7-A225FDE7F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16B53AF-F6BF-4247-877D-33608189A1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4CF59C-5CCB-460D-ADFB-9C5A42FEE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2793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2B0F0-A49E-42AD-A2E1-DF2BE5DC3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47F652-1674-4628-B054-B854252806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1300F0-9CD4-4179-AF2E-5A5E7AEFBFF8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A03AE3-DA98-4533-9074-108101182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1A37C9-6D76-4D2B-BA12-C530E8EB2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4CF59C-5CCB-460D-ADFB-9C5A42FEE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0827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C88C62F-1584-43A9-947F-D8EE389F34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1300F0-9CD4-4179-AF2E-5A5E7AEFBFF8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523814-75AD-40A8-8B69-8376368BD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5B8B6E-31BF-477B-8073-483449109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4CF59C-5CCB-460D-ADFB-9C5A42FEE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962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2A338-B67D-4831-BBBF-BFD2EEED7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30079A-8474-4201-86F4-75198B3AA3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2DF0BC-5D28-4A9F-9F24-29EC26157A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D6F789-B032-45FE-B8C8-7A53F7E9E1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1300F0-9CD4-4179-AF2E-5A5E7AEFBFF8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5BE6C7-1397-41A5-A43A-7A286237A2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AA93E7-1339-4AA1-860A-4DD973021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4CF59C-5CCB-460D-ADFB-9C5A42FEE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472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5B4F30-4B0A-490B-8D67-E33FA3255B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AA27A3D-31A8-48C6-98BA-CC8EB7B999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267BA2-E880-4BAF-8D83-63EDF76B22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EB7B79-FA12-4270-8051-565BB65413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1300F0-9CD4-4179-AF2E-5A5E7AEFBFF8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23048D-FB58-4C0D-8D26-EE408DB69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C471D3-F943-442D-8943-F72FD8266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4CF59C-5CCB-460D-ADFB-9C5A42FEE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6492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37C23-FDAC-4B41-B9BB-553BA3725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6932A1-9B51-4673-B66D-1F73CDA8B6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51088C-D103-45C5-9418-0A0B8FD424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1300F0-9CD4-4179-AF2E-5A5E7AEFBFF8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FD9DDA-9F0E-4F3F-9B94-C9ECF7E9C3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B1B2A2-DECB-4B20-8760-350E4C0B8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4CF59C-5CCB-460D-ADFB-9C5A42FEE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7961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>
            <a:extLst>
              <a:ext uri="{FF2B5EF4-FFF2-40B4-BE49-F238E27FC236}">
                <a16:creationId xmlns:a16="http://schemas.microsoft.com/office/drawing/2014/main" id="{BDA7E3E7-BE2B-462C-979A-AF886EE6B7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308225" y="2695575"/>
            <a:ext cx="1919288" cy="1466850"/>
          </a:xfrm>
          <a:custGeom>
            <a:avLst/>
            <a:gdLst>
              <a:gd name="connsiteX0" fmla="*/ 0 w 1919288"/>
              <a:gd name="connsiteY0" fmla="*/ 0 h 1466850"/>
              <a:gd name="connsiteX1" fmla="*/ 1919288 w 1919288"/>
              <a:gd name="connsiteY1" fmla="*/ 0 h 1466850"/>
              <a:gd name="connsiteX2" fmla="*/ 1919288 w 1919288"/>
              <a:gd name="connsiteY2" fmla="*/ 1466850 h 1466850"/>
              <a:gd name="connsiteX3" fmla="*/ 0 w 1919288"/>
              <a:gd name="connsiteY3" fmla="*/ 1466850 h 146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19288" h="1466850">
                <a:moveTo>
                  <a:pt x="0" y="0"/>
                </a:moveTo>
                <a:lnTo>
                  <a:pt x="1919288" y="0"/>
                </a:lnTo>
                <a:lnTo>
                  <a:pt x="1919288" y="1466850"/>
                </a:lnTo>
                <a:lnTo>
                  <a:pt x="0" y="146685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1" name="图片占位符 10">
            <a:extLst>
              <a:ext uri="{FF2B5EF4-FFF2-40B4-BE49-F238E27FC236}">
                <a16:creationId xmlns:a16="http://schemas.microsoft.com/office/drawing/2014/main" id="{74743DCE-5B48-4EF0-B57B-4BAFA672F82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073650" y="2695575"/>
            <a:ext cx="1919288" cy="1466850"/>
          </a:xfrm>
          <a:custGeom>
            <a:avLst/>
            <a:gdLst>
              <a:gd name="connsiteX0" fmla="*/ 0 w 1919288"/>
              <a:gd name="connsiteY0" fmla="*/ 0 h 1466850"/>
              <a:gd name="connsiteX1" fmla="*/ 1919288 w 1919288"/>
              <a:gd name="connsiteY1" fmla="*/ 0 h 1466850"/>
              <a:gd name="connsiteX2" fmla="*/ 1919288 w 1919288"/>
              <a:gd name="connsiteY2" fmla="*/ 1466850 h 1466850"/>
              <a:gd name="connsiteX3" fmla="*/ 0 w 1919288"/>
              <a:gd name="connsiteY3" fmla="*/ 1466850 h 146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19288" h="1466850">
                <a:moveTo>
                  <a:pt x="0" y="0"/>
                </a:moveTo>
                <a:lnTo>
                  <a:pt x="1919288" y="0"/>
                </a:lnTo>
                <a:lnTo>
                  <a:pt x="1919288" y="1466850"/>
                </a:lnTo>
                <a:lnTo>
                  <a:pt x="0" y="146685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2" name="图片占位符 11">
            <a:extLst>
              <a:ext uri="{FF2B5EF4-FFF2-40B4-BE49-F238E27FC236}">
                <a16:creationId xmlns:a16="http://schemas.microsoft.com/office/drawing/2014/main" id="{2BC507DB-745E-4E90-8D14-79D733C76CB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839075" y="2695575"/>
            <a:ext cx="1919288" cy="1466850"/>
          </a:xfrm>
          <a:custGeom>
            <a:avLst/>
            <a:gdLst>
              <a:gd name="connsiteX0" fmla="*/ 0 w 1919288"/>
              <a:gd name="connsiteY0" fmla="*/ 0 h 1466850"/>
              <a:gd name="connsiteX1" fmla="*/ 1919288 w 1919288"/>
              <a:gd name="connsiteY1" fmla="*/ 0 h 1466850"/>
              <a:gd name="connsiteX2" fmla="*/ 1919288 w 1919288"/>
              <a:gd name="connsiteY2" fmla="*/ 1466850 h 1466850"/>
              <a:gd name="connsiteX3" fmla="*/ 0 w 1919288"/>
              <a:gd name="connsiteY3" fmla="*/ 1466850 h 146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19288" h="1466850">
                <a:moveTo>
                  <a:pt x="0" y="0"/>
                </a:moveTo>
                <a:lnTo>
                  <a:pt x="1919288" y="0"/>
                </a:lnTo>
                <a:lnTo>
                  <a:pt x="1919288" y="1466850"/>
                </a:lnTo>
                <a:lnTo>
                  <a:pt x="0" y="146685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88354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3C27902-41FA-4AD8-9FF3-CC62062E5F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C9A18A-D037-4FBE-AE60-72F625CFE3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FF84E9-FA49-4C2E-8260-8A018E43D5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1300F0-9CD4-4179-AF2E-5A5E7AEFBFF8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0186A3-7BB3-4B10-B798-77EE65EC8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73DF40-10A5-4B19-9D83-FCB367D50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4CF59C-5CCB-460D-ADFB-9C5A42FEE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6258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>
            <a:extLst>
              <a:ext uri="{FF2B5EF4-FFF2-40B4-BE49-F238E27FC236}">
                <a16:creationId xmlns:a16="http://schemas.microsoft.com/office/drawing/2014/main" id="{0C44F12E-31DB-46D2-AC7B-F4D338E9C29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714625" y="1924050"/>
            <a:ext cx="2476500" cy="2476500"/>
          </a:xfrm>
          <a:custGeom>
            <a:avLst/>
            <a:gdLst>
              <a:gd name="connsiteX0" fmla="*/ 1238250 w 2476500"/>
              <a:gd name="connsiteY0" fmla="*/ 0 h 2476500"/>
              <a:gd name="connsiteX1" fmla="*/ 2476500 w 2476500"/>
              <a:gd name="connsiteY1" fmla="*/ 1238250 h 2476500"/>
              <a:gd name="connsiteX2" fmla="*/ 1238250 w 2476500"/>
              <a:gd name="connsiteY2" fmla="*/ 2476500 h 2476500"/>
              <a:gd name="connsiteX3" fmla="*/ 0 w 2476500"/>
              <a:gd name="connsiteY3" fmla="*/ 1238250 h 2476500"/>
              <a:gd name="connsiteX4" fmla="*/ 1238250 w 2476500"/>
              <a:gd name="connsiteY4" fmla="*/ 0 h 2476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6500" h="2476500">
                <a:moveTo>
                  <a:pt x="1238250" y="0"/>
                </a:moveTo>
                <a:cubicBezTo>
                  <a:pt x="1922117" y="0"/>
                  <a:pt x="2476500" y="554383"/>
                  <a:pt x="2476500" y="1238250"/>
                </a:cubicBezTo>
                <a:cubicBezTo>
                  <a:pt x="2476500" y="1922117"/>
                  <a:pt x="1922117" y="2476500"/>
                  <a:pt x="1238250" y="2476500"/>
                </a:cubicBezTo>
                <a:cubicBezTo>
                  <a:pt x="554383" y="2476500"/>
                  <a:pt x="0" y="1922117"/>
                  <a:pt x="0" y="1238250"/>
                </a:cubicBezTo>
                <a:cubicBezTo>
                  <a:pt x="0" y="554383"/>
                  <a:pt x="554383" y="0"/>
                  <a:pt x="123825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20982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0041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>
            <a:extLst>
              <a:ext uri="{FF2B5EF4-FFF2-40B4-BE49-F238E27FC236}">
                <a16:creationId xmlns:a16="http://schemas.microsoft.com/office/drawing/2014/main" id="{967FD0FC-77F3-452D-8DE7-C61B511F6EA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03900" y="1893086"/>
            <a:ext cx="2327022" cy="2747008"/>
          </a:xfrm>
          <a:custGeom>
            <a:avLst/>
            <a:gdLst>
              <a:gd name="connsiteX0" fmla="*/ 243523 w 2327022"/>
              <a:gd name="connsiteY0" fmla="*/ 0 h 2747008"/>
              <a:gd name="connsiteX1" fmla="*/ 2083499 w 2327022"/>
              <a:gd name="connsiteY1" fmla="*/ 0 h 2747008"/>
              <a:gd name="connsiteX2" fmla="*/ 2327022 w 2327022"/>
              <a:gd name="connsiteY2" fmla="*/ 243523 h 2747008"/>
              <a:gd name="connsiteX3" fmla="*/ 2327022 w 2327022"/>
              <a:gd name="connsiteY3" fmla="*/ 2503485 h 2747008"/>
              <a:gd name="connsiteX4" fmla="*/ 2083499 w 2327022"/>
              <a:gd name="connsiteY4" fmla="*/ 2747008 h 2747008"/>
              <a:gd name="connsiteX5" fmla="*/ 243523 w 2327022"/>
              <a:gd name="connsiteY5" fmla="*/ 2747008 h 2747008"/>
              <a:gd name="connsiteX6" fmla="*/ 0 w 2327022"/>
              <a:gd name="connsiteY6" fmla="*/ 2503485 h 2747008"/>
              <a:gd name="connsiteX7" fmla="*/ 0 w 2327022"/>
              <a:gd name="connsiteY7" fmla="*/ 243523 h 2747008"/>
              <a:gd name="connsiteX8" fmla="*/ 243523 w 2327022"/>
              <a:gd name="connsiteY8" fmla="*/ 0 h 2747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27022" h="2747008">
                <a:moveTo>
                  <a:pt x="243523" y="0"/>
                </a:moveTo>
                <a:lnTo>
                  <a:pt x="2083499" y="0"/>
                </a:lnTo>
                <a:cubicBezTo>
                  <a:pt x="2217993" y="0"/>
                  <a:pt x="2327022" y="109029"/>
                  <a:pt x="2327022" y="243523"/>
                </a:cubicBezTo>
                <a:lnTo>
                  <a:pt x="2327022" y="2503485"/>
                </a:lnTo>
                <a:cubicBezTo>
                  <a:pt x="2327022" y="2637979"/>
                  <a:pt x="2217993" y="2747008"/>
                  <a:pt x="2083499" y="2747008"/>
                </a:cubicBezTo>
                <a:lnTo>
                  <a:pt x="243523" y="2747008"/>
                </a:lnTo>
                <a:cubicBezTo>
                  <a:pt x="109029" y="2747008"/>
                  <a:pt x="0" y="2637979"/>
                  <a:pt x="0" y="2503485"/>
                </a:cubicBezTo>
                <a:lnTo>
                  <a:pt x="0" y="243523"/>
                </a:lnTo>
                <a:cubicBezTo>
                  <a:pt x="0" y="109029"/>
                  <a:pt x="109029" y="0"/>
                  <a:pt x="24352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09394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9487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0079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1B0CD-52FE-482C-A2E0-27A91267E2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56C229-1E3C-4F39-8CB9-BBAA089AC0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C28789-42DB-4D89-9DC9-BABC10892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B66628-9047-4B59-B554-E15ECE294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4C83D5-9627-424D-AF1C-053C1CE40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1020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.jfi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3D406ACE-23EA-45E8-B63F-D9A2B9C4A553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DC935A92-2D49-458F-A012-B0E3E38EBD8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9835" y="374374"/>
            <a:ext cx="1330717" cy="1330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335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F178BD85-3A18-417C-A49E-5FC1CB24356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9349" y="294859"/>
            <a:ext cx="1340657" cy="1340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260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04BD83D-0D8C-4280-9E96-B107FBBC97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AEA6F5-FF72-40FF-90A9-A63DB08791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50EE59-5F36-43FD-86C5-A88926764E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28E1AA-F41F-4B6C-81A5-661717D110C0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913EAD-FF98-46D3-A3CE-75F677888C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695DD9-BD6E-439A-B664-84B7489C08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3E6B3E-E339-43D6-BDD1-2545C4A2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15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7269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slide" Target="slide15.xml"/><Relationship Id="rId18" Type="http://schemas.openxmlformats.org/officeDocument/2006/relationships/image" Target="../media/image39.gif"/><Relationship Id="rId3" Type="http://schemas.openxmlformats.org/officeDocument/2006/relationships/audio" Target="../media/audio1.wav"/><Relationship Id="rId7" Type="http://schemas.openxmlformats.org/officeDocument/2006/relationships/image" Target="../media/image32.png"/><Relationship Id="rId12" Type="http://schemas.openxmlformats.org/officeDocument/2006/relationships/image" Target="../media/image35.png"/><Relationship Id="rId17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20.xml"/><Relationship Id="rId6" Type="http://schemas.openxmlformats.org/officeDocument/2006/relationships/slide" Target="slide16.xml"/><Relationship Id="rId11" Type="http://schemas.openxmlformats.org/officeDocument/2006/relationships/slide" Target="slide17.xml"/><Relationship Id="rId5" Type="http://schemas.openxmlformats.org/officeDocument/2006/relationships/image" Target="../media/image31.png"/><Relationship Id="rId15" Type="http://schemas.openxmlformats.org/officeDocument/2006/relationships/slide" Target="slide13.xml"/><Relationship Id="rId10" Type="http://schemas.openxmlformats.org/officeDocument/2006/relationships/image" Target="../media/image34.png"/><Relationship Id="rId19" Type="http://schemas.openxmlformats.org/officeDocument/2006/relationships/slide" Target="slide18.xml"/><Relationship Id="rId4" Type="http://schemas.openxmlformats.org/officeDocument/2006/relationships/audio" Target="../media/audio2.wav"/><Relationship Id="rId9" Type="http://schemas.openxmlformats.org/officeDocument/2006/relationships/slide" Target="slide14.xml"/><Relationship Id="rId1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slide" Target="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3.png"/><Relationship Id="rId5" Type="http://schemas.openxmlformats.org/officeDocument/2006/relationships/image" Target="../media/image41.png"/><Relationship Id="rId4" Type="http://schemas.openxmlformats.org/officeDocument/2006/relationships/slide" Target="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4.png"/><Relationship Id="rId5" Type="http://schemas.openxmlformats.org/officeDocument/2006/relationships/image" Target="../media/image41.png"/><Relationship Id="rId4" Type="http://schemas.openxmlformats.org/officeDocument/2006/relationships/slide" Target="slide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45.pn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41.png"/><Relationship Id="rId4" Type="http://schemas.openxmlformats.org/officeDocument/2006/relationships/slide" Target="slide1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png"/><Relationship Id="rId3" Type="http://schemas.openxmlformats.org/officeDocument/2006/relationships/image" Target="../media/image26.pn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Relationship Id="rId1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11.png"/><Relationship Id="rId12" Type="http://schemas.openxmlformats.org/officeDocument/2006/relationships/image" Target="../media/image16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11" Type="http://schemas.openxmlformats.org/officeDocument/2006/relationships/image" Target="../media/image15.gif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17.png"/><Relationship Id="rId3" Type="http://schemas.microsoft.com/office/2007/relationships/media" Target="../media/media1.mp3"/><Relationship Id="rId7" Type="http://schemas.openxmlformats.org/officeDocument/2006/relationships/slideLayout" Target="../slideLayouts/slideLayout10.xml"/><Relationship Id="rId12" Type="http://schemas.openxmlformats.org/officeDocument/2006/relationships/image" Target="../media/image21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video" Target="../media/media3.mp4"/><Relationship Id="rId11" Type="http://schemas.openxmlformats.org/officeDocument/2006/relationships/image" Target="../media/image20.png"/><Relationship Id="rId5" Type="http://schemas.microsoft.com/office/2007/relationships/media" Target="../media/media3.mp4"/><Relationship Id="rId15" Type="http://schemas.openxmlformats.org/officeDocument/2006/relationships/image" Target="../media/image12.png"/><Relationship Id="rId10" Type="http://schemas.openxmlformats.org/officeDocument/2006/relationships/image" Target="../media/image18.png"/><Relationship Id="rId4" Type="http://schemas.openxmlformats.org/officeDocument/2006/relationships/audio" Target="../media/media1.mp3"/><Relationship Id="rId9" Type="http://schemas.openxmlformats.org/officeDocument/2006/relationships/image" Target="../media/image9.png"/><Relationship Id="rId1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3.png"/><Relationship Id="rId3" Type="http://schemas.microsoft.com/office/2007/relationships/media" Target="../media/media1.mp3"/><Relationship Id="rId7" Type="http://schemas.openxmlformats.org/officeDocument/2006/relationships/slideLayout" Target="../slideLayouts/slideLayout10.xml"/><Relationship Id="rId12" Type="http://schemas.openxmlformats.org/officeDocument/2006/relationships/image" Target="../media/image22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video" Target="../media/media3.mp4"/><Relationship Id="rId11" Type="http://schemas.openxmlformats.org/officeDocument/2006/relationships/image" Target="../media/image17.png"/><Relationship Id="rId5" Type="http://schemas.microsoft.com/office/2007/relationships/media" Target="../media/media3.mp4"/><Relationship Id="rId15" Type="http://schemas.openxmlformats.org/officeDocument/2006/relationships/image" Target="../media/image9.png"/><Relationship Id="rId10" Type="http://schemas.openxmlformats.org/officeDocument/2006/relationships/image" Target="../media/image21.png"/><Relationship Id="rId4" Type="http://schemas.openxmlformats.org/officeDocument/2006/relationships/audio" Target="../media/media1.mp3"/><Relationship Id="rId9" Type="http://schemas.openxmlformats.org/officeDocument/2006/relationships/image" Target="../media/image18.png"/><Relationship Id="rId1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microsoft.com/office/2007/relationships/media" Target="../media/media1.mp3"/><Relationship Id="rId7" Type="http://schemas.openxmlformats.org/officeDocument/2006/relationships/slideLayout" Target="../slideLayouts/slideLayout10.xml"/><Relationship Id="rId12" Type="http://schemas.openxmlformats.org/officeDocument/2006/relationships/image" Target="../media/image22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video" Target="../media/media3.mp4"/><Relationship Id="rId11" Type="http://schemas.openxmlformats.org/officeDocument/2006/relationships/image" Target="../media/image17.png"/><Relationship Id="rId5" Type="http://schemas.microsoft.com/office/2007/relationships/media" Target="../media/media3.mp4"/><Relationship Id="rId15" Type="http://schemas.openxmlformats.org/officeDocument/2006/relationships/image" Target="../media/image12.png"/><Relationship Id="rId10" Type="http://schemas.openxmlformats.org/officeDocument/2006/relationships/image" Target="../media/image21.png"/><Relationship Id="rId4" Type="http://schemas.openxmlformats.org/officeDocument/2006/relationships/audio" Target="../media/media1.mp3"/><Relationship Id="rId9" Type="http://schemas.openxmlformats.org/officeDocument/2006/relationships/image" Target="../media/image18.png"/><Relationship Id="rId1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2.png"/><Relationship Id="rId3" Type="http://schemas.microsoft.com/office/2007/relationships/media" Target="../media/media1.mp3"/><Relationship Id="rId7" Type="http://schemas.openxmlformats.org/officeDocument/2006/relationships/slideLayout" Target="../slideLayouts/slideLayout10.xml"/><Relationship Id="rId12" Type="http://schemas.openxmlformats.org/officeDocument/2006/relationships/image" Target="../media/image17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video" Target="../media/media3.mp4"/><Relationship Id="rId11" Type="http://schemas.openxmlformats.org/officeDocument/2006/relationships/image" Target="../media/image21.png"/><Relationship Id="rId5" Type="http://schemas.microsoft.com/office/2007/relationships/media" Target="../media/media3.mp4"/><Relationship Id="rId10" Type="http://schemas.openxmlformats.org/officeDocument/2006/relationships/image" Target="../media/image18.png"/><Relationship Id="rId4" Type="http://schemas.openxmlformats.org/officeDocument/2006/relationships/audio" Target="../media/media1.mp3"/><Relationship Id="rId9" Type="http://schemas.openxmlformats.org/officeDocument/2006/relationships/image" Target="../media/image9.png"/><Relationship Id="rId1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12.png"/><Relationship Id="rId3" Type="http://schemas.microsoft.com/office/2007/relationships/media" Target="../media/media1.mp3"/><Relationship Id="rId7" Type="http://schemas.openxmlformats.org/officeDocument/2006/relationships/slideLayout" Target="../slideLayouts/slideLayout10.xml"/><Relationship Id="rId12" Type="http://schemas.openxmlformats.org/officeDocument/2006/relationships/image" Target="../media/image22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video" Target="../media/media3.mp4"/><Relationship Id="rId11" Type="http://schemas.openxmlformats.org/officeDocument/2006/relationships/image" Target="../media/image17.png"/><Relationship Id="rId5" Type="http://schemas.microsoft.com/office/2007/relationships/media" Target="../media/media3.mp4"/><Relationship Id="rId10" Type="http://schemas.openxmlformats.org/officeDocument/2006/relationships/image" Target="../media/image21.png"/><Relationship Id="rId4" Type="http://schemas.openxmlformats.org/officeDocument/2006/relationships/audio" Target="../media/media1.mp3"/><Relationship Id="rId9" Type="http://schemas.openxmlformats.org/officeDocument/2006/relationships/image" Target="../media/image18.png"/><Relationship Id="rId1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2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5" Type="http://schemas.openxmlformats.org/officeDocument/2006/relationships/image" Target="../media/image16.jpg"/><Relationship Id="rId4" Type="http://schemas.openxmlformats.org/officeDocument/2006/relationships/image" Target="../media/image15.gif"/><Relationship Id="rId9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6273A12-A851-44D9-8530-7ACC42C9C6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179" y="4569808"/>
            <a:ext cx="5563448" cy="22881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F3D7FC-92DF-489E-8300-47A4D0A0EA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4496" y="1752193"/>
            <a:ext cx="2798307" cy="5913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FC1701A-CC43-457B-9C44-58901646F5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9684" y="2723717"/>
            <a:ext cx="7584081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126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189A76A-1BBE-4062-B2D7-DB8496F8E69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89" r="84088" b="15002"/>
          <a:stretch/>
        </p:blipFill>
        <p:spPr>
          <a:xfrm rot="5400000">
            <a:off x="1899521" y="-1338166"/>
            <a:ext cx="1384587" cy="4060919"/>
          </a:xfrm>
          <a:prstGeom prst="rect">
            <a:avLst/>
          </a:prstGeom>
        </p:spPr>
      </p:pic>
      <p:sp>
        <p:nvSpPr>
          <p:cNvPr id="6" name="椭圆 5">
            <a:extLst>
              <a:ext uri="{FF2B5EF4-FFF2-40B4-BE49-F238E27FC236}">
                <a16:creationId xmlns:a16="http://schemas.microsoft.com/office/drawing/2014/main" id="{CF203EDE-36CD-454A-BBFF-19F767E23994}"/>
              </a:ext>
            </a:extLst>
          </p:cNvPr>
          <p:cNvSpPr/>
          <p:nvPr/>
        </p:nvSpPr>
        <p:spPr>
          <a:xfrm rot="19497725">
            <a:off x="3821189" y="5226929"/>
            <a:ext cx="1883349" cy="1956017"/>
          </a:xfrm>
          <a:prstGeom prst="ellipse">
            <a:avLst/>
          </a:prstGeom>
          <a:gradFill>
            <a:gsLst>
              <a:gs pos="0">
                <a:srgbClr val="299AD9">
                  <a:alpha val="22000"/>
                </a:srgbClr>
              </a:gs>
              <a:gs pos="69000">
                <a:srgbClr val="2D80D7">
                  <a:alpha val="64000"/>
                </a:srgbClr>
              </a:gs>
              <a:gs pos="86000">
                <a:srgbClr val="2E73D6">
                  <a:alpha val="79000"/>
                </a:srgbClr>
              </a:gs>
              <a:gs pos="100000">
                <a:srgbClr val="2F6DD5">
                  <a:alpha val="76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6" name="Picture 8" descr="F:\78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04465" y="1915886"/>
            <a:ext cx="4695634" cy="4723095"/>
          </a:xfrm>
          <a:prstGeom prst="rect">
            <a:avLst/>
          </a:prstGeom>
          <a:noFill/>
        </p:spPr>
      </p:pic>
      <p:sp>
        <p:nvSpPr>
          <p:cNvPr id="17" name="椭圆 5"/>
          <p:cNvSpPr/>
          <p:nvPr/>
        </p:nvSpPr>
        <p:spPr>
          <a:xfrm rot="19497725">
            <a:off x="10952511" y="157505"/>
            <a:ext cx="1183537" cy="1229203"/>
          </a:xfrm>
          <a:prstGeom prst="ellipse">
            <a:avLst/>
          </a:prstGeom>
          <a:gradFill>
            <a:gsLst>
              <a:gs pos="0">
                <a:srgbClr val="299AD9">
                  <a:alpha val="22000"/>
                </a:srgbClr>
              </a:gs>
              <a:gs pos="69000">
                <a:srgbClr val="2D80D7">
                  <a:alpha val="64000"/>
                </a:srgbClr>
              </a:gs>
              <a:gs pos="86000">
                <a:srgbClr val="2E73D6">
                  <a:alpha val="79000"/>
                </a:srgbClr>
              </a:gs>
              <a:gs pos="100000">
                <a:srgbClr val="2F6DD5">
                  <a:alpha val="76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8" name="椭圆 5"/>
          <p:cNvSpPr/>
          <p:nvPr/>
        </p:nvSpPr>
        <p:spPr>
          <a:xfrm rot="19497725">
            <a:off x="9860263" y="91439"/>
            <a:ext cx="841122" cy="873576"/>
          </a:xfrm>
          <a:prstGeom prst="ellipse">
            <a:avLst/>
          </a:prstGeom>
          <a:gradFill>
            <a:gsLst>
              <a:gs pos="0">
                <a:srgbClr val="299AD9">
                  <a:alpha val="22000"/>
                </a:srgbClr>
              </a:gs>
              <a:gs pos="69000">
                <a:srgbClr val="2D80D7">
                  <a:alpha val="64000"/>
                </a:srgbClr>
              </a:gs>
              <a:gs pos="86000">
                <a:srgbClr val="2E73D6">
                  <a:alpha val="79000"/>
                </a:srgbClr>
              </a:gs>
              <a:gs pos="100000">
                <a:srgbClr val="2F6DD5">
                  <a:alpha val="76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C6F5BDD-8EC5-4EC7-AC8F-78BF2C1B52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718059"/>
            <a:ext cx="8718036" cy="378594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6483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E4CF763-E8A7-4878-83D1-DEC26B4701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9680" y="0"/>
            <a:ext cx="12899520" cy="701479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621ACAC-22EF-47E7-9FFA-2AF9CFAECD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6025" y="304800"/>
            <a:ext cx="7239000" cy="104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874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1C95E60F-4B8E-4E17-A1DD-8AEF810593A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290"/>
          <a:stretch/>
        </p:blipFill>
        <p:spPr>
          <a:xfrm>
            <a:off x="-218607" y="0"/>
            <a:ext cx="12613807" cy="6860253"/>
          </a:xfrm>
          <a:prstGeom prst="rect">
            <a:avLst/>
          </a:prstGeom>
        </p:spPr>
      </p:pic>
      <p:pic>
        <p:nvPicPr>
          <p:cNvPr id="62" name="Picture 61">
            <a:hlinkClick r:id="rId6" action="ppaction://hlinksldjump"/>
            <a:extLst>
              <a:ext uri="{FF2B5EF4-FFF2-40B4-BE49-F238E27FC236}">
                <a16:creationId xmlns:a16="http://schemas.microsoft.com/office/drawing/2014/main" id="{E983EC36-A01A-4EE9-A9DB-B9C3CF4319B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4" r="53377" b="54938"/>
          <a:stretch/>
        </p:blipFill>
        <p:spPr>
          <a:xfrm>
            <a:off x="2895891" y="4224169"/>
            <a:ext cx="2147921" cy="2510823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E5918D84-9C05-43A8-B2CA-FD8970C2B20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3" t="3926" r="64667" b="47778"/>
          <a:stretch/>
        </p:blipFill>
        <p:spPr>
          <a:xfrm>
            <a:off x="4196475" y="4409440"/>
            <a:ext cx="954838" cy="1092200"/>
          </a:xfrm>
          <a:prstGeom prst="rect">
            <a:avLst/>
          </a:prstGeom>
        </p:spPr>
      </p:pic>
      <p:pic>
        <p:nvPicPr>
          <p:cNvPr id="65" name="Picture 64">
            <a:hlinkClick r:id="rId9" action="ppaction://hlinksldjump"/>
            <a:extLst>
              <a:ext uri="{FF2B5EF4-FFF2-40B4-BE49-F238E27FC236}">
                <a16:creationId xmlns:a16="http://schemas.microsoft.com/office/drawing/2014/main" id="{5F4E70C8-6A67-4777-9FD2-CA9AB69F055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06" t="38667" r="33577" b="19328"/>
          <a:stretch/>
        </p:blipFill>
        <p:spPr>
          <a:xfrm>
            <a:off x="4906016" y="2452145"/>
            <a:ext cx="1633193" cy="2240649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B521DC4D-B499-4134-A2A7-EA8E8835C88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3" t="3926" r="64667" b="47778"/>
          <a:stretch/>
        </p:blipFill>
        <p:spPr>
          <a:xfrm>
            <a:off x="5647483" y="3167878"/>
            <a:ext cx="954838" cy="1092200"/>
          </a:xfrm>
          <a:prstGeom prst="rect">
            <a:avLst/>
          </a:prstGeom>
        </p:spPr>
      </p:pic>
      <p:pic>
        <p:nvPicPr>
          <p:cNvPr id="68" name="Picture 67">
            <a:hlinkClick r:id="rId11" action="ppaction://hlinksldjump"/>
            <a:extLst>
              <a:ext uri="{FF2B5EF4-FFF2-40B4-BE49-F238E27FC236}">
                <a16:creationId xmlns:a16="http://schemas.microsoft.com/office/drawing/2014/main" id="{67217A0A-ECCE-4478-80ED-F12B8CF3390E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71" t="58996" r="1292" b="1"/>
          <a:stretch/>
        </p:blipFill>
        <p:spPr>
          <a:xfrm>
            <a:off x="9079203" y="4801953"/>
            <a:ext cx="3043407" cy="2215020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80B541DD-1F07-4DA9-A60B-084AD61F50B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3" t="3926" r="64667" b="47778"/>
          <a:stretch/>
        </p:blipFill>
        <p:spPr>
          <a:xfrm>
            <a:off x="11071631" y="5226535"/>
            <a:ext cx="954838" cy="1092200"/>
          </a:xfrm>
          <a:prstGeom prst="rect">
            <a:avLst/>
          </a:prstGeom>
        </p:spPr>
      </p:pic>
      <p:pic>
        <p:nvPicPr>
          <p:cNvPr id="71" name="Picture 70">
            <a:hlinkClick r:id="rId13" action="ppaction://hlinksldjump"/>
            <a:extLst>
              <a:ext uri="{FF2B5EF4-FFF2-40B4-BE49-F238E27FC236}">
                <a16:creationId xmlns:a16="http://schemas.microsoft.com/office/drawing/2014/main" id="{855CADA4-2F3E-4132-B400-DB1A5A3DE0F3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62" t="27728" r="33491" b="28593"/>
          <a:stretch/>
        </p:blipFill>
        <p:spPr>
          <a:xfrm>
            <a:off x="10233804" y="2366404"/>
            <a:ext cx="1690196" cy="2559308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666DA950-EC1E-4FF2-9E4B-C11C0AEADC8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3" t="3926" r="64667" b="47778"/>
          <a:stretch/>
        </p:blipFill>
        <p:spPr>
          <a:xfrm>
            <a:off x="10717593" y="3083096"/>
            <a:ext cx="954838" cy="1092200"/>
          </a:xfrm>
          <a:prstGeom prst="rect">
            <a:avLst/>
          </a:prstGeom>
        </p:spPr>
      </p:pic>
      <p:pic>
        <p:nvPicPr>
          <p:cNvPr id="74" name="Picture 73">
            <a:hlinkClick r:id="rId15" action="ppaction://hlinksldjump"/>
            <a:extLst>
              <a:ext uri="{FF2B5EF4-FFF2-40B4-BE49-F238E27FC236}">
                <a16:creationId xmlns:a16="http://schemas.microsoft.com/office/drawing/2014/main" id="{2277FEF3-46B6-4A03-AB9C-DC050B6AD6DD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6" t="58222" r="57476" b="-1334"/>
          <a:stretch/>
        </p:blipFill>
        <p:spPr>
          <a:xfrm>
            <a:off x="-1" y="3291840"/>
            <a:ext cx="1926619" cy="2240649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4BF91227-8C65-4445-B651-1E09831E1F3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3" t="3926" r="64667" b="47778"/>
          <a:stretch/>
        </p:blipFill>
        <p:spPr>
          <a:xfrm>
            <a:off x="890207" y="3986848"/>
            <a:ext cx="954838" cy="1092200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BEDE2918-6666-4FF2-AC7B-640CA542863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3" t="3926" r="64667" b="47778"/>
          <a:stretch/>
        </p:blipFill>
        <p:spPr>
          <a:xfrm>
            <a:off x="1096662" y="4351805"/>
            <a:ext cx="1453051" cy="1662087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80C559C4-43FF-4508-AE0E-10A3E4EBD1D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3" t="3926" r="64667" b="47778"/>
          <a:stretch/>
        </p:blipFill>
        <p:spPr>
          <a:xfrm>
            <a:off x="4617460" y="4493451"/>
            <a:ext cx="1453051" cy="1662087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B6EF45D1-66FE-41BC-A711-49168B17F1F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3" t="3926" r="64667" b="47778"/>
          <a:stretch/>
        </p:blipFill>
        <p:spPr>
          <a:xfrm>
            <a:off x="5866847" y="3629196"/>
            <a:ext cx="1453051" cy="1662087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CE61F00A-AE6E-4979-AE93-CDC6DC8DE33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3" t="3926" r="64667" b="47778"/>
          <a:stretch/>
        </p:blipFill>
        <p:spPr>
          <a:xfrm>
            <a:off x="8064147" y="4563278"/>
            <a:ext cx="1453051" cy="1662087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D765ED2E-5D54-4558-89C1-0C86D1B542D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3" t="3926" r="64667" b="47778"/>
          <a:stretch/>
        </p:blipFill>
        <p:spPr>
          <a:xfrm>
            <a:off x="9018304" y="3374228"/>
            <a:ext cx="1453051" cy="1662087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BE2ADB60-2E86-4745-8F7D-1083571D41E8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01" t="27318" r="19409" b="29966"/>
          <a:stretch/>
        </p:blipFill>
        <p:spPr>
          <a:xfrm>
            <a:off x="10198055" y="336485"/>
            <a:ext cx="1915924" cy="1433541"/>
          </a:xfrm>
          <a:prstGeom prst="rect">
            <a:avLst/>
          </a:prstGeom>
        </p:spPr>
      </p:pic>
      <p:pic>
        <p:nvPicPr>
          <p:cNvPr id="83" name="CẤM BUÔN BÁN, CẤM REUP" descr="Káº¿t quáº£ hÃ¬nh áº£nh cho win text gif">
            <a:extLst>
              <a:ext uri="{FF2B5EF4-FFF2-40B4-BE49-F238E27FC236}">
                <a16:creationId xmlns:a16="http://schemas.microsoft.com/office/drawing/2014/main" id="{3B4F0247-97E0-49B5-9C7E-ACF9D03D043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738" y="380069"/>
            <a:ext cx="5392566" cy="539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hlinkClick r:id="rId19" action="ppaction://hlinksldjump"/>
            <a:extLst>
              <a:ext uri="{FF2B5EF4-FFF2-40B4-BE49-F238E27FC236}">
                <a16:creationId xmlns:a16="http://schemas.microsoft.com/office/drawing/2014/main" id="{521DEA3B-C27D-4CCA-A402-09F2F410554B}"/>
              </a:ext>
            </a:extLst>
          </p:cNvPr>
          <p:cNvSpPr/>
          <p:nvPr/>
        </p:nvSpPr>
        <p:spPr>
          <a:xfrm>
            <a:off x="152400" y="6286500"/>
            <a:ext cx="1228725" cy="4476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387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21A5FF-10D2-408E-AAC7-4577EB6003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1" r="11417" b="4059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C08574A-8A84-45D8-BB32-9270922EFA59}"/>
              </a:ext>
            </a:extLst>
          </p:cNvPr>
          <p:cNvSpPr/>
          <p:nvPr/>
        </p:nvSpPr>
        <p:spPr>
          <a:xfrm>
            <a:off x="790575" y="66675"/>
            <a:ext cx="4352925" cy="10382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sẽ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tình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huống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1F15B4B-67C5-4B90-908D-58E9647E95A4}"/>
              </a:ext>
            </a:extLst>
          </p:cNvPr>
          <p:cNvSpPr/>
          <p:nvPr/>
        </p:nvSpPr>
        <p:spPr>
          <a:xfrm>
            <a:off x="2400300" y="3848100"/>
            <a:ext cx="7943850" cy="22098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 algn="just">
              <a:lnSpc>
                <a:spcPct val="150000"/>
              </a:lnSpc>
            </a:pPr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sẽ xin lỗi bạn vì quên dội nước. Cảm ơn bạn đã nhắc nhở mình. Sau đó đi dội nước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 quên làm mất vệ sinh, ảnh hưởng đến người khác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hlinkClick r:id="rId4" action="ppaction://hlinksldjump"/>
            <a:extLst>
              <a:ext uri="{FF2B5EF4-FFF2-40B4-BE49-F238E27FC236}">
                <a16:creationId xmlns:a16="http://schemas.microsoft.com/office/drawing/2014/main" id="{4B6DD304-6FD8-44AD-92C0-8DAD9961713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50" t="52443" b="2519"/>
          <a:stretch/>
        </p:blipFill>
        <p:spPr>
          <a:xfrm>
            <a:off x="10027921" y="3860799"/>
            <a:ext cx="2164079" cy="30886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91F454B-F258-46E0-9680-391DA18422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29237" y="95250"/>
            <a:ext cx="5838825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382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37D7CFA-0462-4FAF-A3E6-8A02FC8464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1" r="11417" b="4059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0EB27A2-54A2-45F2-8046-3A37DCCEF9A8}"/>
              </a:ext>
            </a:extLst>
          </p:cNvPr>
          <p:cNvSpPr/>
          <p:nvPr/>
        </p:nvSpPr>
        <p:spPr>
          <a:xfrm>
            <a:off x="171450" y="66675"/>
            <a:ext cx="5143499" cy="17240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tình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ảnh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sao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DE9EC7C-EC93-451B-B3E4-8D98C75F1854}"/>
              </a:ext>
            </a:extLst>
          </p:cNvPr>
          <p:cNvSpPr/>
          <p:nvPr/>
        </p:nvSpPr>
        <p:spPr>
          <a:xfrm>
            <a:off x="2800350" y="3895725"/>
            <a:ext cx="7477125" cy="22098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 algn="just">
              <a:lnSpc>
                <a:spcPct val="150000"/>
              </a:lnSpc>
            </a:pP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tình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đang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trèo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bia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mộ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tham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mất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mĩ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gây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tổn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hại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di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>
            <a:hlinkClick r:id="rId4" action="ppaction://hlinksldjump"/>
            <a:extLst>
              <a:ext uri="{FF2B5EF4-FFF2-40B4-BE49-F238E27FC236}">
                <a16:creationId xmlns:a16="http://schemas.microsoft.com/office/drawing/2014/main" id="{32DA0579-D060-4FCF-8D5B-5020C20F3F7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50" t="52443" b="2519"/>
          <a:stretch/>
        </p:blipFill>
        <p:spPr>
          <a:xfrm>
            <a:off x="10027921" y="3860799"/>
            <a:ext cx="2164079" cy="308864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6ABCEBA-AC87-4838-882E-E78E1C08EB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95949" y="-1"/>
            <a:ext cx="4543425" cy="3543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334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7439884-080A-439E-9CA6-D3FBDA4B98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1" r="11417" b="4059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D2186DA-A3D0-4F18-B624-685FBC242653}"/>
              </a:ext>
            </a:extLst>
          </p:cNvPr>
          <p:cNvSpPr/>
          <p:nvPr/>
        </p:nvSpPr>
        <p:spPr>
          <a:xfrm>
            <a:off x="171450" y="66675"/>
            <a:ext cx="5143499" cy="17240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sao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nhỏ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rằng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ý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lãng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phí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180F68D-31A2-4D5E-AC7F-BC1D963DAB18}"/>
              </a:ext>
            </a:extLst>
          </p:cNvPr>
          <p:cNvSpPr/>
          <p:nvPr/>
        </p:nvSpPr>
        <p:spPr>
          <a:xfrm>
            <a:off x="1828800" y="3895725"/>
            <a:ext cx="8448676" cy="22098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 algn="just">
              <a:lnSpc>
                <a:spcPct val="150000"/>
              </a:lnSpc>
            </a:pPr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 bạn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nhỏ</a:t>
            </a:r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cho rằng việc làm đó gây lãng phí vì hộp sữa còn nguyên, có những bạn không có sữa để uống. Bỏ đi như rác là không biết quý trọng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ăn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>
            <a:hlinkClick r:id="rId4" action="ppaction://hlinksldjump"/>
            <a:extLst>
              <a:ext uri="{FF2B5EF4-FFF2-40B4-BE49-F238E27FC236}">
                <a16:creationId xmlns:a16="http://schemas.microsoft.com/office/drawing/2014/main" id="{67B730B6-A8A4-4176-BA21-B378C31D0EF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50" t="52443" b="2519"/>
          <a:stretch/>
        </p:blipFill>
        <p:spPr>
          <a:xfrm>
            <a:off x="10027921" y="3860799"/>
            <a:ext cx="2164079" cy="308864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7E23F0D-CC9B-4FEB-9F00-409BABD924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67396" y="219075"/>
            <a:ext cx="6624604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764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B431A0C-4D60-46AD-A221-069414F8C0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1" r="11417" b="4059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>
            <a:hlinkClick r:id="rId3" action="ppaction://hlinksldjump"/>
            <a:extLst>
              <a:ext uri="{FF2B5EF4-FFF2-40B4-BE49-F238E27FC236}">
                <a16:creationId xmlns:a16="http://schemas.microsoft.com/office/drawing/2014/main" id="{8944ABEC-5585-4823-99E5-A81BDB9D689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50" t="52443" b="2519"/>
          <a:stretch/>
        </p:blipFill>
        <p:spPr>
          <a:xfrm>
            <a:off x="10027921" y="3860799"/>
            <a:ext cx="2164079" cy="308864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498A634-180A-42C8-879B-ED3C3A9F71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4872" y="511492"/>
            <a:ext cx="4990500" cy="4275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4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21A5FF-10D2-408E-AAC7-4577EB6003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1" r="11417" b="4059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C08574A-8A84-45D8-BB32-9270922EFA59}"/>
              </a:ext>
            </a:extLst>
          </p:cNvPr>
          <p:cNvSpPr/>
          <p:nvPr/>
        </p:nvSpPr>
        <p:spPr>
          <a:xfrm>
            <a:off x="3913931" y="141605"/>
            <a:ext cx="7743463" cy="126809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5. Theo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sặc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sỡ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1F15B4B-67C5-4B90-908D-58E9647E95A4}"/>
              </a:ext>
            </a:extLst>
          </p:cNvPr>
          <p:cNvSpPr/>
          <p:nvPr/>
        </p:nvSpPr>
        <p:spPr>
          <a:xfrm>
            <a:off x="3990975" y="1687466"/>
            <a:ext cx="8115300" cy="271308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 algn="just"/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sắc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sặc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sỡ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hút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trùng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thụ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phấn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chức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năng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sản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6">
            <a:hlinkClick r:id="rId4" action="ppaction://hlinksldjump"/>
            <a:extLst>
              <a:ext uri="{FF2B5EF4-FFF2-40B4-BE49-F238E27FC236}">
                <a16:creationId xmlns:a16="http://schemas.microsoft.com/office/drawing/2014/main" id="{4B6DD304-6FD8-44AD-92C0-8DAD9961713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50" t="52443" b="2519"/>
          <a:stretch/>
        </p:blipFill>
        <p:spPr>
          <a:xfrm>
            <a:off x="10027921" y="3860799"/>
            <a:ext cx="2164079" cy="3088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392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18DCA91-ADD5-4B42-91CB-ED7439267C7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89" r="84088" b="15002"/>
          <a:stretch/>
        </p:blipFill>
        <p:spPr>
          <a:xfrm rot="5400000">
            <a:off x="7511583" y="-1352679"/>
            <a:ext cx="1384587" cy="4060919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67E47FEE-A4D0-4209-A170-ABCE63EF655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488" r="84088" b="15002"/>
          <a:stretch/>
        </p:blipFill>
        <p:spPr>
          <a:xfrm flipH="1">
            <a:off x="10467704" y="2706129"/>
            <a:ext cx="1724292" cy="187111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7DFF044-666F-464B-8902-1DC22535A1A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836" b="66984"/>
          <a:stretch/>
        </p:blipFill>
        <p:spPr>
          <a:xfrm rot="16200000">
            <a:off x="-368268" y="3087028"/>
            <a:ext cx="4166382" cy="342984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133515F-0B7D-4A22-B954-6EAE0EDCF32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61" t="16719" b="52381"/>
          <a:stretch/>
        </p:blipFill>
        <p:spPr>
          <a:xfrm rot="5400000" flipH="1">
            <a:off x="1207980" y="-549558"/>
            <a:ext cx="1974816" cy="298776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68061692-9A3A-4A1B-B5B3-55D4F3D3EC8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889" r="55098"/>
          <a:stretch/>
        </p:blipFill>
        <p:spPr>
          <a:xfrm rot="16200000">
            <a:off x="8675214" y="3341156"/>
            <a:ext cx="3236753" cy="379682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46B294A9-46BB-423B-8612-547C8D70BFC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4" t="65960" r="-298" b="-174"/>
          <a:stretch/>
        </p:blipFill>
        <p:spPr>
          <a:xfrm rot="16200000">
            <a:off x="8531178" y="-345615"/>
            <a:ext cx="3430939" cy="393643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A52DFBE8-B022-4C95-9D82-E03751F10E3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27" t="44865" b="33694"/>
          <a:stretch/>
        </p:blipFill>
        <p:spPr>
          <a:xfrm rot="5400000">
            <a:off x="3560099" y="4670427"/>
            <a:ext cx="1522407" cy="29546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1C0B3BD-2E32-4B10-A1DB-6860A324A7C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64" r="70314" b="19789"/>
          <a:stretch/>
        </p:blipFill>
        <p:spPr>
          <a:xfrm rot="16200000">
            <a:off x="6402684" y="3425504"/>
            <a:ext cx="2045398" cy="484178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4C548399-62A9-40D4-ABB4-4BF52B2DE7D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49" r="65180" b="54594"/>
          <a:stretch/>
        </p:blipFill>
        <p:spPr>
          <a:xfrm>
            <a:off x="0" y="1665986"/>
            <a:ext cx="2545492" cy="183749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00F25FA6-ED95-4735-BC19-8BF1E9F155CB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14" t="45714" r="-38" b="22869"/>
          <a:stretch/>
        </p:blipFill>
        <p:spPr>
          <a:xfrm rot="16200000">
            <a:off x="4351485" y="-400731"/>
            <a:ext cx="1183374" cy="1895254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F85F3368-E4EF-48EE-BB37-14B67FD615FF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27" t="44865" b="33694"/>
          <a:stretch/>
        </p:blipFill>
        <p:spPr>
          <a:xfrm rot="10800000">
            <a:off x="-23209" y="19490"/>
            <a:ext cx="1068316" cy="207335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23E4E25-9EF3-473E-8A64-31270195243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35259" y="845236"/>
            <a:ext cx="9419136" cy="49259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9CCB463-7D02-4EDA-A152-9E8BD3370471}"/>
              </a:ext>
            </a:extLst>
          </p:cNvPr>
          <p:cNvSpPr txBox="1"/>
          <p:nvPr/>
        </p:nvSpPr>
        <p:spPr>
          <a:xfrm>
            <a:off x="3466262" y="6472773"/>
            <a:ext cx="6444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: 0972115126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86643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1339021">
            <a:off x="10521403" y="3685401"/>
            <a:ext cx="2555159" cy="203471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21179057">
            <a:off x="10282869" y="5396963"/>
            <a:ext cx="2831427" cy="194541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757708">
            <a:off x="290265" y="2124028"/>
            <a:ext cx="2259101" cy="183355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-198691" y="3374749"/>
            <a:ext cx="2843713" cy="3483251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 rot="423397">
            <a:off x="2140798" y="110606"/>
            <a:ext cx="8423845" cy="2290626"/>
            <a:chOff x="-4504735" y="862998"/>
            <a:chExt cx="16847688" cy="4125258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 rot="192428">
              <a:off x="-4504735" y="862998"/>
              <a:ext cx="16847688" cy="4125258"/>
            </a:xfrm>
            <a:prstGeom prst="rect">
              <a:avLst/>
            </a:prstGeom>
          </p:spPr>
        </p:pic>
        <p:sp>
          <p:nvSpPr>
            <p:cNvPr id="11" name="TextBox 11"/>
            <p:cNvSpPr txBox="1"/>
            <p:nvPr/>
          </p:nvSpPr>
          <p:spPr>
            <a:xfrm>
              <a:off x="1096854" y="2961224"/>
              <a:ext cx="8112013" cy="5285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254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16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uli Regular Bold"/>
                <a:ea typeface="+mn-ea"/>
                <a:cs typeface="+mn-cs"/>
              </a:endParaRPr>
            </a:p>
          </p:txBody>
        </p:sp>
      </p:grpSp>
      <p:pic>
        <p:nvPicPr>
          <p:cNvPr id="12" name="Content Placeholder 6" descr="A picture containing bell, music, yellow&#10;&#10;Description automatically generated">
            <a:extLst>
              <a:ext uri="{FF2B5EF4-FFF2-40B4-BE49-F238E27FC236}">
                <a16:creationId xmlns:a16="http://schemas.microsoft.com/office/drawing/2014/main" id="{936893D4-398F-4487-977F-10A61320B43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891" y="3528169"/>
            <a:ext cx="3200744" cy="2614158"/>
          </a:xfrm>
          <a:prstGeom prst="rect">
            <a:avLst/>
          </a:prstGeom>
        </p:spPr>
      </p:pic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D9DF92E6-CB70-4657-B729-267F9864487A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77" t="2160" r="1795" b="24162"/>
          <a:stretch/>
        </p:blipFill>
        <p:spPr>
          <a:xfrm>
            <a:off x="2546787" y="2160445"/>
            <a:ext cx="7772400" cy="45705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 descr="A picture containing bell, music, yellow&#10;&#10;Description automatically generated">
            <a:extLst>
              <a:ext uri="{FF2B5EF4-FFF2-40B4-BE49-F238E27FC236}">
                <a16:creationId xmlns:a16="http://schemas.microsoft.com/office/drawing/2014/main" id="{B4258F55-D794-465A-82AA-A41F2F7C437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226" y="4548072"/>
            <a:ext cx="2435487" cy="1522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FB43F23E">
            <a:hlinkClick r:id="" action="ppaction://media"/>
            <a:extLst>
              <a:ext uri="{FF2B5EF4-FFF2-40B4-BE49-F238E27FC236}">
                <a16:creationId xmlns:a16="http://schemas.microsoft.com/office/drawing/2014/main" id="{20A0D619-423E-4CED-B9ED-A42DE00DEE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81259" y="76200"/>
            <a:ext cx="576858" cy="47114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320800" y="379115"/>
            <a:ext cx="9788941" cy="1025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6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gmar One"/>
                <a:ea typeface="+mn-ea"/>
                <a:cs typeface="+mn-cs"/>
              </a:rPr>
              <a:t>Chào mừng các em đến với trò chơi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4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72EAEA1-B584-479F-877D-B3A3F9E5E63D}"/>
              </a:ext>
            </a:extLst>
          </p:cNvPr>
          <p:cNvSpPr txBox="1"/>
          <p:nvPr/>
        </p:nvSpPr>
        <p:spPr>
          <a:xfrm>
            <a:off x="5486400" y="525679"/>
            <a:ext cx="5029200" cy="6066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luten" pitchFamily="2" charset="0"/>
                <a:ea typeface="+mn-ea"/>
                <a:cs typeface="+mn-cs"/>
              </a:rPr>
              <a:t>Luật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luten" pitchFamily="2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luten" pitchFamily="2" charset="0"/>
                <a:ea typeface="+mn-ea"/>
                <a:cs typeface="+mn-cs"/>
              </a:rPr>
              <a:t>chơi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luten" pitchFamily="2" charset="0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EA41672-59C3-4C16-9F79-01BAD6801610}"/>
              </a:ext>
            </a:extLst>
          </p:cNvPr>
          <p:cNvGrpSpPr/>
          <p:nvPr/>
        </p:nvGrpSpPr>
        <p:grpSpPr>
          <a:xfrm>
            <a:off x="1930400" y="584200"/>
            <a:ext cx="10558760" cy="6353233"/>
            <a:chOff x="2895600" y="876300"/>
            <a:chExt cx="15838140" cy="9529849"/>
          </a:xfrm>
        </p:grpSpPr>
        <p:pic>
          <p:nvPicPr>
            <p:cNvPr id="31" name="Content Placeholder 4" descr="Whiteboard&#10;&#10;Description automatically generated with medium confidence">
              <a:extLst>
                <a:ext uri="{FF2B5EF4-FFF2-40B4-BE49-F238E27FC236}">
                  <a16:creationId xmlns:a16="http://schemas.microsoft.com/office/drawing/2014/main" id="{30327312-0581-441E-964B-4D3F1A187A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5600" y="876300"/>
              <a:ext cx="15838140" cy="9529849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CDC9F06-F89F-458A-977B-B894AC4DBF6C}"/>
                </a:ext>
              </a:extLst>
            </p:cNvPr>
            <p:cNvSpPr txBox="1"/>
            <p:nvPr/>
          </p:nvSpPr>
          <p:spPr>
            <a:xfrm>
              <a:off x="5356703" y="2980809"/>
              <a:ext cx="11254898" cy="59554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Gói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3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câu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hỏi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Nhiệm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vụ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của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các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bạn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là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trả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lời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các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câu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hỏi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 ra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bảng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bằng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cách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chọn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đáp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án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 A,B,C.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Bạn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nào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trả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lời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sai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một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câu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sẽ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bị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mất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quyền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trả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lời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những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câu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hỏi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sau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.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Những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bạn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trả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lời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hết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bộ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câu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hỏi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sẽ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nhận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được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phần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thưởng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là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5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sao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.  </a:t>
              </a:r>
            </a:p>
          </p:txBody>
        </p:sp>
      </p:grpSp>
      <p:pic>
        <p:nvPicPr>
          <p:cNvPr id="5" name="Picture 5">
            <a:extLst>
              <a:ext uri="{FF2B5EF4-FFF2-40B4-BE49-F238E27FC236}">
                <a16:creationId xmlns:a16="http://schemas.microsoft.com/office/drawing/2014/main" id="{80C83F77-FE44-41DA-867B-A88B271D060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757708">
            <a:off x="116482" y="1769197"/>
            <a:ext cx="2259101" cy="2244982"/>
          </a:xfrm>
          <a:prstGeom prst="rect">
            <a:avLst/>
          </a:prstGeom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1D5B278C-2E2E-46E5-B96A-DB88C72A981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299893" y="3442855"/>
            <a:ext cx="2843713" cy="3494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0090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3">
            <a:extLst>
              <a:ext uri="{FF2B5EF4-FFF2-40B4-BE49-F238E27FC236}">
                <a16:creationId xmlns:a16="http://schemas.microsoft.com/office/drawing/2014/main" id="{2676B225-E0F2-4DFB-8DD3-351A731D8B57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1339021">
            <a:off x="208633" y="2620098"/>
            <a:ext cx="2161811" cy="2107766"/>
          </a:xfrm>
          <a:prstGeom prst="rect">
            <a:avLst/>
          </a:prstGeom>
        </p:spPr>
      </p:pic>
      <p:pic>
        <p:nvPicPr>
          <p:cNvPr id="5" name="Content Placeholder 4" descr="Whiteboard&#10;&#10;Description automatically generated with medium confidence">
            <a:extLst>
              <a:ext uri="{FF2B5EF4-FFF2-40B4-BE49-F238E27FC236}">
                <a16:creationId xmlns:a16="http://schemas.microsoft.com/office/drawing/2014/main" id="{5D27581A-7E90-4862-B6A5-183EE566C4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099" y="295727"/>
            <a:ext cx="10662011" cy="6541142"/>
          </a:xfr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0CAAB12A-37F4-42DB-8F93-BFC5FBCBF9E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785" y="181414"/>
            <a:ext cx="1424281" cy="1332243"/>
          </a:xfrm>
          <a:prstGeom prst="rect">
            <a:avLst/>
          </a:prstGeom>
        </p:spPr>
      </p:pic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9FCD45F-B36D-4470-AFD8-CC073CFA0BC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9735" y="1735384"/>
            <a:ext cx="7256883" cy="1368842"/>
          </a:xfrm>
          <a:prstGeom prst="rect">
            <a:avLst/>
          </a:prstGeom>
        </p:spPr>
      </p:pic>
      <p:pic>
        <p:nvPicPr>
          <p:cNvPr id="12" name="3C093157">
            <a:hlinkClick r:id="" action="ppaction://media"/>
            <a:extLst>
              <a:ext uri="{FF2B5EF4-FFF2-40B4-BE49-F238E27FC236}">
                <a16:creationId xmlns:a16="http://schemas.microsoft.com/office/drawing/2014/main" id="{93A2E99B-FA0A-43C0-B4A4-55F55C8F741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283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8103" y="-28280"/>
            <a:ext cx="875816" cy="875816"/>
          </a:xfrm>
          <a:prstGeom prst="rect">
            <a:avLst/>
          </a:prstGeom>
        </p:spPr>
      </p:pic>
      <p:pic>
        <p:nvPicPr>
          <p:cNvPr id="13" name="4AC15EE2">
            <a:hlinkClick r:id="" action="ppaction://media"/>
            <a:extLst>
              <a:ext uri="{FF2B5EF4-FFF2-40B4-BE49-F238E27FC236}">
                <a16:creationId xmlns:a16="http://schemas.microsoft.com/office/drawing/2014/main" id="{DF4E197B-4495-4AD8-B278-EC0DDE1650A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389254" y="6059724"/>
            <a:ext cx="603132" cy="603132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3CEE157F-F975-4F0D-8346-69F2B4E3E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9493" y="1994028"/>
            <a:ext cx="7723713" cy="718622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1.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Đâu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việc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làm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thể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hiện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người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thân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gia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đình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B8712AA-6B81-42E4-BE29-4FC1D2023F0D}"/>
              </a:ext>
            </a:extLst>
          </p:cNvPr>
          <p:cNvSpPr txBox="1"/>
          <p:nvPr/>
        </p:nvSpPr>
        <p:spPr>
          <a:xfrm>
            <a:off x="3685136" y="4923221"/>
            <a:ext cx="69352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Cả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2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trên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6" name="ĐỒNG HỒ ĐẾM NGƯỢC 5 GIÂY +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31058BD8-1582-493E-A3A0-D8BCFD7B5A3B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096001" y="364266"/>
            <a:ext cx="986619" cy="775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2D5A9C1-FFF0-4AEA-93EB-54FE883D631E}"/>
              </a:ext>
            </a:extLst>
          </p:cNvPr>
          <p:cNvSpPr txBox="1"/>
          <p:nvPr/>
        </p:nvSpPr>
        <p:spPr>
          <a:xfrm>
            <a:off x="6378579" y="4724401"/>
            <a:ext cx="19208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4C9643A-5BA2-4FAB-988D-D2C6E3EB9AE1}"/>
              </a:ext>
            </a:extLst>
          </p:cNvPr>
          <p:cNvSpPr txBox="1"/>
          <p:nvPr/>
        </p:nvSpPr>
        <p:spPr>
          <a:xfrm>
            <a:off x="3659311" y="3043115"/>
            <a:ext cx="73420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Thăm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dịp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lễ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Tết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ADE90C0-3399-4BB9-81D1-1B0D744C9CC2}"/>
              </a:ext>
            </a:extLst>
          </p:cNvPr>
          <p:cNvSpPr txBox="1"/>
          <p:nvPr/>
        </p:nvSpPr>
        <p:spPr>
          <a:xfrm>
            <a:off x="3689260" y="3973854"/>
            <a:ext cx="70263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B. Quan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tâm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khi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ốm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đau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2" name="Picture 7">
            <a:extLst>
              <a:ext uri="{FF2B5EF4-FFF2-40B4-BE49-F238E27FC236}">
                <a16:creationId xmlns:a16="http://schemas.microsoft.com/office/drawing/2014/main" id="{8558E840-760F-4D38-8E75-7184BDC6A98B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-52860" y="3613135"/>
            <a:ext cx="2587814" cy="318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215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5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75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64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Whiteboard&#10;&#10;Description automatically generated with medium confidence">
            <a:extLst>
              <a:ext uri="{FF2B5EF4-FFF2-40B4-BE49-F238E27FC236}">
                <a16:creationId xmlns:a16="http://schemas.microsoft.com/office/drawing/2014/main" id="{4AA30FB6-EADF-4076-95B1-0A0830E33D4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402" y="541000"/>
            <a:ext cx="10713998" cy="6342400"/>
          </a:xfrm>
          <a:prstGeom prst="rect">
            <a:avLst/>
          </a:prstGeom>
        </p:spPr>
      </p:pic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7B59B7A-EA1B-4A79-AEF0-839D9806C32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581" y="1872362"/>
            <a:ext cx="6642100" cy="1368842"/>
          </a:xfrm>
          <a:prstGeom prst="rect">
            <a:avLst/>
          </a:prstGeom>
        </p:spPr>
      </p:pic>
      <p:pic>
        <p:nvPicPr>
          <p:cNvPr id="8" name="3C093157">
            <a:hlinkClick r:id="" action="ppaction://media"/>
            <a:extLst>
              <a:ext uri="{FF2B5EF4-FFF2-40B4-BE49-F238E27FC236}">
                <a16:creationId xmlns:a16="http://schemas.microsoft.com/office/drawing/2014/main" id="{A96BFF86-D8CF-4525-A32D-5BBC2A79EDC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28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18809" y="775283"/>
            <a:ext cx="875816" cy="875816"/>
          </a:xfrm>
          <a:prstGeom prst="rect">
            <a:avLst/>
          </a:prstGeom>
        </p:spPr>
      </p:pic>
      <p:pic>
        <p:nvPicPr>
          <p:cNvPr id="9" name="4AC15EE2">
            <a:hlinkClick r:id="" action="ppaction://media"/>
            <a:extLst>
              <a:ext uri="{FF2B5EF4-FFF2-40B4-BE49-F238E27FC236}">
                <a16:creationId xmlns:a16="http://schemas.microsoft.com/office/drawing/2014/main" id="{9347A080-AF64-4470-BE07-939F118D05F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89254" y="6059724"/>
            <a:ext cx="603132" cy="603132"/>
          </a:xfrm>
          <a:prstGeom prst="rect">
            <a:avLst/>
          </a:prstGeom>
        </p:spPr>
      </p:pic>
      <p:pic>
        <p:nvPicPr>
          <p:cNvPr id="12" name="ĐỒNG HỒ ĐẾM NGƯỢC 5 GIÂY +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F3E563AE-0D90-4F1D-94E8-1F124D4681F1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096001" y="364266"/>
            <a:ext cx="986619" cy="775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4F63BD2-5424-4271-BBB0-D39CF4B90548}"/>
              </a:ext>
            </a:extLst>
          </p:cNvPr>
          <p:cNvSpPr txBox="1"/>
          <p:nvPr/>
        </p:nvSpPr>
        <p:spPr>
          <a:xfrm>
            <a:off x="6750051" y="4057651"/>
            <a:ext cx="1920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Content Placeholder 4" descr="Icon&#10;&#10;Description automatically generated">
            <a:extLst>
              <a:ext uri="{FF2B5EF4-FFF2-40B4-BE49-F238E27FC236}">
                <a16:creationId xmlns:a16="http://schemas.microsoft.com/office/drawing/2014/main" id="{66C78AE5-35DA-416B-B86A-4301B6C2321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88" y="364266"/>
            <a:ext cx="1394183" cy="1304091"/>
          </a:xfrm>
          <a:prstGeom prst="rect">
            <a:avLst/>
          </a:prstGeom>
        </p:spPr>
      </p:pic>
      <p:pic>
        <p:nvPicPr>
          <p:cNvPr id="18" name="Picture 7">
            <a:extLst>
              <a:ext uri="{FF2B5EF4-FFF2-40B4-BE49-F238E27FC236}">
                <a16:creationId xmlns:a16="http://schemas.microsoft.com/office/drawing/2014/main" id="{D55BBE90-796B-4B7E-A633-97D994809C25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03794" y="4447070"/>
            <a:ext cx="1790020" cy="2199717"/>
          </a:xfrm>
          <a:prstGeom prst="rect">
            <a:avLst/>
          </a:prstGeom>
        </p:spPr>
      </p:pic>
      <p:pic>
        <p:nvPicPr>
          <p:cNvPr id="19" name="Picture 3">
            <a:extLst>
              <a:ext uri="{FF2B5EF4-FFF2-40B4-BE49-F238E27FC236}">
                <a16:creationId xmlns:a16="http://schemas.microsoft.com/office/drawing/2014/main" id="{2541795C-4B85-4FE1-B828-0206B63A0369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 rot="1339021">
            <a:off x="695683" y="3718087"/>
            <a:ext cx="1495349" cy="1457965"/>
          </a:xfrm>
          <a:prstGeom prst="rect">
            <a:avLst/>
          </a:prstGeom>
        </p:spPr>
      </p:pic>
      <p:pic>
        <p:nvPicPr>
          <p:cNvPr id="20" name="Picture 7">
            <a:extLst>
              <a:ext uri="{FF2B5EF4-FFF2-40B4-BE49-F238E27FC236}">
                <a16:creationId xmlns:a16="http://schemas.microsoft.com/office/drawing/2014/main" id="{D8AD059B-E74C-4808-9242-3FD376C786D1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67454" y="4432707"/>
            <a:ext cx="1790020" cy="2199717"/>
          </a:xfrm>
          <a:prstGeom prst="rect">
            <a:avLst/>
          </a:prstGeom>
        </p:spPr>
      </p:pic>
      <p:pic>
        <p:nvPicPr>
          <p:cNvPr id="21" name="Picture 7">
            <a:extLst>
              <a:ext uri="{FF2B5EF4-FFF2-40B4-BE49-F238E27FC236}">
                <a16:creationId xmlns:a16="http://schemas.microsoft.com/office/drawing/2014/main" id="{A566338B-7623-4578-BACA-71181A821DE7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65751" y="4475192"/>
            <a:ext cx="1790020" cy="2199717"/>
          </a:xfrm>
          <a:prstGeom prst="rect">
            <a:avLst/>
          </a:prstGeom>
        </p:spPr>
      </p:pic>
      <p:pic>
        <p:nvPicPr>
          <p:cNvPr id="22" name="Picture 3">
            <a:extLst>
              <a:ext uri="{FF2B5EF4-FFF2-40B4-BE49-F238E27FC236}">
                <a16:creationId xmlns:a16="http://schemas.microsoft.com/office/drawing/2014/main" id="{2A3C6D04-7E74-4F6D-9184-526F909E0595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 rot="1339021">
            <a:off x="679154" y="3738055"/>
            <a:ext cx="1495349" cy="1457965"/>
          </a:xfrm>
          <a:prstGeom prst="rect">
            <a:avLst/>
          </a:prstGeom>
        </p:spPr>
      </p:pic>
      <p:pic>
        <p:nvPicPr>
          <p:cNvPr id="23" name="Picture 7">
            <a:extLst>
              <a:ext uri="{FF2B5EF4-FFF2-40B4-BE49-F238E27FC236}">
                <a16:creationId xmlns:a16="http://schemas.microsoft.com/office/drawing/2014/main" id="{773CCEF2-CF60-45D4-BB4F-A886D2ECF277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49221" y="3907374"/>
            <a:ext cx="2243389" cy="2908517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64089E35-D6C6-490F-9840-BE3CB0C31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2375" y="2089278"/>
            <a:ext cx="6667500" cy="718622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2.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Đâu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tên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hoạt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động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sản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xuất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nông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nghiệp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34E1A82-0402-45A5-A986-C9A0089796B6}"/>
              </a:ext>
            </a:extLst>
          </p:cNvPr>
          <p:cNvSpPr txBox="1"/>
          <p:nvPr/>
        </p:nvSpPr>
        <p:spPr>
          <a:xfrm>
            <a:off x="3390900" y="3656396"/>
            <a:ext cx="76866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lang="en-US" sz="40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Chăn</a:t>
            </a:r>
            <a:r>
              <a:rPr lang="en-US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nuôi</a:t>
            </a:r>
            <a:endParaRPr lang="vi-VN" sz="4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1917A57-13E2-4D2D-B84B-14A4ED0FB836}"/>
              </a:ext>
            </a:extLst>
          </p:cNvPr>
          <p:cNvSpPr txBox="1"/>
          <p:nvPr/>
        </p:nvSpPr>
        <p:spPr>
          <a:xfrm>
            <a:off x="3343275" y="5110040"/>
            <a:ext cx="7505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Đúc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nhôm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F0775C5-82E4-4FA9-9371-66493F8D45D4}"/>
              </a:ext>
            </a:extLst>
          </p:cNvPr>
          <p:cNvSpPr txBox="1"/>
          <p:nvPr/>
        </p:nvSpPr>
        <p:spPr>
          <a:xfrm>
            <a:off x="3343275" y="4373904"/>
            <a:ext cx="74961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Sản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xuất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gang,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thép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6507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5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75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64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4" descr="Whiteboard&#10;&#10;Description automatically generated with medium confidence">
            <a:extLst>
              <a:ext uri="{FF2B5EF4-FFF2-40B4-BE49-F238E27FC236}">
                <a16:creationId xmlns:a16="http://schemas.microsoft.com/office/drawing/2014/main" id="{B992B7DD-81A7-4C20-920D-DB032B14241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789" y="478453"/>
            <a:ext cx="10357211" cy="6354147"/>
          </a:xfrm>
          <a:prstGeom prst="rect">
            <a:avLst/>
          </a:prstGeom>
        </p:spPr>
      </p:pic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C4F38F7-0EED-4FFF-9A21-7DA2213EF26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753" y="1666929"/>
            <a:ext cx="7581281" cy="1368842"/>
          </a:xfrm>
          <a:prstGeom prst="rect">
            <a:avLst/>
          </a:prstGeom>
        </p:spPr>
      </p:pic>
      <p:pic>
        <p:nvPicPr>
          <p:cNvPr id="8" name="3C093157">
            <a:hlinkClick r:id="" action="ppaction://media"/>
            <a:extLst>
              <a:ext uri="{FF2B5EF4-FFF2-40B4-BE49-F238E27FC236}">
                <a16:creationId xmlns:a16="http://schemas.microsoft.com/office/drawing/2014/main" id="{02672E0A-9D66-41C8-B36C-1079060D4B5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28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18809" y="775283"/>
            <a:ext cx="875816" cy="875816"/>
          </a:xfrm>
          <a:prstGeom prst="rect">
            <a:avLst/>
          </a:prstGeom>
        </p:spPr>
      </p:pic>
      <p:pic>
        <p:nvPicPr>
          <p:cNvPr id="9" name="4AC15EE2">
            <a:hlinkClick r:id="" action="ppaction://media"/>
            <a:extLst>
              <a:ext uri="{FF2B5EF4-FFF2-40B4-BE49-F238E27FC236}">
                <a16:creationId xmlns:a16="http://schemas.microsoft.com/office/drawing/2014/main" id="{EA783C79-6538-4777-80FB-8623EBFFE87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89254" y="6059724"/>
            <a:ext cx="603132" cy="60313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012417D5-AC24-4A1D-BB0E-F8C5CA164938}"/>
              </a:ext>
            </a:extLst>
          </p:cNvPr>
          <p:cNvSpPr txBox="1">
            <a:spLocks/>
          </p:cNvSpPr>
          <p:nvPr/>
        </p:nvSpPr>
        <p:spPr>
          <a:xfrm>
            <a:off x="2831649" y="1903878"/>
            <a:ext cx="7723713" cy="7186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2" name="ĐỒNG HỒ ĐẾM NGƯỢC 5 GIÂY +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8F695929-627F-44D9-92B2-54B297947CD6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096001" y="364266"/>
            <a:ext cx="986619" cy="775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A3AC9E6-D7E5-42D1-8E4A-9F3C37DCF05D}"/>
              </a:ext>
            </a:extLst>
          </p:cNvPr>
          <p:cNvSpPr txBox="1"/>
          <p:nvPr/>
        </p:nvSpPr>
        <p:spPr>
          <a:xfrm>
            <a:off x="6750051" y="4057650"/>
            <a:ext cx="19208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igmar One" panose="000005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8" name="Content Placeholder 4" descr="Icon&#10;&#10;Description automatically generated">
            <a:extLst>
              <a:ext uri="{FF2B5EF4-FFF2-40B4-BE49-F238E27FC236}">
                <a16:creationId xmlns:a16="http://schemas.microsoft.com/office/drawing/2014/main" id="{E3EBB59D-C5AB-40E8-B9BB-2DA436306FC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53" y="279576"/>
            <a:ext cx="1513588" cy="1415779"/>
          </a:xfrm>
          <a:prstGeom prst="rect">
            <a:avLst/>
          </a:prstGeom>
        </p:spPr>
      </p:pic>
      <p:pic>
        <p:nvPicPr>
          <p:cNvPr id="20" name="Picture 3">
            <a:extLst>
              <a:ext uri="{FF2B5EF4-FFF2-40B4-BE49-F238E27FC236}">
                <a16:creationId xmlns:a16="http://schemas.microsoft.com/office/drawing/2014/main" id="{BD933BB4-6F09-4A6F-8C87-CE05AE1AB21B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 rot="1339021">
            <a:off x="679154" y="3738055"/>
            <a:ext cx="1495349" cy="1457965"/>
          </a:xfrm>
          <a:prstGeom prst="rect">
            <a:avLst/>
          </a:prstGeom>
        </p:spPr>
      </p:pic>
      <p:pic>
        <p:nvPicPr>
          <p:cNvPr id="21" name="Picture 7">
            <a:extLst>
              <a:ext uri="{FF2B5EF4-FFF2-40B4-BE49-F238E27FC236}">
                <a16:creationId xmlns:a16="http://schemas.microsoft.com/office/drawing/2014/main" id="{7466839C-4F68-44C6-A022-9E1F4F552CC9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97285" y="4057650"/>
            <a:ext cx="2290699" cy="2814990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6288D407-8A29-4379-AA9A-416A03C15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0943" y="2127378"/>
            <a:ext cx="7723713" cy="718622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3.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Đâu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tên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hoạt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động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sản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xuất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thủ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công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nghiệp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7C5BFD9-2A16-43C0-ABD8-DC7B59CB9184}"/>
              </a:ext>
            </a:extLst>
          </p:cNvPr>
          <p:cNvSpPr txBox="1"/>
          <p:nvPr/>
        </p:nvSpPr>
        <p:spPr>
          <a:xfrm>
            <a:off x="3856586" y="5056571"/>
            <a:ext cx="69352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Cả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2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trên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625DE21-6038-4C88-9F60-A0A54AA01848}"/>
              </a:ext>
            </a:extLst>
          </p:cNvPr>
          <p:cNvSpPr txBox="1"/>
          <p:nvPr/>
        </p:nvSpPr>
        <p:spPr>
          <a:xfrm>
            <a:off x="3830761" y="3176465"/>
            <a:ext cx="73420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gốm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FC02C1-8C9A-44F4-BDF8-21C78AFE58AF}"/>
              </a:ext>
            </a:extLst>
          </p:cNvPr>
          <p:cNvSpPr txBox="1"/>
          <p:nvPr/>
        </p:nvSpPr>
        <p:spPr>
          <a:xfrm>
            <a:off x="3860710" y="4107204"/>
            <a:ext cx="70263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Dệt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vải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3132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5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75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64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3">
            <a:extLst>
              <a:ext uri="{FF2B5EF4-FFF2-40B4-BE49-F238E27FC236}">
                <a16:creationId xmlns:a16="http://schemas.microsoft.com/office/drawing/2014/main" id="{2676B225-E0F2-4DFB-8DD3-351A731D8B57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1339021">
            <a:off x="208633" y="2620098"/>
            <a:ext cx="2161811" cy="2107766"/>
          </a:xfrm>
          <a:prstGeom prst="rect">
            <a:avLst/>
          </a:prstGeom>
        </p:spPr>
      </p:pic>
      <p:pic>
        <p:nvPicPr>
          <p:cNvPr id="5" name="Content Placeholder 4" descr="Whiteboard&#10;&#10;Description automatically generated with medium confidence">
            <a:extLst>
              <a:ext uri="{FF2B5EF4-FFF2-40B4-BE49-F238E27FC236}">
                <a16:creationId xmlns:a16="http://schemas.microsoft.com/office/drawing/2014/main" id="{5D27581A-7E90-4862-B6A5-183EE566C4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099" y="295727"/>
            <a:ext cx="10662011" cy="6541142"/>
          </a:xfrm>
        </p:spPr>
      </p:pic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9FCD45F-B36D-4470-AFD8-CC073CFA0BC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9735" y="1735384"/>
            <a:ext cx="7256883" cy="1368842"/>
          </a:xfrm>
          <a:prstGeom prst="rect">
            <a:avLst/>
          </a:prstGeom>
        </p:spPr>
      </p:pic>
      <p:pic>
        <p:nvPicPr>
          <p:cNvPr id="12" name="3C093157">
            <a:hlinkClick r:id="" action="ppaction://media"/>
            <a:extLst>
              <a:ext uri="{FF2B5EF4-FFF2-40B4-BE49-F238E27FC236}">
                <a16:creationId xmlns:a16="http://schemas.microsoft.com/office/drawing/2014/main" id="{93A2E99B-FA0A-43C0-B4A4-55F55C8F741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28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103" y="-28280"/>
            <a:ext cx="875816" cy="875816"/>
          </a:xfrm>
          <a:prstGeom prst="rect">
            <a:avLst/>
          </a:prstGeom>
        </p:spPr>
      </p:pic>
      <p:pic>
        <p:nvPicPr>
          <p:cNvPr id="13" name="4AC15EE2">
            <a:hlinkClick r:id="" action="ppaction://media"/>
            <a:extLst>
              <a:ext uri="{FF2B5EF4-FFF2-40B4-BE49-F238E27FC236}">
                <a16:creationId xmlns:a16="http://schemas.microsoft.com/office/drawing/2014/main" id="{DF4E197B-4495-4AD8-B278-EC0DDE1650A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389254" y="6059724"/>
            <a:ext cx="603132" cy="603132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3CEE157F-F975-4F0D-8346-69F2B4E3E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9493" y="1994028"/>
            <a:ext cx="7723713" cy="718622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4.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Đâu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việc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không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nên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làm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khi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đi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tham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quan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B8712AA-6B81-42E4-BE29-4FC1D2023F0D}"/>
              </a:ext>
            </a:extLst>
          </p:cNvPr>
          <p:cNvSpPr txBox="1"/>
          <p:nvPr/>
        </p:nvSpPr>
        <p:spPr>
          <a:xfrm>
            <a:off x="3551786" y="4104071"/>
            <a:ext cx="75543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Vẽ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lên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tường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khu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di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tích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6" name="ĐỒNG HỒ ĐẾM NGƯỢC 5 GIÂY +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31058BD8-1582-493E-A3A0-D8BCFD7B5A3B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096001" y="364266"/>
            <a:ext cx="986619" cy="775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2D5A9C1-FFF0-4AEA-93EB-54FE883D631E}"/>
              </a:ext>
            </a:extLst>
          </p:cNvPr>
          <p:cNvSpPr txBox="1"/>
          <p:nvPr/>
        </p:nvSpPr>
        <p:spPr>
          <a:xfrm>
            <a:off x="6378579" y="4724401"/>
            <a:ext cx="19208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4C9643A-5BA2-4FAB-988D-D2C6E3EB9AE1}"/>
              </a:ext>
            </a:extLst>
          </p:cNvPr>
          <p:cNvSpPr txBox="1"/>
          <p:nvPr/>
        </p:nvSpPr>
        <p:spPr>
          <a:xfrm>
            <a:off x="3659311" y="3043115"/>
            <a:ext cx="73420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Vứt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rác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đúng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quy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định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ADE90C0-3399-4BB9-81D1-1B0D744C9CC2}"/>
              </a:ext>
            </a:extLst>
          </p:cNvPr>
          <p:cNvSpPr txBox="1"/>
          <p:nvPr/>
        </p:nvSpPr>
        <p:spPr>
          <a:xfrm>
            <a:off x="3670210" y="5040654"/>
            <a:ext cx="70263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hái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hoa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bẻ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cành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2" name="Picture 7">
            <a:extLst>
              <a:ext uri="{FF2B5EF4-FFF2-40B4-BE49-F238E27FC236}">
                <a16:creationId xmlns:a16="http://schemas.microsoft.com/office/drawing/2014/main" id="{8558E840-760F-4D38-8E75-7184BDC6A98B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-52860" y="3613135"/>
            <a:ext cx="2587814" cy="3180109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71A0DC5D-E264-4930-BE6C-384228348264}"/>
              </a:ext>
            </a:extLst>
          </p:cNvPr>
          <p:cNvSpPr/>
          <p:nvPr/>
        </p:nvSpPr>
        <p:spPr>
          <a:xfrm>
            <a:off x="342900" y="171450"/>
            <a:ext cx="1781175" cy="9239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/>
              <a:t>Câu</a:t>
            </a:r>
            <a:r>
              <a:rPr lang="en-US" sz="3600" dirty="0"/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729638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5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75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64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Whiteboard&#10;&#10;Description automatically generated with medium confidence">
            <a:extLst>
              <a:ext uri="{FF2B5EF4-FFF2-40B4-BE49-F238E27FC236}">
                <a16:creationId xmlns:a16="http://schemas.microsoft.com/office/drawing/2014/main" id="{4AA30FB6-EADF-4076-95B1-0A0830E33D4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402" y="541000"/>
            <a:ext cx="10713998" cy="6342400"/>
          </a:xfrm>
          <a:prstGeom prst="rect">
            <a:avLst/>
          </a:prstGeom>
        </p:spPr>
      </p:pic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7B59B7A-EA1B-4A79-AEF0-839D9806C32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581" y="1872362"/>
            <a:ext cx="6642100" cy="1368842"/>
          </a:xfrm>
          <a:prstGeom prst="rect">
            <a:avLst/>
          </a:prstGeom>
        </p:spPr>
      </p:pic>
      <p:pic>
        <p:nvPicPr>
          <p:cNvPr id="8" name="3C093157">
            <a:hlinkClick r:id="" action="ppaction://media"/>
            <a:extLst>
              <a:ext uri="{FF2B5EF4-FFF2-40B4-BE49-F238E27FC236}">
                <a16:creationId xmlns:a16="http://schemas.microsoft.com/office/drawing/2014/main" id="{A96BFF86-D8CF-4525-A32D-5BBC2A79EDC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28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18809" y="775283"/>
            <a:ext cx="875816" cy="875816"/>
          </a:xfrm>
          <a:prstGeom prst="rect">
            <a:avLst/>
          </a:prstGeom>
        </p:spPr>
      </p:pic>
      <p:pic>
        <p:nvPicPr>
          <p:cNvPr id="9" name="4AC15EE2">
            <a:hlinkClick r:id="" action="ppaction://media"/>
            <a:extLst>
              <a:ext uri="{FF2B5EF4-FFF2-40B4-BE49-F238E27FC236}">
                <a16:creationId xmlns:a16="http://schemas.microsoft.com/office/drawing/2014/main" id="{9347A080-AF64-4470-BE07-939F118D05F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89254" y="6059724"/>
            <a:ext cx="603132" cy="60313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D18CA3D-8E3E-434F-B925-8369736AE888}"/>
              </a:ext>
            </a:extLst>
          </p:cNvPr>
          <p:cNvSpPr txBox="1">
            <a:spLocks/>
          </p:cNvSpPr>
          <p:nvPr/>
        </p:nvSpPr>
        <p:spPr>
          <a:xfrm>
            <a:off x="3568581" y="2152907"/>
            <a:ext cx="6967353" cy="7186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5.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Rễ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cây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mấy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loại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chính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rễ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cọc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rễ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…..?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n-lt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E25663E-CAB2-44D0-81AB-FB7CBCAEA6E0}"/>
              </a:ext>
            </a:extLst>
          </p:cNvPr>
          <p:cNvSpPr txBox="1"/>
          <p:nvPr/>
        </p:nvSpPr>
        <p:spPr>
          <a:xfrm>
            <a:off x="3630039" y="3491700"/>
            <a:ext cx="42900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igmar One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igmar One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chùm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Sigmar One" panose="000005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ĐỒNG HỒ ĐẾM NGƯỢC 5 GIÂY +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F3E563AE-0D90-4F1D-94E8-1F124D4681F1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096001" y="364266"/>
            <a:ext cx="986619" cy="775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4F63BD2-5424-4271-BBB0-D39CF4B90548}"/>
              </a:ext>
            </a:extLst>
          </p:cNvPr>
          <p:cNvSpPr txBox="1"/>
          <p:nvPr/>
        </p:nvSpPr>
        <p:spPr>
          <a:xfrm>
            <a:off x="6750051" y="4057651"/>
            <a:ext cx="1920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18DD33-259F-4D10-8D04-BD2ABB7EB08E}"/>
              </a:ext>
            </a:extLst>
          </p:cNvPr>
          <p:cNvSpPr txBox="1"/>
          <p:nvPr/>
        </p:nvSpPr>
        <p:spPr>
          <a:xfrm>
            <a:off x="7270634" y="3492361"/>
            <a:ext cx="40489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igmar One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igmar One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cái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Sigmar One" panose="000005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814806C-F97A-450F-BC99-00E25344BFCA}"/>
              </a:ext>
            </a:extLst>
          </p:cNvPr>
          <p:cNvSpPr txBox="1"/>
          <p:nvPr/>
        </p:nvSpPr>
        <p:spPr>
          <a:xfrm>
            <a:off x="3618355" y="4455436"/>
            <a:ext cx="3405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igmar One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lang="en-US" sz="6000" dirty="0" err="1">
                <a:solidFill>
                  <a:srgbClr val="00B050"/>
                </a:solidFill>
                <a:latin typeface="Sigmar One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đực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Sigmar One" panose="000005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8" name="Picture 7">
            <a:extLst>
              <a:ext uri="{FF2B5EF4-FFF2-40B4-BE49-F238E27FC236}">
                <a16:creationId xmlns:a16="http://schemas.microsoft.com/office/drawing/2014/main" id="{D55BBE90-796B-4B7E-A633-97D994809C25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03794" y="4447070"/>
            <a:ext cx="1790020" cy="2199717"/>
          </a:xfrm>
          <a:prstGeom prst="rect">
            <a:avLst/>
          </a:prstGeom>
        </p:spPr>
      </p:pic>
      <p:pic>
        <p:nvPicPr>
          <p:cNvPr id="19" name="Picture 3">
            <a:extLst>
              <a:ext uri="{FF2B5EF4-FFF2-40B4-BE49-F238E27FC236}">
                <a16:creationId xmlns:a16="http://schemas.microsoft.com/office/drawing/2014/main" id="{2541795C-4B85-4FE1-B828-0206B63A0369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 rot="1339021">
            <a:off x="695683" y="3718087"/>
            <a:ext cx="1495349" cy="1457965"/>
          </a:xfrm>
          <a:prstGeom prst="rect">
            <a:avLst/>
          </a:prstGeom>
        </p:spPr>
      </p:pic>
      <p:pic>
        <p:nvPicPr>
          <p:cNvPr id="20" name="Picture 7">
            <a:extLst>
              <a:ext uri="{FF2B5EF4-FFF2-40B4-BE49-F238E27FC236}">
                <a16:creationId xmlns:a16="http://schemas.microsoft.com/office/drawing/2014/main" id="{D8AD059B-E74C-4808-9242-3FD376C786D1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67454" y="4432707"/>
            <a:ext cx="1790020" cy="2199717"/>
          </a:xfrm>
          <a:prstGeom prst="rect">
            <a:avLst/>
          </a:prstGeom>
        </p:spPr>
      </p:pic>
      <p:pic>
        <p:nvPicPr>
          <p:cNvPr id="21" name="Picture 7">
            <a:extLst>
              <a:ext uri="{FF2B5EF4-FFF2-40B4-BE49-F238E27FC236}">
                <a16:creationId xmlns:a16="http://schemas.microsoft.com/office/drawing/2014/main" id="{A566338B-7623-4578-BACA-71181A821DE7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65751" y="4475192"/>
            <a:ext cx="1790020" cy="2199717"/>
          </a:xfrm>
          <a:prstGeom prst="rect">
            <a:avLst/>
          </a:prstGeom>
        </p:spPr>
      </p:pic>
      <p:pic>
        <p:nvPicPr>
          <p:cNvPr id="22" name="Picture 3">
            <a:extLst>
              <a:ext uri="{FF2B5EF4-FFF2-40B4-BE49-F238E27FC236}">
                <a16:creationId xmlns:a16="http://schemas.microsoft.com/office/drawing/2014/main" id="{2A3C6D04-7E74-4F6D-9184-526F909E0595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 rot="1339021">
            <a:off x="679154" y="3738055"/>
            <a:ext cx="1495349" cy="1457965"/>
          </a:xfrm>
          <a:prstGeom prst="rect">
            <a:avLst/>
          </a:prstGeom>
        </p:spPr>
      </p:pic>
      <p:pic>
        <p:nvPicPr>
          <p:cNvPr id="23" name="Picture 7">
            <a:extLst>
              <a:ext uri="{FF2B5EF4-FFF2-40B4-BE49-F238E27FC236}">
                <a16:creationId xmlns:a16="http://schemas.microsoft.com/office/drawing/2014/main" id="{773CCEF2-CF60-45D4-BB4F-A886D2ECF277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49221" y="3907374"/>
            <a:ext cx="2243389" cy="2908517"/>
          </a:xfrm>
          <a:prstGeom prst="rect">
            <a:avLst/>
          </a:prstGeom>
        </p:spPr>
      </p:pic>
      <p:sp>
        <p:nvSpPr>
          <p:cNvPr id="24" name="Oval 23">
            <a:extLst>
              <a:ext uri="{FF2B5EF4-FFF2-40B4-BE49-F238E27FC236}">
                <a16:creationId xmlns:a16="http://schemas.microsoft.com/office/drawing/2014/main" id="{9F903EC8-660B-4CE1-BA4F-FFEE064449B9}"/>
              </a:ext>
            </a:extLst>
          </p:cNvPr>
          <p:cNvSpPr/>
          <p:nvPr/>
        </p:nvSpPr>
        <p:spPr>
          <a:xfrm>
            <a:off x="342900" y="171450"/>
            <a:ext cx="1781175" cy="9239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/>
              <a:t>Câu</a:t>
            </a:r>
            <a:r>
              <a:rPr lang="en-US" sz="3600" dirty="0"/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1826623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5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75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64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E7623-EEBF-43F0-BD9B-690A00217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A picture containing bell, music, yellow&#10;&#10;Description automatically generated">
            <a:extLst>
              <a:ext uri="{FF2B5EF4-FFF2-40B4-BE49-F238E27FC236}">
                <a16:creationId xmlns:a16="http://schemas.microsoft.com/office/drawing/2014/main" id="{85C018BF-CA3E-40A9-980A-E3B10654AF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332" y="1825626"/>
            <a:ext cx="4351338" cy="4351338"/>
          </a:xfrm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075CE5AC-7AEC-40FB-98E1-68C1BA0097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65"/>
          <a:stretch/>
        </p:blipFill>
        <p:spPr>
          <a:xfrm>
            <a:off x="1" y="0"/>
            <a:ext cx="12570067" cy="6857990"/>
          </a:xfrm>
          <a:prstGeom prst="rect">
            <a:avLst/>
          </a:prstGeom>
        </p:spPr>
      </p:pic>
      <p:pic>
        <p:nvPicPr>
          <p:cNvPr id="9" name="Picture 8" descr="A picture containing bell, music, yellow&#10;&#10;Description automatically generated">
            <a:extLst>
              <a:ext uri="{FF2B5EF4-FFF2-40B4-BE49-F238E27FC236}">
                <a16:creationId xmlns:a16="http://schemas.microsoft.com/office/drawing/2014/main" id="{9519932B-F277-466A-B991-23ECC459E6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5034" y="1905000"/>
            <a:ext cx="1930400" cy="11070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FB43F23E">
            <a:hlinkClick r:id="" action="ppaction://media"/>
            <a:extLst>
              <a:ext uri="{FF2B5EF4-FFF2-40B4-BE49-F238E27FC236}">
                <a16:creationId xmlns:a16="http://schemas.microsoft.com/office/drawing/2014/main" id="{89DA5F20-83AE-42F2-92F1-39D7259EFD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4476" y="230189"/>
            <a:ext cx="784225" cy="7842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9A6FD98-4783-49AC-8FC9-E2F79C149E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100" b="90000" l="7667" r="90000">
                        <a14:foregroundMark x1="7667" y1="33400" x2="13333" y2="38100"/>
                        <a14:foregroundMark x1="53111" y1="9100" x2="65333" y2="29500"/>
                        <a14:foregroundMark x1="48333" y1="37000" x2="49111" y2="44000"/>
                        <a14:foregroundMark x1="60889" y1="26400" x2="46667" y2="41300"/>
                        <a14:foregroundMark x1="46667" y1="41300" x2="44333" y2="41300"/>
                        <a14:foregroundMark x1="55667" y1="40100" x2="65333" y2="38100"/>
                        <a14:foregroundMark x1="61333" y1="35800" x2="61778" y2="499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97200" y="4056944"/>
            <a:ext cx="1313180" cy="14590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324FCC0-12B3-44F1-87E1-2F4723B00F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100" b="90000" l="7667" r="90000">
                        <a14:foregroundMark x1="7667" y1="33400" x2="13333" y2="38100"/>
                        <a14:foregroundMark x1="53111" y1="9100" x2="65333" y2="29500"/>
                        <a14:foregroundMark x1="48333" y1="37000" x2="49111" y2="44000"/>
                        <a14:foregroundMark x1="60889" y1="26400" x2="46667" y2="41300"/>
                        <a14:foregroundMark x1="46667" y1="41300" x2="44333" y2="41300"/>
                        <a14:foregroundMark x1="55667" y1="40100" x2="65333" y2="38100"/>
                        <a14:foregroundMark x1="61333" y1="35800" x2="61778" y2="499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21255" y="4056944"/>
            <a:ext cx="1313180" cy="14590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8FB4407-DE08-4301-9135-ED2E45F58A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100" b="90000" l="7667" r="90000">
                        <a14:foregroundMark x1="7667" y1="33400" x2="13333" y2="38100"/>
                        <a14:foregroundMark x1="53111" y1="9100" x2="65333" y2="29500"/>
                        <a14:foregroundMark x1="48333" y1="37000" x2="49111" y2="44000"/>
                        <a14:foregroundMark x1="60889" y1="26400" x2="46667" y2="41300"/>
                        <a14:foregroundMark x1="46667" y1="41300" x2="44333" y2="41300"/>
                        <a14:foregroundMark x1="55667" y1="40100" x2="65333" y2="38100"/>
                        <a14:foregroundMark x1="61333" y1="35800" x2="61778" y2="499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28444" y="4070607"/>
            <a:ext cx="1313180" cy="145908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80F0ED0-3AE2-44DA-BC1D-0804C42A0C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100" b="90000" l="7667" r="90000">
                        <a14:foregroundMark x1="7667" y1="33400" x2="13333" y2="38100"/>
                        <a14:foregroundMark x1="53111" y1="9100" x2="65333" y2="29500"/>
                        <a14:foregroundMark x1="48333" y1="37000" x2="49111" y2="44000"/>
                        <a14:foregroundMark x1="60889" y1="26400" x2="46667" y2="41300"/>
                        <a14:foregroundMark x1="46667" y1="41300" x2="44333" y2="41300"/>
                        <a14:foregroundMark x1="55667" y1="40100" x2="65333" y2="38100"/>
                        <a14:foregroundMark x1="61333" y1="35800" x2="61778" y2="499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58400" y="4112105"/>
            <a:ext cx="1313180" cy="145908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51C25C9-6675-4B5B-AFA0-3B0949CD11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100" b="90000" l="7667" r="90000">
                        <a14:foregroundMark x1="7667" y1="33400" x2="13333" y2="38100"/>
                        <a14:foregroundMark x1="53111" y1="9100" x2="65333" y2="29500"/>
                        <a14:foregroundMark x1="48333" y1="37000" x2="49111" y2="44000"/>
                        <a14:foregroundMark x1="60889" y1="26400" x2="46667" y2="41300"/>
                        <a14:foregroundMark x1="46667" y1="41300" x2="44333" y2="41300"/>
                        <a14:foregroundMark x1="55667" y1="40100" x2="65333" y2="38100"/>
                        <a14:foregroundMark x1="61333" y1="35800" x2="61778" y2="499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85200" y="4070607"/>
            <a:ext cx="1313180" cy="1459089"/>
          </a:xfrm>
          <a:prstGeom prst="rect">
            <a:avLst/>
          </a:prstGeom>
        </p:spPr>
      </p:pic>
      <p:pic>
        <p:nvPicPr>
          <p:cNvPr id="15" name="Picture 7">
            <a:extLst>
              <a:ext uri="{FF2B5EF4-FFF2-40B4-BE49-F238E27FC236}">
                <a16:creationId xmlns:a16="http://schemas.microsoft.com/office/drawing/2014/main" id="{B5571D6C-D479-4FE7-94D2-029659B7212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-83678" y="1752601"/>
            <a:ext cx="2843713" cy="514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735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4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465</Words>
  <Application>Microsoft Office PowerPoint</Application>
  <PresentationFormat>Widescreen</PresentationFormat>
  <Paragraphs>42</Paragraphs>
  <Slides>18</Slides>
  <Notes>4</Notes>
  <HiddenSlides>0</HiddenSlides>
  <MMClips>17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18</vt:i4>
      </vt:variant>
    </vt:vector>
  </HeadingPairs>
  <TitlesOfParts>
    <vt:vector size="31" baseType="lpstr">
      <vt:lpstr>Arial</vt:lpstr>
      <vt:lpstr>Arial-Rounded</vt:lpstr>
      <vt:lpstr>Calibri</vt:lpstr>
      <vt:lpstr>Calibri Light</vt:lpstr>
      <vt:lpstr>Gluten</vt:lpstr>
      <vt:lpstr>Muli Regular Bold</vt:lpstr>
      <vt:lpstr>Sigmar One</vt:lpstr>
      <vt:lpstr>Times New Roman</vt:lpstr>
      <vt:lpstr>字魂59号-创粗黑</vt:lpstr>
      <vt:lpstr>Office 主题​​</vt:lpstr>
      <vt:lpstr>Office 主题</vt:lpstr>
      <vt:lpstr>Office Theme</vt:lpstr>
      <vt:lpstr>1_Office Theme</vt:lpstr>
      <vt:lpstr>PowerPoint Presentation</vt:lpstr>
      <vt:lpstr>PowerPoint Presentation</vt:lpstr>
      <vt:lpstr>PowerPoint Presentation</vt:lpstr>
      <vt:lpstr>1. Đâu là việc làm thể hiện của người thân trong gia đình?</vt:lpstr>
      <vt:lpstr>2. Đâu là tên một hoạt động sản xuất nông nghiệp?</vt:lpstr>
      <vt:lpstr>3. Đâu là tên một hoạt động sản xuất thủ công nghiệp?</vt:lpstr>
      <vt:lpstr>4. Đâu là việc em không nên làm khi đi tham quan?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22</cp:revision>
  <dcterms:created xsi:type="dcterms:W3CDTF">2022-09-13T02:20:33Z</dcterms:created>
  <dcterms:modified xsi:type="dcterms:W3CDTF">2023-03-22T01:23:07Z</dcterms:modified>
</cp:coreProperties>
</file>