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767</Words>
  <Application>Microsoft Office PowerPoint</Application>
  <PresentationFormat>Widescreen</PresentationFormat>
  <Paragraphs>210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Georgia</vt:lpstr>
      <vt:lpstr>UVN Dzung Dakao</vt:lpstr>
      <vt:lpstr>字魂100号-方方先锋体</vt:lpstr>
      <vt:lpstr>字魂107号-萌趣欢乐体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2022-09-09T07:20:51Z</dcterms:created>
  <dcterms:modified xsi:type="dcterms:W3CDTF">2023-03-13T03:07:40Z</dcterms:modified>
</cp:coreProperties>
</file>