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9" autoAdjust="0"/>
  </p:normalViewPr>
  <p:slideViewPr>
    <p:cSldViewPr snapToGrid="0">
      <p:cViewPr varScale="1">
        <p:scale>
          <a:sx n="63" d="100"/>
          <a:sy n="63" d="100"/>
        </p:scale>
        <p:origin x="1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chemeClr val="bg1"/>
                </a:solidFill>
                <a:latin typeface="Cambria" panose="02040503050406030204" pitchFamily="18" charset="0"/>
                <a:ea typeface="Cambria" panose="02040503050406030204" pitchFamily="18" charset="0"/>
              </a:rPr>
              <a:t>Bài 10: Hoạt động sản xuất thủ công và công nghiệp</a:t>
            </a:r>
            <a:endParaRPr lang="en-US" sz="4400" b="1" dirty="0">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517930" y="2134082"/>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1911569" y="1932517"/>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400</Words>
  <Application>Microsoft Office PowerPoint</Application>
  <PresentationFormat>Widescreen</PresentationFormat>
  <Paragraphs>23</Paragraphs>
  <Slides>15</Slides>
  <Notes>14</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等线</vt:lpstr>
      <vt:lpstr>arial</vt:lpstr>
      <vt:lpstr>arial</vt:lpstr>
      <vt:lpstr>Bebas Neue</vt:lpstr>
      <vt:lpstr>Calibri</vt:lpstr>
      <vt:lpstr>Cambria</vt:lpstr>
      <vt:lpstr>Chau Philomene One</vt:lpstr>
      <vt:lpstr>Didact Gothic</vt:lpstr>
      <vt:lpstr>Georgia</vt:lpstr>
      <vt:lpstr>Roboto Condensed Light</vt:lpstr>
      <vt:lpstr>字魂70号-灵悦黑体</vt: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2022-07-18T01:25:07Z</dcterms:created>
  <dcterms:modified xsi:type="dcterms:W3CDTF">2022-11-28T03:00:59Z</dcterms:modified>
</cp:coreProperties>
</file>