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858" y="-70384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14" y="513531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id="{8CA5F469-7696-4A89-938C-6071492C1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lương thực, thực phẩm, trang trí nhà cửa,...;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ung cấp cho các hoạt động sản xuất khác (chế biến);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uôn bán và mang lại các lợi ích kinh tế,... </a:t>
            </a:r>
            <a:endParaRPr lang="en-US" sz="2800" b="1" dirty="0">
              <a:solidFill>
                <a:srgbClr val="00206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Bên cạnh đó trồng rừng, trồng cây giúp bảo vệ môi trường, chống xói mòn đất, ngăn mưa lũ,...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694</Words>
  <Application>Microsoft Office PowerPoint</Application>
  <PresentationFormat>Widescreen</PresentationFormat>
  <Paragraphs>95</Paragraphs>
  <Slides>25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Algerian</vt:lpstr>
      <vt:lpstr>Arial</vt:lpstr>
      <vt:lpstr>Calibri</vt:lpstr>
      <vt:lpstr>Calibri Light</vt:lpstr>
      <vt:lpstr>Georgia</vt:lpstr>
      <vt:lpstr>iCiel Cadena</vt:lpstr>
      <vt:lpstr>Source Han Sans HW SC</vt:lpstr>
      <vt:lpstr>Times New Roman</vt:lpstr>
      <vt:lpstr>Verdana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2022-08-11T01:45:13Z</dcterms:created>
  <dcterms:modified xsi:type="dcterms:W3CDTF">2022-11-08T07:54:37Z</dcterms:modified>
</cp:coreProperties>
</file>