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  <p:sldMasterId id="2147483666" r:id="rId3"/>
  </p:sldMasterIdLst>
  <p:notesMasterIdLst>
    <p:notesMasterId r:id="rId27"/>
  </p:notesMasterIdLst>
  <p:sldIdLst>
    <p:sldId id="278" r:id="rId4"/>
    <p:sldId id="259" r:id="rId5"/>
    <p:sldId id="257" r:id="rId6"/>
    <p:sldId id="279" r:id="rId7"/>
    <p:sldId id="263" r:id="rId8"/>
    <p:sldId id="260" r:id="rId9"/>
    <p:sldId id="261" r:id="rId10"/>
    <p:sldId id="318" r:id="rId11"/>
    <p:sldId id="319" r:id="rId12"/>
    <p:sldId id="320" r:id="rId13"/>
    <p:sldId id="321" r:id="rId14"/>
    <p:sldId id="262" r:id="rId15"/>
    <p:sldId id="322" r:id="rId16"/>
    <p:sldId id="265" r:id="rId17"/>
    <p:sldId id="323" r:id="rId18"/>
    <p:sldId id="324" r:id="rId19"/>
    <p:sldId id="325" r:id="rId20"/>
    <p:sldId id="326" r:id="rId21"/>
    <p:sldId id="275" r:id="rId22"/>
    <p:sldId id="327" r:id="rId23"/>
    <p:sldId id="328" r:id="rId24"/>
    <p:sldId id="267" r:id="rId25"/>
    <p:sldId id="274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765" autoAdjust="0"/>
    <p:restoredTop sz="91498" autoAdjust="0"/>
  </p:normalViewPr>
  <p:slideViewPr>
    <p:cSldViewPr snapToGrid="0">
      <p:cViewPr varScale="1">
        <p:scale>
          <a:sx n="57" d="100"/>
          <a:sy n="57" d="100"/>
        </p:scale>
        <p:origin x="90" y="2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60" d="100"/>
        <a:sy n="16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32D53A-ACB2-49EC-8B9D-E086E83D2A38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A8FA3A-4398-45BB-9124-41B4417E32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9536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58137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63576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40845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01164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81459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92807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7026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1661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8989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vi-V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0384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98365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vi-V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69061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3288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309411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158938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vi-V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85935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73052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48660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18927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vi-V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330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58137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566741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32171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E0CC9-8112-4F94-8BBC-A04770666807}" type="datetimeFigureOut">
              <a:rPr lang="zh-CN" altLang="en-US" smtClean="0"/>
              <a:t>2022/12/5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2BA2C-C757-4C91-A658-BE4236C065F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1137435"/>
      </p:ext>
    </p:extLst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61762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23918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09177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40131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6891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135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E0CC9-8112-4F94-8BBC-A04770666807}" type="datetimeFigureOut">
              <a:rPr lang="zh-CN" altLang="en-US" smtClean="0"/>
              <a:t>2022/12/5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2BA2C-C757-4C91-A658-BE4236C065F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6308709"/>
      </p:ext>
    </p:extLst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9652502"/>
      </p:ext>
    </p:extLst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83284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35270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9663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67809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65453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84440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1E0CC9-8112-4F94-8BBC-A04770666807}" type="datetimeFigureOut">
              <a:rPr lang="zh-CN" altLang="en-US" smtClean="0"/>
              <a:t>2022/12/5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A2BA2C-C757-4C91-A658-BE4236C065F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15" b="17546"/>
          <a:stretch/>
        </p:blipFill>
        <p:spPr>
          <a:xfrm>
            <a:off x="0" y="-22224"/>
            <a:ext cx="12192000" cy="6880224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190500" y="365125"/>
            <a:ext cx="11811000" cy="62166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Picture 9" descr="Shape&#10;&#10;Description automatically generated with medium confidence">
            <a:extLst>
              <a:ext uri="{FF2B5EF4-FFF2-40B4-BE49-F238E27FC236}">
                <a16:creationId xmlns:a16="http://schemas.microsoft.com/office/drawing/2014/main" id="{142887DD-FB31-4069-90BB-DBF14BAD64A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4750" y="196702"/>
            <a:ext cx="1300900" cy="130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572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ransition spd="slow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1E0CC9-8112-4F94-8BBC-A04770666807}" type="datetimeFigureOut">
              <a:rPr lang="zh-CN" altLang="en-US" smtClean="0"/>
              <a:t>2022/12/5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A2BA2C-C757-4C91-A658-BE4236C065F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15" b="17546"/>
          <a:stretch/>
        </p:blipFill>
        <p:spPr>
          <a:xfrm>
            <a:off x="0" y="-22224"/>
            <a:ext cx="12192000" cy="6880224"/>
          </a:xfrm>
          <a:prstGeom prst="rect">
            <a:avLst/>
          </a:prstGeom>
        </p:spPr>
      </p:pic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9804A053-FFEC-4D4D-876A-81553380E4D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4750" y="196702"/>
            <a:ext cx="1300900" cy="130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524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</p:sldLayoutIdLst>
  <p:transition spd="slow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83FD4EF0-2ED6-411C-AB76-AE11D308127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4750" y="196702"/>
            <a:ext cx="1300900" cy="130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76910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emf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8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5" Type="http://schemas.openxmlformats.org/officeDocument/2006/relationships/image" Target="../media/image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jpg"/><Relationship Id="rId1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microsoft.com/office/2007/relationships/hdphoto" Target="../media/hdphoto4.wdp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microsoft.com/office/2007/relationships/hdphoto" Target="../media/hdphoto4.wdp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eg"/><Relationship Id="rId5" Type="http://schemas.microsoft.com/office/2007/relationships/hdphoto" Target="../media/hdphoto4.wdp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tags" Target="../tags/tag3.xml"/><Relationship Id="rId7" Type="http://schemas.openxmlformats.org/officeDocument/2006/relationships/image" Target="../media/image3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43.jpg"/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5" Type="http://schemas.openxmlformats.org/officeDocument/2006/relationships/image" Target="../media/image8.jp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jpg"/><Relationship Id="rId14" Type="http://schemas.microsoft.com/office/2007/relationships/hdphoto" Target="../media/hdphoto3.wdp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4" Type="http://schemas.openxmlformats.org/officeDocument/2006/relationships/image" Target="../media/image10.png"/><Relationship Id="rId9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g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.png"/><Relationship Id="rId7" Type="http://schemas.microsoft.com/office/2007/relationships/hdphoto" Target="../media/hdphoto2.wdp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0.png"/><Relationship Id="rId4" Type="http://schemas.openxmlformats.org/officeDocument/2006/relationships/image" Target="../media/image12.png"/><Relationship Id="rId9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.png"/><Relationship Id="rId7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0.png"/><Relationship Id="rId4" Type="http://schemas.openxmlformats.org/officeDocument/2006/relationships/image" Target="../media/image12.png"/><Relationship Id="rId9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5" Type="http://schemas.openxmlformats.org/officeDocument/2006/relationships/image" Target="../media/image8.jp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jpg"/><Relationship Id="rId1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图片 5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83" t="-444" b="33036"/>
          <a:stretch/>
        </p:blipFill>
        <p:spPr>
          <a:xfrm flipH="1">
            <a:off x="109460" y="0"/>
            <a:ext cx="1363740" cy="159512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4523A57-A162-4B5F-BF9E-4400F1EE29D1}"/>
              </a:ext>
            </a:extLst>
          </p:cNvPr>
          <p:cNvSpPr/>
          <p:nvPr/>
        </p:nvSpPr>
        <p:spPr>
          <a:xfrm>
            <a:off x="1473199" y="812800"/>
            <a:ext cx="9450685" cy="502920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278159-717F-476B-8BD4-88F8584813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3727" y="1366417"/>
            <a:ext cx="3194581" cy="5852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1C5DC88-2FF7-4559-B20F-C6858C60B5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1537" y="1951451"/>
            <a:ext cx="7541406" cy="9632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12C32C3-EED2-42FD-8BF8-00935D50A9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47934" y="2433076"/>
            <a:ext cx="8699746" cy="2859272"/>
          </a:xfrm>
          <a:prstGeom prst="rect">
            <a:avLst/>
          </a:prstGeom>
        </p:spPr>
      </p:pic>
      <p:pic>
        <p:nvPicPr>
          <p:cNvPr id="8" name="Picture 7" descr="Calendar&#10;&#10;Description automatically generated">
            <a:extLst>
              <a:ext uri="{FF2B5EF4-FFF2-40B4-BE49-F238E27FC236}">
                <a16:creationId xmlns:a16="http://schemas.microsoft.com/office/drawing/2014/main" id="{EA772CBB-0A44-452C-88BF-37B7B4EE9E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799" y="3797546"/>
            <a:ext cx="3664973" cy="36649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9FF19C9-033F-99AF-9ABB-57C5CC4050D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3168" y="130392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10517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EB4839-33FF-4201-A0B1-89B9CDAE37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0962" y="31667"/>
            <a:ext cx="4238625" cy="31051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7452CE3-CCE6-4628-BE6B-89B4A3BCE0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4338" y="139065"/>
            <a:ext cx="4076700" cy="31623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79C810B-0D28-4692-A510-13F4C42149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5455" y="3552116"/>
            <a:ext cx="4210050" cy="31527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97E0606-E0C1-4042-942B-36FF701A09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12750" y="3497580"/>
            <a:ext cx="4143375" cy="314325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8BFCAC6-C414-4BC8-8D37-6BE37AC6B30B}"/>
              </a:ext>
            </a:extLst>
          </p:cNvPr>
          <p:cNvGrpSpPr/>
          <p:nvPr/>
        </p:nvGrpSpPr>
        <p:grpSpPr>
          <a:xfrm>
            <a:off x="1066800" y="2292727"/>
            <a:ext cx="5294950" cy="1013158"/>
            <a:chOff x="1211068" y="2574025"/>
            <a:chExt cx="4162301" cy="1013158"/>
          </a:xfrm>
        </p:grpSpPr>
        <p:sp>
          <p:nvSpPr>
            <p:cNvPr id="10" name="Freeform: Shape 18">
              <a:extLst>
                <a:ext uri="{FF2B5EF4-FFF2-40B4-BE49-F238E27FC236}">
                  <a16:creationId xmlns:a16="http://schemas.microsoft.com/office/drawing/2014/main" id="{5BCB32A4-DEB5-491A-A479-A87C63F080E9}"/>
                </a:ext>
              </a:extLst>
            </p:cNvPr>
            <p:cNvSpPr/>
            <p:nvPr/>
          </p:nvSpPr>
          <p:spPr>
            <a:xfrm>
              <a:off x="1211068" y="2666613"/>
              <a:ext cx="4162301" cy="920570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A3D0952-64CD-4119-99FC-64F21AFCFC43}"/>
                </a:ext>
              </a:extLst>
            </p:cNvPr>
            <p:cNvSpPr txBox="1"/>
            <p:nvPr/>
          </p:nvSpPr>
          <p:spPr>
            <a:xfrm>
              <a:off x="1343976" y="2574025"/>
              <a:ext cx="382016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sz="28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28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trồng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ăn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quả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– </a:t>
              </a:r>
              <a:r>
                <a:rPr lang="en-US" sz="28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r>
                <a:rPr lang="en-US" sz="28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phẩm</a:t>
              </a:r>
              <a:r>
                <a:rPr lang="en-US" sz="28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: Thanh long</a:t>
              </a:r>
              <a:endPara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95AF9ED-EB9B-4905-B587-0F6C25E0D380}"/>
              </a:ext>
            </a:extLst>
          </p:cNvPr>
          <p:cNvGrpSpPr/>
          <p:nvPr/>
        </p:nvGrpSpPr>
        <p:grpSpPr>
          <a:xfrm>
            <a:off x="6628830" y="2351987"/>
            <a:ext cx="4618290" cy="1013158"/>
            <a:chOff x="1211068" y="2574025"/>
            <a:chExt cx="4162301" cy="1013158"/>
          </a:xfrm>
        </p:grpSpPr>
        <p:sp>
          <p:nvSpPr>
            <p:cNvPr id="13" name="Freeform: Shape 18">
              <a:extLst>
                <a:ext uri="{FF2B5EF4-FFF2-40B4-BE49-F238E27FC236}">
                  <a16:creationId xmlns:a16="http://schemas.microsoft.com/office/drawing/2014/main" id="{FB7AD893-131A-4C10-AC23-38CA0D6B8629}"/>
                </a:ext>
              </a:extLst>
            </p:cNvPr>
            <p:cNvSpPr/>
            <p:nvPr/>
          </p:nvSpPr>
          <p:spPr>
            <a:xfrm>
              <a:off x="1211068" y="2666613"/>
              <a:ext cx="4162301" cy="920570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F3B7C0A-B64F-40F7-AAD7-259540C83FC3}"/>
                </a:ext>
              </a:extLst>
            </p:cNvPr>
            <p:cNvSpPr txBox="1"/>
            <p:nvPr/>
          </p:nvSpPr>
          <p:spPr>
            <a:xfrm>
              <a:off x="1343976" y="2574025"/>
              <a:ext cx="382016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sz="28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28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nuôi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cầm</a:t>
              </a:r>
              <a:r>
                <a:rPr lang="en-US" sz="28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– </a:t>
              </a:r>
              <a:r>
                <a:rPr lang="en-US" sz="28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r>
                <a:rPr lang="en-US" sz="28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phẩm</a:t>
              </a:r>
              <a:r>
                <a:rPr lang="en-US" sz="28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8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Trứng</a:t>
              </a:r>
              <a:endPara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16E5C20-AFF4-41D1-810C-FD86D619C3B1}"/>
              </a:ext>
            </a:extLst>
          </p:cNvPr>
          <p:cNvGrpSpPr/>
          <p:nvPr/>
        </p:nvGrpSpPr>
        <p:grpSpPr>
          <a:xfrm>
            <a:off x="1161129" y="5842539"/>
            <a:ext cx="4618290" cy="1013158"/>
            <a:chOff x="1211068" y="2574025"/>
            <a:chExt cx="4162301" cy="1013158"/>
          </a:xfrm>
        </p:grpSpPr>
        <p:sp>
          <p:nvSpPr>
            <p:cNvPr id="16" name="Freeform: Shape 18">
              <a:extLst>
                <a:ext uri="{FF2B5EF4-FFF2-40B4-BE49-F238E27FC236}">
                  <a16:creationId xmlns:a16="http://schemas.microsoft.com/office/drawing/2014/main" id="{BA1A562C-B71F-4A66-B516-3EC69AA68005}"/>
                </a:ext>
              </a:extLst>
            </p:cNvPr>
            <p:cNvSpPr/>
            <p:nvPr/>
          </p:nvSpPr>
          <p:spPr>
            <a:xfrm>
              <a:off x="1211068" y="2666613"/>
              <a:ext cx="4162301" cy="920570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DD12C86-4BD5-49FF-B36A-06E897BEAC8B}"/>
                </a:ext>
              </a:extLst>
            </p:cNvPr>
            <p:cNvSpPr txBox="1"/>
            <p:nvPr/>
          </p:nvSpPr>
          <p:spPr>
            <a:xfrm>
              <a:off x="1343976" y="2574025"/>
              <a:ext cx="382016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sz="28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28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chăm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sóc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rừng</a:t>
              </a:r>
              <a:r>
                <a:rPr lang="en-US" sz="28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– </a:t>
              </a:r>
              <a:r>
                <a:rPr lang="en-US" sz="28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r>
                <a:rPr lang="en-US" sz="28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phẩm</a:t>
              </a:r>
              <a:r>
                <a:rPr lang="en-US" sz="28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8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Gỗ</a:t>
              </a:r>
              <a:endPara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F8FC942-D1D1-4846-A098-C867E701713D}"/>
              </a:ext>
            </a:extLst>
          </p:cNvPr>
          <p:cNvGrpSpPr/>
          <p:nvPr/>
        </p:nvGrpSpPr>
        <p:grpSpPr>
          <a:xfrm>
            <a:off x="6808685" y="5873019"/>
            <a:ext cx="4618290" cy="1013158"/>
            <a:chOff x="1211068" y="2574025"/>
            <a:chExt cx="4162301" cy="1013158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968A0A76-8D19-4317-BBC9-565D4B1A9D57}"/>
                </a:ext>
              </a:extLst>
            </p:cNvPr>
            <p:cNvSpPr/>
            <p:nvPr/>
          </p:nvSpPr>
          <p:spPr>
            <a:xfrm>
              <a:off x="1211068" y="2666613"/>
              <a:ext cx="4162301" cy="920570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8513E74-F9A4-4829-9E81-4A3733D52C33}"/>
                </a:ext>
              </a:extLst>
            </p:cNvPr>
            <p:cNvSpPr txBox="1"/>
            <p:nvPr/>
          </p:nvSpPr>
          <p:spPr>
            <a:xfrm>
              <a:off x="1343976" y="2574025"/>
              <a:ext cx="382016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sz="28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28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đánh</a:t>
              </a:r>
              <a:r>
                <a:rPr lang="en-US" sz="28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bắt</a:t>
              </a:r>
              <a:r>
                <a:rPr lang="en-US" sz="28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cá</a:t>
              </a:r>
              <a:r>
                <a:rPr lang="en-US" sz="28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– </a:t>
              </a:r>
              <a:r>
                <a:rPr lang="en-US" sz="28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r>
                <a:rPr lang="en-US" sz="28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phẩm</a:t>
              </a:r>
              <a:r>
                <a:rPr lang="en-US" sz="28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8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hải</a:t>
              </a:r>
              <a:r>
                <a:rPr lang="en-US" sz="28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endPara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1249796F-0D80-3AB2-0704-E93F75F527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9744" y="166968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9737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9" b="17778"/>
          <a:stretch/>
        </p:blipFill>
        <p:spPr>
          <a:xfrm>
            <a:off x="0" y="2302332"/>
            <a:ext cx="12192000" cy="459232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821120" y="1389911"/>
            <a:ext cx="7467600" cy="2368083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rgbClr val="5BA9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nl-NL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Tìm hiểu thêm tên một số hoạt động sản xuất nông nghiệp và sản phẩm của chúng 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字魂95号-手刻宋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1" t="43816" r="19319" b="10751"/>
          <a:stretch/>
        </p:blipFill>
        <p:spPr>
          <a:xfrm>
            <a:off x="-54640" y="-84719"/>
            <a:ext cx="3637280" cy="1691603"/>
          </a:xfrm>
          <a:prstGeom prst="rect">
            <a:avLst/>
          </a:prstGeom>
        </p:spPr>
      </p:pic>
      <p:pic>
        <p:nvPicPr>
          <p:cNvPr id="13" name="Picture 4" descr="https://i.pinimg.com/564x/1f/8f/24/1f8f24e19deb35a60c20060e6368a5ae.jpg">
            <a:extLst>
              <a:ext uri="{FF2B5EF4-FFF2-40B4-BE49-F238E27FC236}">
                <a16:creationId xmlns:a16="http://schemas.microsoft.com/office/drawing/2014/main" id="{2010B23C-561E-417B-ACFE-894B1EF62F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6997" y="2845572"/>
            <a:ext cx="4803901" cy="383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787660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图片 6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83" t="-444" b="33036"/>
          <a:stretch/>
        </p:blipFill>
        <p:spPr>
          <a:xfrm flipH="1">
            <a:off x="109460" y="0"/>
            <a:ext cx="1363740" cy="1595120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F18E80E6-764F-4E1E-9EB0-6D4CF314A0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47155" y="3429000"/>
            <a:ext cx="6443155" cy="289883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9D37A5D-D17E-4403-95C2-A356F432CC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8084" y="797560"/>
            <a:ext cx="7882811" cy="168264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D465943-2B36-49A5-A416-39FA0FB036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15116" y="2404799"/>
            <a:ext cx="6876884" cy="1682642"/>
          </a:xfrm>
          <a:prstGeom prst="rect">
            <a:avLst/>
          </a:prstGeom>
        </p:spPr>
      </p:pic>
      <p:pic>
        <p:nvPicPr>
          <p:cNvPr id="5" name="Picture 4" descr="Calendar&#10;&#10;Description automatically generated">
            <a:extLst>
              <a:ext uri="{FF2B5EF4-FFF2-40B4-BE49-F238E27FC236}">
                <a16:creationId xmlns:a16="http://schemas.microsoft.com/office/drawing/2014/main" id="{68A1F67B-FEC4-45A4-BE31-BC01750B9D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6146" y="3145158"/>
            <a:ext cx="4185920" cy="41859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4D76C19-49C3-732B-9A35-4BEAD329F4D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4608" y="185256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59234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12178" y="113205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Calendar&#10;&#10;Description automatically generated">
            <a:extLst>
              <a:ext uri="{FF2B5EF4-FFF2-40B4-BE49-F238E27FC236}">
                <a16:creationId xmlns:a16="http://schemas.microsoft.com/office/drawing/2014/main" id="{CE9ED62E-B864-424B-9C4D-C0A7B0CEC85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1806" y="1405694"/>
            <a:ext cx="3420233" cy="34202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EDB1B33-A7E1-0323-16A7-E1B319F0BB0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1456" y="148680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117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83" t="-444" b="33036"/>
          <a:stretch/>
        </p:blipFill>
        <p:spPr>
          <a:xfrm flipH="1">
            <a:off x="109460" y="0"/>
            <a:ext cx="1363740" cy="159512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C0E524C9-1451-4692-9696-6BED729AC4D2}"/>
              </a:ext>
            </a:extLst>
          </p:cNvPr>
          <p:cNvSpPr txBox="1"/>
          <p:nvPr/>
        </p:nvSpPr>
        <p:spPr>
          <a:xfrm>
            <a:off x="3358450" y="657985"/>
            <a:ext cx="2820042" cy="707886"/>
          </a:xfrm>
          <a:custGeom>
            <a:avLst/>
            <a:gdLst>
              <a:gd name="connsiteX0" fmla="*/ 0 w 2820042"/>
              <a:gd name="connsiteY0" fmla="*/ 0 h 707886"/>
              <a:gd name="connsiteX1" fmla="*/ 2820042 w 2820042"/>
              <a:gd name="connsiteY1" fmla="*/ 0 h 707886"/>
              <a:gd name="connsiteX2" fmla="*/ 2820042 w 2820042"/>
              <a:gd name="connsiteY2" fmla="*/ 707886 h 707886"/>
              <a:gd name="connsiteX3" fmla="*/ 0 w 2820042"/>
              <a:gd name="connsiteY3" fmla="*/ 707886 h 707886"/>
              <a:gd name="connsiteX4" fmla="*/ 0 w 2820042"/>
              <a:gd name="connsiteY4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0042" h="707886" fill="none" extrusionOk="0">
                <a:moveTo>
                  <a:pt x="0" y="0"/>
                </a:moveTo>
                <a:cubicBezTo>
                  <a:pt x="436674" y="5222"/>
                  <a:pt x="2071014" y="24918"/>
                  <a:pt x="2820042" y="0"/>
                </a:cubicBezTo>
                <a:cubicBezTo>
                  <a:pt x="2879452" y="312948"/>
                  <a:pt x="2821951" y="396148"/>
                  <a:pt x="2820042" y="707886"/>
                </a:cubicBezTo>
                <a:cubicBezTo>
                  <a:pt x="2270308" y="543125"/>
                  <a:pt x="1027311" y="826036"/>
                  <a:pt x="0" y="707886"/>
                </a:cubicBezTo>
                <a:cubicBezTo>
                  <a:pt x="-25096" y="447386"/>
                  <a:pt x="-54860" y="82424"/>
                  <a:pt x="0" y="0"/>
                </a:cubicBezTo>
                <a:close/>
              </a:path>
              <a:path w="2820042" h="707886" stroke="0" extrusionOk="0">
                <a:moveTo>
                  <a:pt x="0" y="0"/>
                </a:moveTo>
                <a:cubicBezTo>
                  <a:pt x="530875" y="11849"/>
                  <a:pt x="1850408" y="-161459"/>
                  <a:pt x="2820042" y="0"/>
                </a:cubicBezTo>
                <a:cubicBezTo>
                  <a:pt x="2866358" y="266683"/>
                  <a:pt x="2828804" y="423695"/>
                  <a:pt x="2820042" y="707886"/>
                </a:cubicBezTo>
                <a:cubicBezTo>
                  <a:pt x="1854987" y="562026"/>
                  <a:pt x="1258996" y="629562"/>
                  <a:pt x="0" y="707886"/>
                </a:cubicBezTo>
                <a:cubicBezTo>
                  <a:pt x="62918" y="356284"/>
                  <a:pt x="-6891" y="345692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l"/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trọt</a:t>
            </a:r>
            <a:endParaRPr lang="vi-VN" sz="4000" b="1" i="0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C6E9D28-A18E-4995-AF04-893EA65341A7}"/>
              </a:ext>
            </a:extLst>
          </p:cNvPr>
          <p:cNvSpPr txBox="1"/>
          <p:nvPr/>
        </p:nvSpPr>
        <p:spPr>
          <a:xfrm>
            <a:off x="4434186" y="2535990"/>
            <a:ext cx="6945014" cy="2308324"/>
          </a:xfrm>
          <a:custGeom>
            <a:avLst/>
            <a:gdLst>
              <a:gd name="connsiteX0" fmla="*/ 0 w 6945014"/>
              <a:gd name="connsiteY0" fmla="*/ 0 h 2308324"/>
              <a:gd name="connsiteX1" fmla="*/ 6945014 w 6945014"/>
              <a:gd name="connsiteY1" fmla="*/ 0 h 2308324"/>
              <a:gd name="connsiteX2" fmla="*/ 6945014 w 6945014"/>
              <a:gd name="connsiteY2" fmla="*/ 2308324 h 2308324"/>
              <a:gd name="connsiteX3" fmla="*/ 0 w 6945014"/>
              <a:gd name="connsiteY3" fmla="*/ 2308324 h 2308324"/>
              <a:gd name="connsiteX4" fmla="*/ 0 w 6945014"/>
              <a:gd name="connsiteY4" fmla="*/ 0 h 2308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45014" h="2308324" fill="none" extrusionOk="0">
                <a:moveTo>
                  <a:pt x="0" y="0"/>
                </a:moveTo>
                <a:cubicBezTo>
                  <a:pt x="3241811" y="5222"/>
                  <a:pt x="5622309" y="24918"/>
                  <a:pt x="6945014" y="0"/>
                </a:cubicBezTo>
                <a:cubicBezTo>
                  <a:pt x="6783769" y="295473"/>
                  <a:pt x="6901254" y="1186317"/>
                  <a:pt x="6945014" y="2308324"/>
                </a:cubicBezTo>
                <a:cubicBezTo>
                  <a:pt x="3898433" y="2143563"/>
                  <a:pt x="1159578" y="2426474"/>
                  <a:pt x="0" y="2308324"/>
                </a:cubicBezTo>
                <a:cubicBezTo>
                  <a:pt x="-55725" y="1490219"/>
                  <a:pt x="17072" y="609588"/>
                  <a:pt x="0" y="0"/>
                </a:cubicBezTo>
                <a:close/>
              </a:path>
              <a:path w="6945014" h="2308324" stroke="0" extrusionOk="0">
                <a:moveTo>
                  <a:pt x="0" y="0"/>
                </a:moveTo>
                <a:cubicBezTo>
                  <a:pt x="2116928" y="11849"/>
                  <a:pt x="3734197" y="-161459"/>
                  <a:pt x="6945014" y="0"/>
                </a:cubicBezTo>
                <a:cubicBezTo>
                  <a:pt x="6948144" y="699270"/>
                  <a:pt x="6843838" y="2031698"/>
                  <a:pt x="6945014" y="2308324"/>
                </a:cubicBezTo>
                <a:cubicBezTo>
                  <a:pt x="3773858" y="2162464"/>
                  <a:pt x="2456226" y="2230000"/>
                  <a:pt x="0" y="2308324"/>
                </a:cubicBezTo>
                <a:cubicBezTo>
                  <a:pt x="74291" y="1581858"/>
                  <a:pt x="168006" y="1077334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rồng cây lương thực như: trồng lúa, ngô, khoai, sắn, ...;</a:t>
            </a:r>
            <a:endParaRPr lang="en-US" sz="3600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rồng các loại rau, củ, trồng cây ăn quả,...); </a:t>
            </a:r>
            <a:endParaRPr lang="en-US" sz="3600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4BBE635-78EC-4E10-8E35-1EEFAC21EF13}"/>
              </a:ext>
            </a:extLst>
          </p:cNvPr>
          <p:cNvGrpSpPr/>
          <p:nvPr/>
        </p:nvGrpSpPr>
        <p:grpSpPr>
          <a:xfrm>
            <a:off x="-594104" y="1739285"/>
            <a:ext cx="5362575" cy="4868198"/>
            <a:chOff x="-594104" y="1739285"/>
            <a:chExt cx="5362575" cy="4868198"/>
          </a:xfrm>
        </p:grpSpPr>
        <p:pic>
          <p:nvPicPr>
            <p:cNvPr id="33" name="Picture 8" descr="https://i.pinimg.com/564x/3b/10/37/3b1037fde6f90055ff49d688133d9c45.jpg">
              <a:extLst>
                <a:ext uri="{FF2B5EF4-FFF2-40B4-BE49-F238E27FC236}">
                  <a16:creationId xmlns:a16="http://schemas.microsoft.com/office/drawing/2014/main" id="{82A69FCB-21C0-4BC4-B661-97F8BC4618D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4573" b="85762" l="9947" r="89876">
                          <a14:foregroundMark x1="35346" y1="62312" x2="45293" y2="70687"/>
                          <a14:foregroundMark x1="45293" y1="70687" x2="45293" y2="70687"/>
                          <a14:foregroundMark x1="45826" y1="60972" x2="53996" y2="67002"/>
                          <a14:foregroundMark x1="53996" y1="67002" x2="53996" y2="67002"/>
                          <a14:foregroundMark x1="43872" y1="79229" x2="46536" y2="8308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518" b="13564"/>
            <a:stretch/>
          </p:blipFill>
          <p:spPr bwMode="auto">
            <a:xfrm>
              <a:off x="-594104" y="2574744"/>
              <a:ext cx="5362575" cy="40327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E6113F20-7DA2-4E83-AED3-04B60F8BEC6C}"/>
                </a:ext>
              </a:extLst>
            </p:cNvPr>
            <p:cNvSpPr/>
            <p:nvPr/>
          </p:nvSpPr>
          <p:spPr>
            <a:xfrm>
              <a:off x="699424" y="1739285"/>
              <a:ext cx="2242922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54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Chia </a:t>
              </a:r>
              <a:r>
                <a:rPr lang="en-US" sz="54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sẻ</a:t>
              </a:r>
              <a:endParaRPr lang="en-US" sz="5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8816F47D-67A8-4FAB-A38A-A51E2106AC52}"/>
              </a:ext>
            </a:extLst>
          </p:cNvPr>
          <p:cNvSpPr/>
          <p:nvPr/>
        </p:nvSpPr>
        <p:spPr>
          <a:xfrm>
            <a:off x="3461254" y="1508832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pic>
        <p:nvPicPr>
          <p:cNvPr id="37" name="Picture 36" descr="Calendar&#10;&#10;Description automatically generated">
            <a:extLst>
              <a:ext uri="{FF2B5EF4-FFF2-40B4-BE49-F238E27FC236}">
                <a16:creationId xmlns:a16="http://schemas.microsoft.com/office/drawing/2014/main" id="{B84AE5C3-4672-48FF-8117-F09477886F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6386" y="3429000"/>
            <a:ext cx="4185920" cy="41859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95B19DB-9C96-C981-08D8-93441662F4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2896" y="166968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3387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83" t="-444" b="33036"/>
          <a:stretch/>
        </p:blipFill>
        <p:spPr>
          <a:xfrm flipH="1">
            <a:off x="109460" y="0"/>
            <a:ext cx="1363740" cy="159512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C0E524C9-1451-4692-9696-6BED729AC4D2}"/>
              </a:ext>
            </a:extLst>
          </p:cNvPr>
          <p:cNvSpPr txBox="1"/>
          <p:nvPr/>
        </p:nvSpPr>
        <p:spPr>
          <a:xfrm>
            <a:off x="3358450" y="657985"/>
            <a:ext cx="2820042" cy="707886"/>
          </a:xfrm>
          <a:custGeom>
            <a:avLst/>
            <a:gdLst>
              <a:gd name="connsiteX0" fmla="*/ 0 w 2820042"/>
              <a:gd name="connsiteY0" fmla="*/ 0 h 707886"/>
              <a:gd name="connsiteX1" fmla="*/ 2820042 w 2820042"/>
              <a:gd name="connsiteY1" fmla="*/ 0 h 707886"/>
              <a:gd name="connsiteX2" fmla="*/ 2820042 w 2820042"/>
              <a:gd name="connsiteY2" fmla="*/ 707886 h 707886"/>
              <a:gd name="connsiteX3" fmla="*/ 0 w 2820042"/>
              <a:gd name="connsiteY3" fmla="*/ 707886 h 707886"/>
              <a:gd name="connsiteX4" fmla="*/ 0 w 2820042"/>
              <a:gd name="connsiteY4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0042" h="707886" fill="none" extrusionOk="0">
                <a:moveTo>
                  <a:pt x="0" y="0"/>
                </a:moveTo>
                <a:cubicBezTo>
                  <a:pt x="436674" y="5222"/>
                  <a:pt x="2071014" y="24918"/>
                  <a:pt x="2820042" y="0"/>
                </a:cubicBezTo>
                <a:cubicBezTo>
                  <a:pt x="2879452" y="312948"/>
                  <a:pt x="2821951" y="396148"/>
                  <a:pt x="2820042" y="707886"/>
                </a:cubicBezTo>
                <a:cubicBezTo>
                  <a:pt x="2270308" y="543125"/>
                  <a:pt x="1027311" y="826036"/>
                  <a:pt x="0" y="707886"/>
                </a:cubicBezTo>
                <a:cubicBezTo>
                  <a:pt x="-25096" y="447386"/>
                  <a:pt x="-54860" y="82424"/>
                  <a:pt x="0" y="0"/>
                </a:cubicBezTo>
                <a:close/>
              </a:path>
              <a:path w="2820042" h="707886" stroke="0" extrusionOk="0">
                <a:moveTo>
                  <a:pt x="0" y="0"/>
                </a:moveTo>
                <a:cubicBezTo>
                  <a:pt x="530875" y="11849"/>
                  <a:pt x="1850408" y="-161459"/>
                  <a:pt x="2820042" y="0"/>
                </a:cubicBezTo>
                <a:cubicBezTo>
                  <a:pt x="2866358" y="266683"/>
                  <a:pt x="2828804" y="423695"/>
                  <a:pt x="2820042" y="707886"/>
                </a:cubicBezTo>
                <a:cubicBezTo>
                  <a:pt x="1854987" y="562026"/>
                  <a:pt x="1258996" y="629562"/>
                  <a:pt x="0" y="707886"/>
                </a:cubicBezTo>
                <a:cubicBezTo>
                  <a:pt x="62918" y="356284"/>
                  <a:pt x="-6891" y="345692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C6E9D28-A18E-4995-AF04-893EA65341A7}"/>
              </a:ext>
            </a:extLst>
          </p:cNvPr>
          <p:cNvSpPr txBox="1"/>
          <p:nvPr/>
        </p:nvSpPr>
        <p:spPr>
          <a:xfrm>
            <a:off x="3875386" y="2662615"/>
            <a:ext cx="6945014" cy="2862322"/>
          </a:xfrm>
          <a:custGeom>
            <a:avLst/>
            <a:gdLst>
              <a:gd name="connsiteX0" fmla="*/ 0 w 6945014"/>
              <a:gd name="connsiteY0" fmla="*/ 0 h 3416320"/>
              <a:gd name="connsiteX1" fmla="*/ 6945014 w 6945014"/>
              <a:gd name="connsiteY1" fmla="*/ 0 h 3416320"/>
              <a:gd name="connsiteX2" fmla="*/ 6945014 w 6945014"/>
              <a:gd name="connsiteY2" fmla="*/ 3416320 h 3416320"/>
              <a:gd name="connsiteX3" fmla="*/ 0 w 6945014"/>
              <a:gd name="connsiteY3" fmla="*/ 3416320 h 3416320"/>
              <a:gd name="connsiteX4" fmla="*/ 0 w 6945014"/>
              <a:gd name="connsiteY4" fmla="*/ 0 h 3416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45014" h="3416320" fill="none" extrusionOk="0">
                <a:moveTo>
                  <a:pt x="0" y="0"/>
                </a:moveTo>
                <a:cubicBezTo>
                  <a:pt x="3241811" y="5222"/>
                  <a:pt x="5622309" y="24918"/>
                  <a:pt x="6945014" y="0"/>
                </a:cubicBezTo>
                <a:cubicBezTo>
                  <a:pt x="6783769" y="1219428"/>
                  <a:pt x="6901254" y="2405311"/>
                  <a:pt x="6945014" y="3416320"/>
                </a:cubicBezTo>
                <a:cubicBezTo>
                  <a:pt x="3898433" y="3251559"/>
                  <a:pt x="1159578" y="3534470"/>
                  <a:pt x="0" y="3416320"/>
                </a:cubicBezTo>
                <a:cubicBezTo>
                  <a:pt x="-55725" y="3041098"/>
                  <a:pt x="17072" y="1237259"/>
                  <a:pt x="0" y="0"/>
                </a:cubicBezTo>
                <a:close/>
              </a:path>
              <a:path w="6945014" h="3416320" stroke="0" extrusionOk="0">
                <a:moveTo>
                  <a:pt x="0" y="0"/>
                </a:moveTo>
                <a:cubicBezTo>
                  <a:pt x="2116928" y="11849"/>
                  <a:pt x="3734197" y="-161459"/>
                  <a:pt x="6945014" y="0"/>
                </a:cubicBezTo>
                <a:cubicBezTo>
                  <a:pt x="6948144" y="1548882"/>
                  <a:pt x="6843838" y="2955689"/>
                  <a:pt x="6945014" y="3416320"/>
                </a:cubicBezTo>
                <a:cubicBezTo>
                  <a:pt x="3773858" y="3270460"/>
                  <a:pt x="2456226" y="3337996"/>
                  <a:pt x="0" y="3416320"/>
                </a:cubicBezTo>
                <a:cubicBezTo>
                  <a:pt x="74291" y="2504704"/>
                  <a:pt x="168006" y="1519919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custGeom>
                    <a:avLst/>
                    <a:gdLst>
                      <a:gd name="connsiteX0" fmla="*/ 0 w 6945014"/>
                      <a:gd name="connsiteY0" fmla="*/ 0 h 2862322"/>
                      <a:gd name="connsiteX1" fmla="*/ 6945014 w 6945014"/>
                      <a:gd name="connsiteY1" fmla="*/ 0 h 2862322"/>
                      <a:gd name="connsiteX2" fmla="*/ 6945014 w 6945014"/>
                      <a:gd name="connsiteY2" fmla="*/ 2862322 h 2862322"/>
                      <a:gd name="connsiteX3" fmla="*/ 0 w 6945014"/>
                      <a:gd name="connsiteY3" fmla="*/ 2862322 h 2862322"/>
                      <a:gd name="connsiteX4" fmla="*/ 0 w 6945014"/>
                      <a:gd name="connsiteY4" fmla="*/ 0 h 28623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45014" h="2862322" fill="none" extrusionOk="0">
                        <a:moveTo>
                          <a:pt x="0" y="0"/>
                        </a:moveTo>
                        <a:cubicBezTo>
                          <a:pt x="3241811" y="5222"/>
                          <a:pt x="5622309" y="24918"/>
                          <a:pt x="6945014" y="0"/>
                        </a:cubicBezTo>
                        <a:cubicBezTo>
                          <a:pt x="6783769" y="942177"/>
                          <a:pt x="6901254" y="1869700"/>
                          <a:pt x="6945014" y="2862322"/>
                        </a:cubicBezTo>
                        <a:cubicBezTo>
                          <a:pt x="3898433" y="2697561"/>
                          <a:pt x="1159578" y="2980472"/>
                          <a:pt x="0" y="2862322"/>
                        </a:cubicBezTo>
                        <a:cubicBezTo>
                          <a:pt x="-55725" y="1471564"/>
                          <a:pt x="17072" y="1108071"/>
                          <a:pt x="0" y="0"/>
                        </a:cubicBezTo>
                        <a:close/>
                      </a:path>
                      <a:path w="6945014" h="2862322" stroke="0" extrusionOk="0">
                        <a:moveTo>
                          <a:pt x="0" y="0"/>
                        </a:moveTo>
                        <a:cubicBezTo>
                          <a:pt x="2116928" y="11849"/>
                          <a:pt x="3734197" y="-161459"/>
                          <a:pt x="6945014" y="0"/>
                        </a:cubicBezTo>
                        <a:cubicBezTo>
                          <a:pt x="6948144" y="1124090"/>
                          <a:pt x="6843838" y="1755093"/>
                          <a:pt x="6945014" y="2862322"/>
                        </a:cubicBezTo>
                        <a:cubicBezTo>
                          <a:pt x="3773858" y="2716462"/>
                          <a:pt x="2456226" y="2783998"/>
                          <a:pt x="0" y="2862322"/>
                        </a:cubicBezTo>
                        <a:cubicBezTo>
                          <a:pt x="74291" y="2043234"/>
                          <a:pt x="168006" y="72610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súc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...;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vịt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ngan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ngỗng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bồ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cút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...;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tôm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...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4BBE635-78EC-4E10-8E35-1EEFAC21EF13}"/>
              </a:ext>
            </a:extLst>
          </p:cNvPr>
          <p:cNvGrpSpPr/>
          <p:nvPr/>
        </p:nvGrpSpPr>
        <p:grpSpPr>
          <a:xfrm>
            <a:off x="-594104" y="1739285"/>
            <a:ext cx="5362575" cy="4868198"/>
            <a:chOff x="-594104" y="1739285"/>
            <a:chExt cx="5362575" cy="4868198"/>
          </a:xfrm>
        </p:grpSpPr>
        <p:pic>
          <p:nvPicPr>
            <p:cNvPr id="33" name="Picture 8" descr="https://i.pinimg.com/564x/3b/10/37/3b1037fde6f90055ff49d688133d9c45.jpg">
              <a:extLst>
                <a:ext uri="{FF2B5EF4-FFF2-40B4-BE49-F238E27FC236}">
                  <a16:creationId xmlns:a16="http://schemas.microsoft.com/office/drawing/2014/main" id="{82A69FCB-21C0-4BC4-B661-97F8BC4618D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4573" b="85762" l="9947" r="89876">
                          <a14:foregroundMark x1="35346" y1="62312" x2="45293" y2="70687"/>
                          <a14:foregroundMark x1="45293" y1="70687" x2="45293" y2="70687"/>
                          <a14:foregroundMark x1="45826" y1="60972" x2="53996" y2="67002"/>
                          <a14:foregroundMark x1="53996" y1="67002" x2="53996" y2="67002"/>
                          <a14:foregroundMark x1="43872" y1="79229" x2="46536" y2="8308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518" b="13564"/>
            <a:stretch/>
          </p:blipFill>
          <p:spPr bwMode="auto">
            <a:xfrm>
              <a:off x="-594104" y="2574744"/>
              <a:ext cx="5362575" cy="40327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E6113F20-7DA2-4E83-AED3-04B60F8BEC6C}"/>
                </a:ext>
              </a:extLst>
            </p:cNvPr>
            <p:cNvSpPr/>
            <p:nvPr/>
          </p:nvSpPr>
          <p:spPr>
            <a:xfrm>
              <a:off x="699424" y="1739285"/>
              <a:ext cx="2242922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Chia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sẻ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8816F47D-67A8-4FAB-A38A-A51E2106AC52}"/>
              </a:ext>
            </a:extLst>
          </p:cNvPr>
          <p:cNvSpPr/>
          <p:nvPr/>
        </p:nvSpPr>
        <p:spPr>
          <a:xfrm>
            <a:off x="3461254" y="1508832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D88AC9A6-A9A9-435D-B4D0-D691D7CCED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5376" y="0"/>
            <a:ext cx="2662952" cy="25095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74D6AB3-3ED4-8C79-335C-1327C1E502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4880" y="166968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2232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83" t="-444" b="33036"/>
          <a:stretch/>
        </p:blipFill>
        <p:spPr>
          <a:xfrm flipH="1">
            <a:off x="109460" y="0"/>
            <a:ext cx="1363740" cy="159512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C0E524C9-1451-4692-9696-6BED729AC4D2}"/>
              </a:ext>
            </a:extLst>
          </p:cNvPr>
          <p:cNvSpPr txBox="1"/>
          <p:nvPr/>
        </p:nvSpPr>
        <p:spPr>
          <a:xfrm>
            <a:off x="3267010" y="797560"/>
            <a:ext cx="8134126" cy="1323439"/>
          </a:xfrm>
          <a:custGeom>
            <a:avLst/>
            <a:gdLst>
              <a:gd name="connsiteX0" fmla="*/ 0 w 8134126"/>
              <a:gd name="connsiteY0" fmla="*/ 0 h 1938992"/>
              <a:gd name="connsiteX1" fmla="*/ 8134126 w 8134126"/>
              <a:gd name="connsiteY1" fmla="*/ 0 h 1938992"/>
              <a:gd name="connsiteX2" fmla="*/ 8134126 w 8134126"/>
              <a:gd name="connsiteY2" fmla="*/ 1938992 h 1938992"/>
              <a:gd name="connsiteX3" fmla="*/ 0 w 8134126"/>
              <a:gd name="connsiteY3" fmla="*/ 1938992 h 1938992"/>
              <a:gd name="connsiteX4" fmla="*/ 0 w 8134126"/>
              <a:gd name="connsiteY4" fmla="*/ 0 h 1938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34126" h="1938992" fill="none" extrusionOk="0">
                <a:moveTo>
                  <a:pt x="0" y="0"/>
                </a:moveTo>
                <a:cubicBezTo>
                  <a:pt x="965652" y="5222"/>
                  <a:pt x="6314425" y="24918"/>
                  <a:pt x="8134126" y="0"/>
                </a:cubicBezTo>
                <a:cubicBezTo>
                  <a:pt x="7972881" y="738305"/>
                  <a:pt x="8090366" y="1407801"/>
                  <a:pt x="8134126" y="1938992"/>
                </a:cubicBezTo>
                <a:cubicBezTo>
                  <a:pt x="6359423" y="1774231"/>
                  <a:pt x="3915594" y="2057142"/>
                  <a:pt x="0" y="1938992"/>
                </a:cubicBezTo>
                <a:cubicBezTo>
                  <a:pt x="-55725" y="1490404"/>
                  <a:pt x="17072" y="314236"/>
                  <a:pt x="0" y="0"/>
                </a:cubicBezTo>
                <a:close/>
              </a:path>
              <a:path w="8134126" h="1938992" stroke="0" extrusionOk="0">
                <a:moveTo>
                  <a:pt x="0" y="0"/>
                </a:moveTo>
                <a:cubicBezTo>
                  <a:pt x="2600703" y="11849"/>
                  <a:pt x="4274589" y="-161459"/>
                  <a:pt x="8134126" y="0"/>
                </a:cubicBezTo>
                <a:cubicBezTo>
                  <a:pt x="8137256" y="920782"/>
                  <a:pt x="8032950" y="1107979"/>
                  <a:pt x="8134126" y="1938992"/>
                </a:cubicBezTo>
                <a:cubicBezTo>
                  <a:pt x="4846458" y="1793132"/>
                  <a:pt x="1917647" y="1860668"/>
                  <a:pt x="0" y="1938992"/>
                </a:cubicBezTo>
                <a:cubicBezTo>
                  <a:pt x="74291" y="991210"/>
                  <a:pt x="168006" y="302097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custGeom>
                    <a:avLst/>
                    <a:gdLst>
                      <a:gd name="connsiteX0" fmla="*/ 0 w 8134126"/>
                      <a:gd name="connsiteY0" fmla="*/ 0 h 1323439"/>
                      <a:gd name="connsiteX1" fmla="*/ 8134126 w 8134126"/>
                      <a:gd name="connsiteY1" fmla="*/ 0 h 1323439"/>
                      <a:gd name="connsiteX2" fmla="*/ 8134126 w 8134126"/>
                      <a:gd name="connsiteY2" fmla="*/ 1323439 h 1323439"/>
                      <a:gd name="connsiteX3" fmla="*/ 0 w 8134126"/>
                      <a:gd name="connsiteY3" fmla="*/ 1323439 h 1323439"/>
                      <a:gd name="connsiteX4" fmla="*/ 0 w 8134126"/>
                      <a:gd name="connsiteY4" fmla="*/ 0 h 13234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134126" h="1323439" fill="none" extrusionOk="0">
                        <a:moveTo>
                          <a:pt x="0" y="0"/>
                        </a:moveTo>
                        <a:cubicBezTo>
                          <a:pt x="965652" y="5222"/>
                          <a:pt x="6314425" y="24918"/>
                          <a:pt x="8134126" y="0"/>
                        </a:cubicBezTo>
                        <a:cubicBezTo>
                          <a:pt x="8071532" y="502581"/>
                          <a:pt x="8097168" y="742429"/>
                          <a:pt x="8134126" y="1323439"/>
                        </a:cubicBezTo>
                        <a:cubicBezTo>
                          <a:pt x="6359423" y="1158678"/>
                          <a:pt x="3915594" y="1441589"/>
                          <a:pt x="0" y="1323439"/>
                        </a:cubicBezTo>
                        <a:cubicBezTo>
                          <a:pt x="-52747" y="826522"/>
                          <a:pt x="-93581" y="659507"/>
                          <a:pt x="0" y="0"/>
                        </a:cubicBezTo>
                        <a:close/>
                      </a:path>
                      <a:path w="8134126" h="1323439" stroke="0" extrusionOk="0">
                        <a:moveTo>
                          <a:pt x="0" y="0"/>
                        </a:moveTo>
                        <a:cubicBezTo>
                          <a:pt x="2600703" y="11849"/>
                          <a:pt x="4274589" y="-161459"/>
                          <a:pt x="8134126" y="0"/>
                        </a:cubicBezTo>
                        <a:cubicBezTo>
                          <a:pt x="8119466" y="501774"/>
                          <a:pt x="8054191" y="1007572"/>
                          <a:pt x="8134126" y="1323439"/>
                        </a:cubicBezTo>
                        <a:cubicBezTo>
                          <a:pt x="4846458" y="1177579"/>
                          <a:pt x="1917647" y="1245115"/>
                          <a:pt x="0" y="1323439"/>
                        </a:cubicBezTo>
                        <a:cubicBezTo>
                          <a:pt x="-53371" y="1066481"/>
                          <a:pt x="-89897" y="500856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4BBE635-78EC-4E10-8E35-1EEFAC21EF13}"/>
              </a:ext>
            </a:extLst>
          </p:cNvPr>
          <p:cNvGrpSpPr/>
          <p:nvPr/>
        </p:nvGrpSpPr>
        <p:grpSpPr>
          <a:xfrm>
            <a:off x="-594104" y="1702709"/>
            <a:ext cx="5362575" cy="4904774"/>
            <a:chOff x="-594104" y="1702709"/>
            <a:chExt cx="5362575" cy="4904774"/>
          </a:xfrm>
        </p:grpSpPr>
        <p:pic>
          <p:nvPicPr>
            <p:cNvPr id="33" name="Picture 8" descr="https://i.pinimg.com/564x/3b/10/37/3b1037fde6f90055ff49d688133d9c45.jpg">
              <a:extLst>
                <a:ext uri="{FF2B5EF4-FFF2-40B4-BE49-F238E27FC236}">
                  <a16:creationId xmlns:a16="http://schemas.microsoft.com/office/drawing/2014/main" id="{82A69FCB-21C0-4BC4-B661-97F8BC4618D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4573" b="85762" l="9947" r="89876">
                          <a14:foregroundMark x1="35346" y1="62312" x2="45293" y2="70687"/>
                          <a14:foregroundMark x1="45293" y1="70687" x2="45293" y2="70687"/>
                          <a14:foregroundMark x1="45826" y1="60972" x2="53996" y2="67002"/>
                          <a14:foregroundMark x1="53996" y1="67002" x2="53996" y2="67002"/>
                          <a14:foregroundMark x1="43872" y1="79229" x2="46536" y2="8308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518" b="13564"/>
            <a:stretch/>
          </p:blipFill>
          <p:spPr bwMode="auto">
            <a:xfrm>
              <a:off x="-594104" y="2574744"/>
              <a:ext cx="5362575" cy="40327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E6113F20-7DA2-4E83-AED3-04B60F8BEC6C}"/>
                </a:ext>
              </a:extLst>
            </p:cNvPr>
            <p:cNvSpPr/>
            <p:nvPr/>
          </p:nvSpPr>
          <p:spPr>
            <a:xfrm>
              <a:off x="772576" y="1702709"/>
              <a:ext cx="2242922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Chia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sẻ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26" name="Picture 2" descr="2,922 Aquaculture Illustrations &amp; Clip Art - iStock">
            <a:extLst>
              <a:ext uri="{FF2B5EF4-FFF2-40B4-BE49-F238E27FC236}">
                <a16:creationId xmlns:a16="http://schemas.microsoft.com/office/drawing/2014/main" id="{4FC320D6-7286-44A0-B917-DD584769AE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267" y="3067113"/>
            <a:ext cx="58293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A8C1BF5-ECF5-2B40-C707-0220E2D0F3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6592" y="148680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9524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9" b="17778"/>
          <a:stretch/>
        </p:blipFill>
        <p:spPr>
          <a:xfrm>
            <a:off x="0" y="2302332"/>
            <a:ext cx="12192000" cy="459232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950" y="0"/>
            <a:ext cx="6858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1" t="43816" r="19319" b="10751"/>
          <a:stretch/>
        </p:blipFill>
        <p:spPr>
          <a:xfrm>
            <a:off x="-54640" y="-84719"/>
            <a:ext cx="3637280" cy="16916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A78BB9F-1207-4495-89B8-3E6BDCF66C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09078" y="1342129"/>
            <a:ext cx="5541744" cy="192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0368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9" b="17778"/>
          <a:stretch/>
        </p:blipFill>
        <p:spPr>
          <a:xfrm>
            <a:off x="0" y="2302332"/>
            <a:ext cx="12192000" cy="459232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821120" y="1389911"/>
            <a:ext cx="7467600" cy="2368083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rgbClr val="5BA9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vi-VN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 nói một hoạt động sản xuất nông nghiệp cùng với một sản phẩm ở địa phương em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字魂95号-手刻宋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1" t="43816" r="19319" b="10751"/>
          <a:stretch/>
        </p:blipFill>
        <p:spPr>
          <a:xfrm>
            <a:off x="-54640" y="-84719"/>
            <a:ext cx="3637280" cy="1691603"/>
          </a:xfrm>
          <a:prstGeom prst="rect">
            <a:avLst/>
          </a:prstGeom>
        </p:spPr>
      </p:pic>
      <p:pic>
        <p:nvPicPr>
          <p:cNvPr id="13" name="Picture 4" descr="https://i.pinimg.com/564x/1f/8f/24/1f8f24e19deb35a60c20060e6368a5ae.jpg">
            <a:extLst>
              <a:ext uri="{FF2B5EF4-FFF2-40B4-BE49-F238E27FC236}">
                <a16:creationId xmlns:a16="http://schemas.microsoft.com/office/drawing/2014/main" id="{2010B23C-561E-417B-ACFE-894B1EF62F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6997" y="2845572"/>
            <a:ext cx="4803901" cy="383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2571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9511392" y="3428999"/>
            <a:ext cx="2488409" cy="3152223"/>
          </a:xfrm>
          <a:prstGeom prst="rect">
            <a:avLst/>
          </a:prstGeom>
          <a:blipFill dpi="0" rotWithShape="1">
            <a:blip r:embed="rId6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+mn-cs"/>
              <a:sym typeface="思源黑体 CN Normal" panose="020B0400000000000000" pitchFamily="34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83" t="-444" b="33036"/>
          <a:stretch/>
        </p:blipFill>
        <p:spPr>
          <a:xfrm flipH="1">
            <a:off x="109460" y="0"/>
            <a:ext cx="1363740" cy="159512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219D9DA-A6F3-4B8E-BD46-689E2604ACC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47155" y="3429000"/>
            <a:ext cx="5476217" cy="2463800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E8528E90-0171-43F6-A4CF-0F919AB9B10A}"/>
              </a:ext>
            </a:extLst>
          </p:cNvPr>
          <p:cNvGrpSpPr/>
          <p:nvPr/>
        </p:nvGrpSpPr>
        <p:grpSpPr>
          <a:xfrm>
            <a:off x="609600" y="530166"/>
            <a:ext cx="11472940" cy="1162582"/>
            <a:chOff x="609600" y="530166"/>
            <a:chExt cx="11472940" cy="1162582"/>
          </a:xfrm>
        </p:grpSpPr>
        <p:sp>
          <p:nvSpPr>
            <p:cNvPr id="26" name="任意多边形 14">
              <a:extLst>
                <a:ext uri="{FF2B5EF4-FFF2-40B4-BE49-F238E27FC236}">
                  <a16:creationId xmlns:a16="http://schemas.microsoft.com/office/drawing/2014/main" id="{1D2E9B1F-F739-4255-A09D-700AA2A69BB2}"/>
                </a:ext>
              </a:extLst>
            </p:cNvPr>
            <p:cNvSpPr/>
            <p:nvPr/>
          </p:nvSpPr>
          <p:spPr>
            <a:xfrm>
              <a:off x="609600" y="530166"/>
              <a:ext cx="11472940" cy="1162582"/>
            </a:xfrm>
            <a:custGeom>
              <a:avLst/>
              <a:gdLst>
                <a:gd name="connsiteX0" fmla="*/ 0 w 2906456"/>
                <a:gd name="connsiteY0" fmla="*/ 0 h 1162582"/>
                <a:gd name="connsiteX1" fmla="*/ 2325165 w 2906456"/>
                <a:gd name="connsiteY1" fmla="*/ 0 h 1162582"/>
                <a:gd name="connsiteX2" fmla="*/ 2906456 w 2906456"/>
                <a:gd name="connsiteY2" fmla="*/ 581291 h 1162582"/>
                <a:gd name="connsiteX3" fmla="*/ 2325165 w 2906456"/>
                <a:gd name="connsiteY3" fmla="*/ 1162582 h 1162582"/>
                <a:gd name="connsiteX4" fmla="*/ 0 w 2906456"/>
                <a:gd name="connsiteY4" fmla="*/ 1162582 h 1162582"/>
                <a:gd name="connsiteX5" fmla="*/ 581291 w 2906456"/>
                <a:gd name="connsiteY5" fmla="*/ 581291 h 1162582"/>
                <a:gd name="connsiteX6" fmla="*/ 0 w 2906456"/>
                <a:gd name="connsiteY6" fmla="*/ 0 h 1162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06456" h="1162582">
                  <a:moveTo>
                    <a:pt x="0" y="0"/>
                  </a:moveTo>
                  <a:lnTo>
                    <a:pt x="2325165" y="0"/>
                  </a:lnTo>
                  <a:lnTo>
                    <a:pt x="2906456" y="581291"/>
                  </a:lnTo>
                  <a:lnTo>
                    <a:pt x="2325165" y="1162582"/>
                  </a:lnTo>
                  <a:lnTo>
                    <a:pt x="0" y="1162582"/>
                  </a:lnTo>
                  <a:lnTo>
                    <a:pt x="581291" y="5812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BA937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29297" tIns="16002" rIns="597293" bIns="16002" numCol="1" spcCol="1270" anchor="ctr" anchorCtr="0">
              <a:noAutofit/>
            </a:bodyPr>
            <a:lstStyle/>
            <a:p>
              <a:pPr marL="0" marR="0" lvl="0" indent="0" algn="ctr" defTabSz="533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+mn-cs"/>
                  <a:sym typeface="思源黑体 CN Normal" panose="020B0400000000000000" pitchFamily="34" charset="-122"/>
                </a:rPr>
                <a:t> 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62BC58B-0012-4493-9ABE-EE3C53E53634}"/>
                </a:ext>
              </a:extLst>
            </p:cNvPr>
            <p:cNvSpPr txBox="1"/>
            <p:nvPr/>
          </p:nvSpPr>
          <p:spPr>
            <a:xfrm>
              <a:off x="2722880" y="660400"/>
              <a:ext cx="832104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Giới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thiệu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 hoạt động sản xuất nông nghiệp cùng với một sản phẩm ở địa phương em</a:t>
              </a:r>
              <a:endPara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C3AE0F8-2482-4892-A7FA-68B58E78860A}"/>
              </a:ext>
            </a:extLst>
          </p:cNvPr>
          <p:cNvGrpSpPr/>
          <p:nvPr/>
        </p:nvGrpSpPr>
        <p:grpSpPr>
          <a:xfrm>
            <a:off x="4828245" y="1795676"/>
            <a:ext cx="4661954" cy="1077219"/>
            <a:chOff x="7254516" y="2295855"/>
            <a:chExt cx="4720743" cy="897631"/>
          </a:xfrm>
        </p:grpSpPr>
        <p:sp>
          <p:nvSpPr>
            <p:cNvPr id="30" name="Freeform 48">
              <a:extLst>
                <a:ext uri="{FF2B5EF4-FFF2-40B4-BE49-F238E27FC236}">
                  <a16:creationId xmlns:a16="http://schemas.microsoft.com/office/drawing/2014/main" id="{D433DD46-78DA-43EE-8859-46431A359DDC}"/>
                </a:ext>
              </a:extLst>
            </p:cNvPr>
            <p:cNvSpPr>
              <a:spLocks/>
            </p:cNvSpPr>
            <p:nvPr>
              <p:custDataLst>
                <p:tags r:id="rId3"/>
              </p:custDataLst>
            </p:nvPr>
          </p:nvSpPr>
          <p:spPr bwMode="auto">
            <a:xfrm>
              <a:off x="7254516" y="2298339"/>
              <a:ext cx="468000" cy="504000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31" name="Freeform: Shape 18">
              <a:extLst>
                <a:ext uri="{FF2B5EF4-FFF2-40B4-BE49-F238E27FC236}">
                  <a16:creationId xmlns:a16="http://schemas.microsoft.com/office/drawing/2014/main" id="{046323D8-FA68-485D-BA4E-8F4085426851}"/>
                </a:ext>
              </a:extLst>
            </p:cNvPr>
            <p:cNvSpPr/>
            <p:nvPr/>
          </p:nvSpPr>
          <p:spPr>
            <a:xfrm>
              <a:off x="7812958" y="2326729"/>
              <a:ext cx="4162301" cy="767098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D041014-7E87-4249-B7EB-B7B61378F344}"/>
                </a:ext>
              </a:extLst>
            </p:cNvPr>
            <p:cNvSpPr txBox="1"/>
            <p:nvPr/>
          </p:nvSpPr>
          <p:spPr>
            <a:xfrm>
              <a:off x="7912457" y="2295855"/>
              <a:ext cx="3986881" cy="8976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Tên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xuất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nơi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diễn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ra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E73938FF-50EE-461D-A95A-F1984C9EE1D0}"/>
              </a:ext>
            </a:extLst>
          </p:cNvPr>
          <p:cNvGrpSpPr/>
          <p:nvPr/>
        </p:nvGrpSpPr>
        <p:grpSpPr>
          <a:xfrm>
            <a:off x="4743791" y="3064894"/>
            <a:ext cx="4879277" cy="1113814"/>
            <a:chOff x="7228851" y="3429000"/>
            <a:chExt cx="4879277" cy="1113814"/>
          </a:xfrm>
        </p:grpSpPr>
        <p:sp>
          <p:nvSpPr>
            <p:cNvPr id="34" name="Freeform: Shape 19">
              <a:extLst>
                <a:ext uri="{FF2B5EF4-FFF2-40B4-BE49-F238E27FC236}">
                  <a16:creationId xmlns:a16="http://schemas.microsoft.com/office/drawing/2014/main" id="{9889F08C-C1BD-4E1F-9E99-142D43AAC323}"/>
                </a:ext>
              </a:extLst>
            </p:cNvPr>
            <p:cNvSpPr/>
            <p:nvPr/>
          </p:nvSpPr>
          <p:spPr>
            <a:xfrm>
              <a:off x="7812958" y="3452037"/>
              <a:ext cx="4070019" cy="1067559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71CBD2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270A10EE-C693-4EBD-9700-2A0E16FC713D}"/>
                </a:ext>
              </a:extLst>
            </p:cNvPr>
            <p:cNvSpPr txBox="1"/>
            <p:nvPr/>
          </p:nvSpPr>
          <p:spPr>
            <a:xfrm>
              <a:off x="7905239" y="3465596"/>
              <a:ext cx="420288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Tên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phẩm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nghiệp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" name="Freeform 48">
              <a:extLst>
                <a:ext uri="{FF2B5EF4-FFF2-40B4-BE49-F238E27FC236}">
                  <a16:creationId xmlns:a16="http://schemas.microsoft.com/office/drawing/2014/main" id="{7C65F9CB-3A63-4CE1-8221-0EF7F7409601}"/>
                </a:ext>
              </a:extLst>
            </p:cNvPr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7228851" y="3429000"/>
              <a:ext cx="468000" cy="504000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rgbClr val="71CBD2"/>
            </a:solidFill>
            <a:ln>
              <a:solidFill>
                <a:srgbClr val="0070C0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C551360F-DDB0-4A79-AE3B-7E2892E30B49}"/>
              </a:ext>
            </a:extLst>
          </p:cNvPr>
          <p:cNvGrpSpPr/>
          <p:nvPr/>
        </p:nvGrpSpPr>
        <p:grpSpPr>
          <a:xfrm>
            <a:off x="4833507" y="4670067"/>
            <a:ext cx="4452733" cy="1216196"/>
            <a:chOff x="7226284" y="5069081"/>
            <a:chExt cx="4656692" cy="1117234"/>
          </a:xfrm>
        </p:grpSpPr>
        <p:sp>
          <p:nvSpPr>
            <p:cNvPr id="38" name="Freeform: Shape 21">
              <a:extLst>
                <a:ext uri="{FF2B5EF4-FFF2-40B4-BE49-F238E27FC236}">
                  <a16:creationId xmlns:a16="http://schemas.microsoft.com/office/drawing/2014/main" id="{D64E501F-7E4F-4BD3-B2BE-C00960D342F8}"/>
                </a:ext>
              </a:extLst>
            </p:cNvPr>
            <p:cNvSpPr/>
            <p:nvPr/>
          </p:nvSpPr>
          <p:spPr>
            <a:xfrm>
              <a:off x="7812957" y="5118756"/>
              <a:ext cx="4070019" cy="1067559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0B7E7EC-C6E9-4D6E-AEA0-66589D800BE8}"/>
                </a:ext>
              </a:extLst>
            </p:cNvPr>
            <p:cNvSpPr txBox="1"/>
            <p:nvPr/>
          </p:nvSpPr>
          <p:spPr>
            <a:xfrm>
              <a:off x="7812957" y="5069081"/>
              <a:ext cx="3915621" cy="989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Đặc</a:t>
              </a:r>
              <a:r>
                <a:rPr lang="en-US" sz="32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r>
                <a:rPr lang="en-US" sz="32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2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địa</a:t>
              </a:r>
              <a:r>
                <a:rPr lang="en-US" sz="32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phương</a:t>
              </a:r>
              <a:r>
                <a:rPr lang="en-US" sz="32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Freeform 48">
              <a:extLst>
                <a:ext uri="{FF2B5EF4-FFF2-40B4-BE49-F238E27FC236}">
                  <a16:creationId xmlns:a16="http://schemas.microsoft.com/office/drawing/2014/main" id="{93152671-28F0-4818-8E5F-3436C5C77722}"/>
                </a:ext>
              </a:extLst>
            </p:cNvPr>
            <p:cNvSpPr>
              <a:spLocks/>
            </p:cNvSpPr>
            <p:nvPr>
              <p:custDataLst>
                <p:tags r:id="rId1"/>
              </p:custDataLst>
            </p:nvPr>
          </p:nvSpPr>
          <p:spPr bwMode="auto">
            <a:xfrm>
              <a:off x="7226284" y="5088735"/>
              <a:ext cx="468000" cy="504000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396598B4-A89F-E947-BF8B-28FC406343A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1456" y="166968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4783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9" b="17778"/>
          <a:stretch/>
        </p:blipFill>
        <p:spPr>
          <a:xfrm>
            <a:off x="0" y="2302332"/>
            <a:ext cx="12192000" cy="459232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950" y="0"/>
            <a:ext cx="6858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1" t="43816" r="19319" b="10751"/>
          <a:stretch/>
        </p:blipFill>
        <p:spPr>
          <a:xfrm>
            <a:off x="-54640" y="-84719"/>
            <a:ext cx="3637280" cy="16916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B4DA970-E720-43F5-8675-A2A34BE3EB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58647" y="1114468"/>
            <a:ext cx="5188146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44532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423E849-B9FE-AA1D-7257-C3F7979C1C6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2896" y="148680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4753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9" b="17778"/>
          <a:stretch/>
        </p:blipFill>
        <p:spPr>
          <a:xfrm>
            <a:off x="0" y="2302332"/>
            <a:ext cx="12192000" cy="459232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1" t="43816" r="19319" b="10751"/>
          <a:stretch/>
        </p:blipFill>
        <p:spPr>
          <a:xfrm>
            <a:off x="-54640" y="-84719"/>
            <a:ext cx="3637280" cy="16916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F946833-25D4-4CAF-96A4-0FF83C5C52F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17199" y1="17553" x2="18617" y2="22163"/>
                        <a14:foregroundMark x1="18617" y1="22163" x2="18617" y2="22163"/>
                        <a14:foregroundMark x1="24645" y1="18794" x2="23936" y2="21099"/>
                        <a14:foregroundMark x1="13121" y1="23936" x2="15071" y2="25887"/>
                        <a14:foregroundMark x1="20745" y1="34220" x2="50709" y2="47695"/>
                        <a14:foregroundMark x1="24468" y1="52660" x2="69681" y2="57092"/>
                      </a14:backgroundRemoval>
                    </a14:imgEffect>
                  </a14:imgLayer>
                </a14:imgProps>
              </a:ext>
            </a:extLst>
          </a:blip>
          <a:srcRect l="9959" t="13012" r="5371" b="17812"/>
          <a:stretch/>
        </p:blipFill>
        <p:spPr>
          <a:xfrm>
            <a:off x="3197515" y="73531"/>
            <a:ext cx="4886460" cy="3992290"/>
          </a:xfrm>
          <a:prstGeom prst="rect">
            <a:avLst/>
          </a:prstGeom>
        </p:spPr>
      </p:pic>
      <p:pic>
        <p:nvPicPr>
          <p:cNvPr id="8" name="Picture 4" descr="https://i.pinimg.com/564x/1f/8f/24/1f8f24e19deb35a60c20060e6368a5ae.jpg">
            <a:extLst>
              <a:ext uri="{FF2B5EF4-FFF2-40B4-BE49-F238E27FC236}">
                <a16:creationId xmlns:a16="http://schemas.microsoft.com/office/drawing/2014/main" id="{AC1AD6DA-262D-418E-82B8-4F69DEF3BB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7158" y="3158871"/>
            <a:ext cx="4803901" cy="383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4B5D344-43C0-4251-AE43-14F6C26707C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85029" y="1560616"/>
            <a:ext cx="4511431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676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6">
            <a:extLst>
              <a:ext uri="{FF2B5EF4-FFF2-40B4-BE49-F238E27FC236}">
                <a16:creationId xmlns:a16="http://schemas.microsoft.com/office/drawing/2014/main" id="{6774CF5E-1909-4810-8528-2E3EC9FA75F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2772" y="2235200"/>
            <a:ext cx="3490739" cy="3490739"/>
          </a:xfrm>
          <a:prstGeom prst="rect">
            <a:avLst/>
          </a:prstGeom>
        </p:spPr>
      </p:pic>
      <p:sp>
        <p:nvSpPr>
          <p:cNvPr id="26" name="Rounded Rectangle 16">
            <a:extLst>
              <a:ext uri="{FF2B5EF4-FFF2-40B4-BE49-F238E27FC236}">
                <a16:creationId xmlns:a16="http://schemas.microsoft.com/office/drawing/2014/main" id="{912C4ABC-47D8-4794-8067-633BFFA843FE}"/>
              </a:ext>
            </a:extLst>
          </p:cNvPr>
          <p:cNvSpPr/>
          <p:nvPr/>
        </p:nvSpPr>
        <p:spPr>
          <a:xfrm>
            <a:off x="193040" y="1422400"/>
            <a:ext cx="8595360" cy="4663090"/>
          </a:xfrm>
          <a:prstGeom prst="round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457200" indent="-457200" algn="just">
              <a:buFont typeface="Arial" panose="020B0604020202020204" pitchFamily="34" charset="0"/>
              <a:buChar char="•"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Chia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nl-NL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bảng thành 3 phần.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endParaRPr kumimoji="0" lang="en-US" sz="2800" b="0" i="0" u="none" strike="noStrike" kern="1200" cap="none" spc="0" normalizeH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  <a:defRPr/>
            </a:pPr>
            <a:r>
              <a:rPr lang="nl-NL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cô hô “Bắt đầu”. Các em trong nhóm sẽ lần lượt chạy lên bảng ghi 1 hoạt động sản xuất nông nghiệp và 1 sản phẩm của hoạt động sản xuất nông nghiệp đó ở địa phương em.</a:t>
            </a:r>
          </a:p>
          <a:p>
            <a:pPr marL="457200" indent="-457200" algn="just">
              <a:buFont typeface="Arial" panose="020B0604020202020204" pitchFamily="34" charset="0"/>
              <a:buChar char="•"/>
              <a:defRPr/>
            </a:pPr>
            <a:r>
              <a:rPr lang="nl-NL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thời gian 3 phút, nhóm nào ghi được nhiều đáp án thì nhóm đó thắng cuộc.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F4B84A44-80AB-4884-AED6-9E2894F3C3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0011" y="49495"/>
            <a:ext cx="10053835" cy="17286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D7DE3DF-7707-3A1B-80BF-85AA8B61C5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1456" y="130392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00468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9" b="17778"/>
          <a:stretch/>
        </p:blipFill>
        <p:spPr>
          <a:xfrm>
            <a:off x="0" y="772160"/>
            <a:ext cx="12192000" cy="459232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79750" b="14223"/>
          <a:stretch/>
        </p:blipFill>
        <p:spPr>
          <a:xfrm>
            <a:off x="0" y="-447040"/>
            <a:ext cx="2468880" cy="58826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83" t="-444" b="33036"/>
          <a:stretch/>
        </p:blipFill>
        <p:spPr>
          <a:xfrm>
            <a:off x="8239760" y="-304800"/>
            <a:ext cx="3952240" cy="46228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1" t="43816" r="19319" b="10751"/>
          <a:stretch/>
        </p:blipFill>
        <p:spPr>
          <a:xfrm>
            <a:off x="-71120" y="5283715"/>
            <a:ext cx="3637280" cy="169160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2898B79-A9FE-453A-AD6D-E6484DC54EE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17199" y1="17553" x2="18617" y2="22163"/>
                        <a14:foregroundMark x1="18617" y1="22163" x2="18617" y2="22163"/>
                        <a14:foregroundMark x1="24645" y1="18794" x2="23936" y2="21099"/>
                        <a14:foregroundMark x1="13121" y1="23936" x2="15071" y2="25887"/>
                        <a14:foregroundMark x1="20745" y1="34220" x2="50709" y2="47695"/>
                        <a14:foregroundMark x1="24468" y1="52660" x2="69681" y2="57092"/>
                      </a14:backgroundRemoval>
                    </a14:imgEffect>
                  </a14:imgLayer>
                </a14:imgProps>
              </a:ext>
            </a:extLst>
          </a:blip>
          <a:srcRect l="9959" t="13012" r="5371" b="17812"/>
          <a:stretch/>
        </p:blipFill>
        <p:spPr>
          <a:xfrm>
            <a:off x="2599362" y="-118673"/>
            <a:ext cx="7374667" cy="416804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121FEC70-329C-442B-907F-EF98A94F8498}"/>
              </a:ext>
            </a:extLst>
          </p:cNvPr>
          <p:cNvSpPr txBox="1"/>
          <p:nvPr/>
        </p:nvSpPr>
        <p:spPr>
          <a:xfrm>
            <a:off x="3780891" y="1078008"/>
            <a:ext cx="5404760" cy="193899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6000" b="1" dirty="0" err="1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6000" b="1" dirty="0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6000" b="1" dirty="0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6000" b="1" dirty="0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6000" b="1" dirty="0" err="1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6000" b="1" dirty="0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6000" b="1" dirty="0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6000" b="1" dirty="0">
              <a:ln/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4" descr="https://i.pinimg.com/564x/1f/8f/24/1f8f24e19deb35a60c20060e6368a5ae.jpg">
            <a:extLst>
              <a:ext uri="{FF2B5EF4-FFF2-40B4-BE49-F238E27FC236}">
                <a16:creationId xmlns:a16="http://schemas.microsoft.com/office/drawing/2014/main" id="{1A0F9816-8AEA-4356-9871-76678AB1AC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943" y="3352422"/>
            <a:ext cx="4385868" cy="3505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43879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9" b="177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79750" b="14223"/>
          <a:stretch/>
        </p:blipFill>
        <p:spPr>
          <a:xfrm>
            <a:off x="0" y="-447040"/>
            <a:ext cx="2468880" cy="58826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83" t="-444" b="33036"/>
          <a:stretch/>
        </p:blipFill>
        <p:spPr>
          <a:xfrm>
            <a:off x="8239760" y="-304800"/>
            <a:ext cx="3952240" cy="46228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1" t="43816" r="19319" b="10751"/>
          <a:stretch/>
        </p:blipFill>
        <p:spPr>
          <a:xfrm>
            <a:off x="-71120" y="5283715"/>
            <a:ext cx="3637280" cy="1691603"/>
          </a:xfrm>
          <a:prstGeom prst="rect">
            <a:avLst/>
          </a:prstGeom>
        </p:spPr>
      </p:pic>
      <p:pic>
        <p:nvPicPr>
          <p:cNvPr id="27" name="Picture 4" descr="https://i.pinimg.com/564x/1f/8f/24/1f8f24e19deb35a60c20060e6368a5ae.jpg">
            <a:extLst>
              <a:ext uri="{FF2B5EF4-FFF2-40B4-BE49-F238E27FC236}">
                <a16:creationId xmlns:a16="http://schemas.microsoft.com/office/drawing/2014/main" id="{16E1ECDE-D09D-4269-99C9-46139030AF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9798" y="3018292"/>
            <a:ext cx="4803901" cy="383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1AD72D2-71E1-48B9-BD41-DC87E537D61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17199" y1="17553" x2="18617" y2="22163"/>
                        <a14:foregroundMark x1="18617" y1="22163" x2="18617" y2="22163"/>
                        <a14:foregroundMark x1="24645" y1="18794" x2="23936" y2="21099"/>
                        <a14:foregroundMark x1="13121" y1="23936" x2="15071" y2="25887"/>
                        <a14:foregroundMark x1="20745" y1="34220" x2="50709" y2="47695"/>
                        <a14:foregroundMark x1="24468" y1="52660" x2="69681" y2="57092"/>
                      </a14:backgroundRemoval>
                    </a14:imgEffect>
                  </a14:imgLayer>
                </a14:imgProps>
              </a:ext>
            </a:extLst>
          </a:blip>
          <a:srcRect l="9959" t="13012" r="5371" b="17812"/>
          <a:stretch/>
        </p:blipFill>
        <p:spPr>
          <a:xfrm>
            <a:off x="2291255" y="563019"/>
            <a:ext cx="7441324" cy="4157677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387E9431-78AE-408D-846D-A1C50E8C74B6}"/>
              </a:ext>
            </a:extLst>
          </p:cNvPr>
          <p:cNvSpPr txBox="1"/>
          <p:nvPr/>
        </p:nvSpPr>
        <p:spPr>
          <a:xfrm>
            <a:off x="3241515" y="2006600"/>
            <a:ext cx="57089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Bài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hát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nói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về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cây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lương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thực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nào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 ở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Việt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 Nam?  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868DE2E8-3630-4F27-AF60-FCC11FEB937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17199" y1="17553" x2="18617" y2="22163"/>
                        <a14:foregroundMark x1="18617" y1="22163" x2="18617" y2="22163"/>
                        <a14:foregroundMark x1="24645" y1="18794" x2="23936" y2="21099"/>
                        <a14:foregroundMark x1="13121" y1="23936" x2="15071" y2="25887"/>
                        <a14:foregroundMark x1="20745" y1="34220" x2="50709" y2="47695"/>
                        <a14:foregroundMark x1="24468" y1="52660" x2="69681" y2="57092"/>
                      </a14:backgroundRemoval>
                    </a14:imgEffect>
                  </a14:imgLayer>
                </a14:imgProps>
              </a:ext>
            </a:extLst>
          </a:blip>
          <a:srcRect l="9959" t="13012" r="5371" b="17812"/>
          <a:stretch/>
        </p:blipFill>
        <p:spPr>
          <a:xfrm>
            <a:off x="1036320" y="620192"/>
            <a:ext cx="8696259" cy="4157677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B37522E3-C119-4ADD-907F-0BEC172B3C6F}"/>
              </a:ext>
            </a:extLst>
          </p:cNvPr>
          <p:cNvSpPr txBox="1"/>
          <p:nvPr/>
        </p:nvSpPr>
        <p:spPr>
          <a:xfrm>
            <a:off x="1412240" y="1835558"/>
            <a:ext cx="76707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988680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9" grpId="1"/>
      <p:bldP spid="3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9" b="17778"/>
          <a:stretch/>
        </p:blipFill>
        <p:spPr>
          <a:xfrm>
            <a:off x="0" y="2302332"/>
            <a:ext cx="12192000" cy="459232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950" y="0"/>
            <a:ext cx="6858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1" t="43816" r="19319" b="10751"/>
          <a:stretch/>
        </p:blipFill>
        <p:spPr>
          <a:xfrm>
            <a:off x="-54640" y="-84719"/>
            <a:ext cx="3637280" cy="16916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274A4C-0379-4B3F-9C6A-F9783541EA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06399" y="1256708"/>
            <a:ext cx="5194242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64662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9" b="17778"/>
          <a:stretch/>
        </p:blipFill>
        <p:spPr>
          <a:xfrm>
            <a:off x="0" y="2302332"/>
            <a:ext cx="12192000" cy="459232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821120" y="1389911"/>
            <a:ext cx="7467600" cy="2368083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rgbClr val="5BA9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nl-NL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Tìm hiểu tên một số hoạt động sản xuất nông nghiệp và sản phẩm của chúng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字魂95号-手刻宋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1" t="43816" r="19319" b="10751"/>
          <a:stretch/>
        </p:blipFill>
        <p:spPr>
          <a:xfrm>
            <a:off x="-54640" y="-84719"/>
            <a:ext cx="3637280" cy="1691603"/>
          </a:xfrm>
          <a:prstGeom prst="rect">
            <a:avLst/>
          </a:prstGeom>
        </p:spPr>
      </p:pic>
      <p:pic>
        <p:nvPicPr>
          <p:cNvPr id="13" name="Picture 4" descr="https://i.pinimg.com/564x/1f/8f/24/1f8f24e19deb35a60c20060e6368a5ae.jpg">
            <a:extLst>
              <a:ext uri="{FF2B5EF4-FFF2-40B4-BE49-F238E27FC236}">
                <a16:creationId xmlns:a16="http://schemas.microsoft.com/office/drawing/2014/main" id="{2010B23C-561E-417B-ACFE-894B1EF62F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6997" y="2845572"/>
            <a:ext cx="4803901" cy="383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693156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21">
            <a:extLst>
              <a:ext uri="{FF2B5EF4-FFF2-40B4-BE49-F238E27FC236}">
                <a16:creationId xmlns:a16="http://schemas.microsoft.com/office/drawing/2014/main" id="{30EC5E3A-133A-4EF7-96B0-47DDC809D30E}"/>
              </a:ext>
            </a:extLst>
          </p:cNvPr>
          <p:cNvSpPr/>
          <p:nvPr/>
        </p:nvSpPr>
        <p:spPr>
          <a:xfrm>
            <a:off x="381000" y="108259"/>
            <a:ext cx="11430000" cy="106680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35AF5C-9EA0-495A-9D20-5135F8D0C8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7624" y="1175059"/>
            <a:ext cx="4238625" cy="31198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F92330-56FD-4C06-BAF7-D7CCC65568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6800" y="1266959"/>
            <a:ext cx="3983355" cy="293604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A9EDF75-72BA-4927-92CC-CA1CDDB154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2720" y="4212726"/>
            <a:ext cx="4113529" cy="26608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A108983-6724-440B-BE7E-6EFE5A7B89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8720" y="4091825"/>
            <a:ext cx="3861435" cy="270339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372D03F-F015-92FA-3488-4C59923B26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4608" y="185256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0688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EB4839-33FF-4201-A0B1-89B9CDAE37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4977" y="371475"/>
            <a:ext cx="4238625" cy="31051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7452CE3-CCE6-4628-BE6B-89B4A3BCE0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3602" y="371475"/>
            <a:ext cx="4076700" cy="31623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79C810B-0D28-4692-A510-13F4C42149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4977" y="3429000"/>
            <a:ext cx="4210050" cy="31527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97E0606-E0C1-4042-942B-36FF701A09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30277" y="3476625"/>
            <a:ext cx="4143375" cy="314325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8C032CC-24AB-429F-A49E-0D24BC8365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62869" y="4079073"/>
            <a:ext cx="3129131" cy="254080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588503E-2527-DA15-CDA7-C7B603DA883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4880" y="130392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6699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393A942-4CD7-5B5D-FB51-4405D6574A5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8304" y="166968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27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735AF5C-9EA0-495A-9D20-5135F8D0C8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4744" y="309154"/>
            <a:ext cx="4238625" cy="31198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F92330-56FD-4C06-BAF7-D7CCC65568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7759" y="492954"/>
            <a:ext cx="3983355" cy="293604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A9EDF75-72BA-4927-92CC-CA1CDDB154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1120" y="3745366"/>
            <a:ext cx="4113529" cy="26608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A108983-6724-440B-BE7E-6EFE5A7B89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21120" y="3745366"/>
            <a:ext cx="3861435" cy="270339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F3D9988-F1E7-4F0B-9809-52D8FFD7D07E}"/>
              </a:ext>
            </a:extLst>
          </p:cNvPr>
          <p:cNvGrpSpPr/>
          <p:nvPr/>
        </p:nvGrpSpPr>
        <p:grpSpPr>
          <a:xfrm>
            <a:off x="1211068" y="2574025"/>
            <a:ext cx="4162301" cy="1013158"/>
            <a:chOff x="1211068" y="2574025"/>
            <a:chExt cx="4162301" cy="1013158"/>
          </a:xfrm>
        </p:grpSpPr>
        <p:sp>
          <p:nvSpPr>
            <p:cNvPr id="8" name="Freeform: Shape 18">
              <a:extLst>
                <a:ext uri="{FF2B5EF4-FFF2-40B4-BE49-F238E27FC236}">
                  <a16:creationId xmlns:a16="http://schemas.microsoft.com/office/drawing/2014/main" id="{5B47F8DF-C2B0-4375-B9E7-F0DA0F4F2614}"/>
                </a:ext>
              </a:extLst>
            </p:cNvPr>
            <p:cNvSpPr/>
            <p:nvPr/>
          </p:nvSpPr>
          <p:spPr>
            <a:xfrm>
              <a:off x="1211068" y="2666613"/>
              <a:ext cx="4162301" cy="920570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4859EB82-6771-4A28-AB5E-E729FF6712C2}"/>
                </a:ext>
              </a:extLst>
            </p:cNvPr>
            <p:cNvSpPr txBox="1"/>
            <p:nvPr/>
          </p:nvSpPr>
          <p:spPr>
            <a:xfrm>
              <a:off x="1343976" y="2574025"/>
              <a:ext cx="382016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sz="28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28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vi-VN" sz="28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rồng </a:t>
              </a:r>
              <a:r>
                <a:rPr lang="en-US" sz="28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lúa</a:t>
              </a:r>
              <a:r>
                <a:rPr lang="en-US" sz="28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– </a:t>
              </a:r>
              <a:r>
                <a:rPr lang="en-US" sz="28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r>
                <a:rPr lang="en-US" sz="28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phẩm</a:t>
              </a:r>
              <a:r>
                <a:rPr lang="en-US" sz="28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8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Lúa</a:t>
              </a:r>
              <a:r>
                <a:rPr lang="en-US" sz="28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gạo</a:t>
              </a:r>
              <a:endPara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18B17D4-EF80-4876-8987-B0609794D278}"/>
              </a:ext>
            </a:extLst>
          </p:cNvPr>
          <p:cNvGrpSpPr/>
          <p:nvPr/>
        </p:nvGrpSpPr>
        <p:grpSpPr>
          <a:xfrm>
            <a:off x="5984242" y="2574025"/>
            <a:ext cx="4863782" cy="1013158"/>
            <a:chOff x="1211068" y="2574025"/>
            <a:chExt cx="4162301" cy="1013158"/>
          </a:xfrm>
        </p:grpSpPr>
        <p:sp>
          <p:nvSpPr>
            <p:cNvPr id="15" name="Freeform: Shape 18">
              <a:extLst>
                <a:ext uri="{FF2B5EF4-FFF2-40B4-BE49-F238E27FC236}">
                  <a16:creationId xmlns:a16="http://schemas.microsoft.com/office/drawing/2014/main" id="{C66C9878-30F6-4A46-A682-6CB4385A7C53}"/>
                </a:ext>
              </a:extLst>
            </p:cNvPr>
            <p:cNvSpPr/>
            <p:nvPr/>
          </p:nvSpPr>
          <p:spPr>
            <a:xfrm>
              <a:off x="1211068" y="2666613"/>
              <a:ext cx="4162301" cy="920570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E48A864-3D01-4CF9-B268-EEAD59829A30}"/>
                </a:ext>
              </a:extLst>
            </p:cNvPr>
            <p:cNvSpPr txBox="1"/>
            <p:nvPr/>
          </p:nvSpPr>
          <p:spPr>
            <a:xfrm>
              <a:off x="1343976" y="2574025"/>
              <a:ext cx="382016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sz="28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28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chăn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nuôi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súc</a:t>
              </a:r>
              <a:r>
                <a:rPr lang="en-US" sz="28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– </a:t>
              </a:r>
              <a:r>
                <a:rPr lang="en-US" sz="28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r>
                <a:rPr lang="en-US" sz="28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phẩm</a:t>
              </a:r>
              <a:r>
                <a:rPr lang="en-US" sz="28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8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Thịt</a:t>
              </a:r>
              <a:endPara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0EC3D18-82A6-431F-9767-8DACAD0E39FC}"/>
              </a:ext>
            </a:extLst>
          </p:cNvPr>
          <p:cNvGrpSpPr/>
          <p:nvPr/>
        </p:nvGrpSpPr>
        <p:grpSpPr>
          <a:xfrm>
            <a:off x="1120460" y="5715491"/>
            <a:ext cx="4863782" cy="1013158"/>
            <a:chOff x="1211068" y="2574025"/>
            <a:chExt cx="4162301" cy="1013158"/>
          </a:xfrm>
        </p:grpSpPr>
        <p:sp>
          <p:nvSpPr>
            <p:cNvPr id="18" name="Freeform: Shape 18">
              <a:extLst>
                <a:ext uri="{FF2B5EF4-FFF2-40B4-BE49-F238E27FC236}">
                  <a16:creationId xmlns:a16="http://schemas.microsoft.com/office/drawing/2014/main" id="{7910592F-90D8-48E6-9ACA-A6C3B928D615}"/>
                </a:ext>
              </a:extLst>
            </p:cNvPr>
            <p:cNvSpPr/>
            <p:nvPr/>
          </p:nvSpPr>
          <p:spPr>
            <a:xfrm>
              <a:off x="1211068" y="2666613"/>
              <a:ext cx="4162301" cy="920570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0BE8901-2979-4DD1-8F30-1A1D97234C05}"/>
                </a:ext>
              </a:extLst>
            </p:cNvPr>
            <p:cNvSpPr txBox="1"/>
            <p:nvPr/>
          </p:nvSpPr>
          <p:spPr>
            <a:xfrm>
              <a:off x="1343976" y="2574025"/>
              <a:ext cx="382016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sz="28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28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trồng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hoa</a:t>
              </a:r>
              <a:r>
                <a:rPr lang="en-US" sz="28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– </a:t>
              </a:r>
              <a:r>
                <a:rPr lang="en-US" sz="28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r>
                <a:rPr lang="en-US" sz="28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phẩm</a:t>
              </a:r>
              <a:r>
                <a:rPr lang="en-US" sz="28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8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Hoa</a:t>
              </a:r>
              <a:endPara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F1426B7-81E4-403E-AC75-4E0EAE9F7E40}"/>
              </a:ext>
            </a:extLst>
          </p:cNvPr>
          <p:cNvGrpSpPr/>
          <p:nvPr/>
        </p:nvGrpSpPr>
        <p:grpSpPr>
          <a:xfrm>
            <a:off x="6291900" y="5780782"/>
            <a:ext cx="4863782" cy="1013158"/>
            <a:chOff x="1211068" y="2574025"/>
            <a:chExt cx="4162301" cy="1013158"/>
          </a:xfrm>
        </p:grpSpPr>
        <p:sp>
          <p:nvSpPr>
            <p:cNvPr id="21" name="Freeform: Shape 18">
              <a:extLst>
                <a:ext uri="{FF2B5EF4-FFF2-40B4-BE49-F238E27FC236}">
                  <a16:creationId xmlns:a16="http://schemas.microsoft.com/office/drawing/2014/main" id="{2E99655F-5893-4AC4-8C46-031D7751F79A}"/>
                </a:ext>
              </a:extLst>
            </p:cNvPr>
            <p:cNvSpPr/>
            <p:nvPr/>
          </p:nvSpPr>
          <p:spPr>
            <a:xfrm>
              <a:off x="1211068" y="2666613"/>
              <a:ext cx="4162301" cy="920570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DCC13DA-E69E-4A87-992F-96D2529A2936}"/>
                </a:ext>
              </a:extLst>
            </p:cNvPr>
            <p:cNvSpPr txBox="1"/>
            <p:nvPr/>
          </p:nvSpPr>
          <p:spPr>
            <a:xfrm>
              <a:off x="1343976" y="2574025"/>
              <a:ext cx="382016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sz="28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28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Nuôi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lồng</a:t>
              </a:r>
              <a:r>
                <a:rPr lang="en-US" sz="28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– </a:t>
              </a:r>
              <a:r>
                <a:rPr lang="en-US" sz="28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r>
                <a:rPr lang="en-US" sz="28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phẩm</a:t>
              </a:r>
              <a:r>
                <a:rPr lang="en-US" sz="28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8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Cá</a:t>
              </a:r>
              <a:endPara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21F0C23C-A850-C0A7-155B-E70FAEECB5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4880" y="185256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3263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</TotalTime>
  <Words>450</Words>
  <Application>Microsoft Office PowerPoint</Application>
  <PresentationFormat>Widescreen</PresentationFormat>
  <Paragraphs>58</Paragraphs>
  <Slides>23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等线</vt:lpstr>
      <vt:lpstr>Arial</vt:lpstr>
      <vt:lpstr>Calibri</vt:lpstr>
      <vt:lpstr>Calibri Light</vt:lpstr>
      <vt:lpstr>Georgia</vt:lpstr>
      <vt:lpstr>Times New Roman</vt:lpstr>
      <vt:lpstr>字魂36号-正文宋楷</vt:lpstr>
      <vt:lpstr>思源黑体 CN Normal</vt:lpstr>
      <vt:lpstr>Office 主题</vt:lpstr>
      <vt:lpstr>1_Office 主题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53</cp:revision>
  <dcterms:created xsi:type="dcterms:W3CDTF">2022-07-29T03:02:53Z</dcterms:created>
  <dcterms:modified xsi:type="dcterms:W3CDTF">2022-12-05T03:19:47Z</dcterms:modified>
</cp:coreProperties>
</file>