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  <p:sldMasterId id="2147483677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3" r:id="rId21"/>
    <p:sldId id="275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iny" panose="020B0604020202020204" charset="0"/>
      <p:regular r:id="rId28"/>
    </p:embeddedFont>
    <p:embeddedFont>
      <p:font typeface="Nunito Black" pitchFamily="2" charset="0"/>
      <p:bold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g+IeaQD/T7yNoOFnT0ncCnjdMY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customschemas.google.com/relationships/presentationmetadata" Target="meta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Phần b làm trò chơi thi tiếp sức lên bảng nhóm thi đua giữa hai nhóm.</a:t>
            </a:r>
            <a:endParaRPr/>
          </a:p>
        </p:txBody>
      </p:sp>
      <p:sp>
        <p:nvSpPr>
          <p:cNvPr id="567" name="Google Shape;56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24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nhấn vào từng số phía phải slide để chuyển sang câu hỏi tương ứng.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Sau khi HS trả lời xong, thầy/ cô nhấn hình cái cây nhún nhún để bắn đạn bí ngô 🡪 tiêu diệt phù thủy 🡪 lấy lại bí ngô (hoặc nhấn vào hình phù thủy 🡪 thua cuộc 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Thầy/ cô cho HS tương tác chọn câu trả lời đúng bằng cấy đưa thẻ giấy (đồ vật) có màu của đáp án.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Thầy/ cô nhấn chọn đáp án để đối chiếu 🡪 nhấn hình quả bí ngô để quay lại trang đầu.</a:t>
            </a:r>
            <a:endParaRPr/>
          </a:p>
        </p:txBody>
      </p:sp>
      <p:sp>
        <p:nvSpPr>
          <p:cNvPr id="260" name="Google Shape;26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9"/>
          <p:cNvSpPr txBox="1"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0"/>
          <p:cNvSpPr txBox="1">
            <a:spLocks noGrp="1"/>
          </p:cNvSpPr>
          <p:nvPr>
            <p:ph type="body" idx="1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2"/>
          <p:cNvSpPr txBox="1">
            <a:spLocks noGrp="1"/>
          </p:cNvSpPr>
          <p:nvPr>
            <p:ph type="title"/>
          </p:nvPr>
        </p:nvSpPr>
        <p:spPr>
          <a:xfrm rot="5400000">
            <a:off x="8016875" y="1028702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2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898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4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5509" y="3"/>
            <a:ext cx="1475295" cy="1475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5468" y="4239627"/>
            <a:ext cx="2486533" cy="26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796" y="116395"/>
            <a:ext cx="3318681" cy="179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28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>
  <p:cSld name="제목 및 내용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6"/>
          <p:cNvPicPr preferRelativeResize="0"/>
          <p:nvPr/>
        </p:nvPicPr>
        <p:blipFill rotWithShape="1">
          <a:blip r:embed="rId2">
            <a:alphaModFix/>
          </a:blip>
          <a:srcRect t="33489" b="27315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6"/>
          <p:cNvSpPr/>
          <p:nvPr/>
        </p:nvSpPr>
        <p:spPr>
          <a:xfrm rot="10800000" flipH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6"/>
          <p:cNvSpPr/>
          <p:nvPr/>
        </p:nvSpPr>
        <p:spPr>
          <a:xfrm rot="10800000" flipH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46"/>
          <p:cNvPicPr preferRelativeResize="0"/>
          <p:nvPr/>
        </p:nvPicPr>
        <p:blipFill rotWithShape="1">
          <a:blip r:embed="rId3">
            <a:alphaModFix/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6"/>
          <p:cNvSpPr txBox="1">
            <a:spLocks noGrp="1"/>
          </p:cNvSpPr>
          <p:nvPr>
            <p:ph type="body" idx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46"/>
          <p:cNvSpPr txBox="1">
            <a:spLocks noGrp="1"/>
          </p:cNvSpPr>
          <p:nvPr>
            <p:ph type="body" idx="2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7" name="Google Shape;107;p46"/>
          <p:cNvGrpSpPr/>
          <p:nvPr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108" name="Google Shape;108;p46"/>
            <p:cNvSpPr/>
            <p:nvPr/>
          </p:nvSpPr>
          <p:spPr>
            <a:xfrm>
              <a:off x="2992438" y="1774825"/>
              <a:ext cx="3689350" cy="2047875"/>
            </a:xfrm>
            <a:custGeom>
              <a:avLst/>
              <a:gdLst/>
              <a:ahLst/>
              <a:cxnLst/>
              <a:rect l="l" t="t" r="r" b="b"/>
              <a:pathLst>
                <a:path w="11624" h="6452" extrusionOk="0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46"/>
            <p:cNvSpPr/>
            <p:nvPr/>
          </p:nvSpPr>
          <p:spPr>
            <a:xfrm>
              <a:off x="3133725" y="3171825"/>
              <a:ext cx="3403600" cy="2062163"/>
            </a:xfrm>
            <a:custGeom>
              <a:avLst/>
              <a:gdLst/>
              <a:ahLst/>
              <a:cxnLst/>
              <a:rect l="l" t="t" r="r" b="b"/>
              <a:pathLst>
                <a:path w="10719" h="6494" extrusionOk="0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 및 내용">
  <p:cSld name="1_제목 및 내용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7"/>
          <p:cNvPicPr preferRelativeResize="0"/>
          <p:nvPr/>
        </p:nvPicPr>
        <p:blipFill rotWithShape="1">
          <a:blip r:embed="rId2">
            <a:alphaModFix/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7"/>
          <p:cNvSpPr/>
          <p:nvPr/>
        </p:nvSpPr>
        <p:spPr>
          <a:xfrm rot="-5400000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7"/>
          <p:cNvSpPr txBox="1">
            <a:spLocks noGrp="1"/>
          </p:cNvSpPr>
          <p:nvPr>
            <p:ph type="body" idx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1173"/>
              </a:spcBef>
              <a:spcAft>
                <a:spcPts val="0"/>
              </a:spcAft>
              <a:buClr>
                <a:schemeClr val="dk1"/>
              </a:buClr>
              <a:buSzPts val="5867"/>
              <a:buNone/>
              <a:defRPr sz="5867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47"/>
          <p:cNvSpPr txBox="1">
            <a:spLocks noGrp="1"/>
          </p:cNvSpPr>
          <p:nvPr>
            <p:ph type="body" idx="2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7"/>
          <p:cNvSpPr txBox="1">
            <a:spLocks noGrp="1"/>
          </p:cNvSpPr>
          <p:nvPr>
            <p:ph type="body" idx="3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47"/>
          <p:cNvSpPr txBox="1">
            <a:spLocks noGrp="1"/>
          </p:cNvSpPr>
          <p:nvPr>
            <p:ph type="body" idx="4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7"/>
          <p:cNvSpPr txBox="1">
            <a:spLocks noGrp="1"/>
          </p:cNvSpPr>
          <p:nvPr>
            <p:ph type="body" idx="5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47"/>
          <p:cNvSpPr txBox="1">
            <a:spLocks noGrp="1"/>
          </p:cNvSpPr>
          <p:nvPr>
            <p:ph type="body" idx="6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p47"/>
          <p:cNvPicPr preferRelativeResize="0"/>
          <p:nvPr/>
        </p:nvPicPr>
        <p:blipFill rotWithShape="1">
          <a:blip r:embed="rId3">
            <a:alphaModFix/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5496" y="827595"/>
            <a:ext cx="8341008" cy="450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제목 및 내용">
  <p:cSld name="2_제목 및 내용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8"/>
          <p:cNvPicPr preferRelativeResize="0"/>
          <p:nvPr/>
        </p:nvPicPr>
        <p:blipFill rotWithShape="1">
          <a:blip r:embed="rId2">
            <a:alphaModFix/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8"/>
          <p:cNvSpPr/>
          <p:nvPr/>
        </p:nvSpPr>
        <p:spPr>
          <a:xfrm rot="10800000" flipH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48"/>
          <p:cNvPicPr preferRelativeResize="0"/>
          <p:nvPr/>
        </p:nvPicPr>
        <p:blipFill rotWithShape="1">
          <a:blip r:embed="rId3">
            <a:alphaModFix/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8"/>
          <p:cNvSpPr txBox="1">
            <a:spLocks noGrp="1"/>
          </p:cNvSpPr>
          <p:nvPr>
            <p:ph type="body" idx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192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48"/>
          <p:cNvSpPr txBox="1">
            <a:spLocks noGrp="1"/>
          </p:cNvSpPr>
          <p:nvPr>
            <p:ph type="body" idx="2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48"/>
          <p:cNvSpPr txBox="1">
            <a:spLocks noGrp="1"/>
          </p:cNvSpPr>
          <p:nvPr>
            <p:ph type="body" idx="3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1173"/>
              </a:spcBef>
              <a:spcAft>
                <a:spcPts val="0"/>
              </a:spcAft>
              <a:buClr>
                <a:schemeClr val="dk1"/>
              </a:buClr>
              <a:buSzPts val="5867"/>
              <a:buNone/>
              <a:defRPr sz="5867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제목 및 내용">
  <p:cSld name="5_제목 및 내용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9"/>
          <p:cNvPicPr preferRelativeResize="0"/>
          <p:nvPr/>
        </p:nvPicPr>
        <p:blipFill rotWithShape="1">
          <a:blip r:embed="rId2">
            <a:alphaModFix/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9"/>
          <p:cNvSpPr txBox="1">
            <a:spLocks noGrp="1"/>
          </p:cNvSpPr>
          <p:nvPr>
            <p:ph type="body" idx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49"/>
          <p:cNvSpPr txBox="1">
            <a:spLocks noGrp="1"/>
          </p:cNvSpPr>
          <p:nvPr>
            <p:ph type="body" idx="2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제목 및 내용">
  <p:cSld name="6_제목 및 내용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0"/>
          <p:cNvPicPr preferRelativeResize="0"/>
          <p:nvPr/>
        </p:nvPicPr>
        <p:blipFill rotWithShape="1">
          <a:blip r:embed="rId2">
            <a:alphaModFix/>
          </a:blip>
          <a:srcRect t="9204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0"/>
          <p:cNvSpPr/>
          <p:nvPr/>
        </p:nvSpPr>
        <p:spPr>
          <a:xfrm rot="10800000" flipH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0"/>
          <p:cNvSpPr txBox="1">
            <a:spLocks noGrp="1"/>
          </p:cNvSpPr>
          <p:nvPr>
            <p:ph type="body" idx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333"/>
              <a:buNone/>
              <a:defRPr sz="5333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5" name="Google Shape;135;p50"/>
          <p:cNvGrpSpPr/>
          <p:nvPr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136" name="Google Shape;136;p50"/>
            <p:cNvPicPr preferRelativeResize="0"/>
            <p:nvPr/>
          </p:nvPicPr>
          <p:blipFill rotWithShape="1">
            <a:blip r:embed="rId3">
              <a:alphaModFix/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" name="Google Shape;137;p50"/>
            <p:cNvGrpSpPr/>
            <p:nvPr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138" name="Google Shape;138;p50"/>
              <p:cNvSpPr/>
              <p:nvPr/>
            </p:nvSpPr>
            <p:spPr>
              <a:xfrm>
                <a:off x="2992438" y="1774825"/>
                <a:ext cx="3689350" cy="2047875"/>
              </a:xfrm>
              <a:custGeom>
                <a:avLst/>
                <a:gdLst/>
                <a:ahLst/>
                <a:cxnLst/>
                <a:rect l="l" t="t" r="r" b="b"/>
                <a:pathLst>
                  <a:path w="11624" h="6452" extrusionOk="0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50"/>
              <p:cNvSpPr/>
              <p:nvPr/>
            </p:nvSpPr>
            <p:spPr>
              <a:xfrm>
                <a:off x="3133725" y="3171825"/>
                <a:ext cx="34036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0719" h="6494" extrusionOk="0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제목 및 내용">
  <p:cSld name="4_제목 및 내용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节标题" type="secHead">
  <p:cSld name="SECTION_HEADER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空白" type="blank">
  <p:cSld name="BLANK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제목 및 내용">
  <p:cSld name="3_제목 및 내용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9"/>
          <p:cNvPicPr preferRelativeResize="0"/>
          <p:nvPr/>
        </p:nvPicPr>
        <p:blipFill rotWithShape="1">
          <a:blip r:embed="rId2">
            <a:alphaModFix/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9"/>
          <p:cNvSpPr/>
          <p:nvPr/>
        </p:nvSpPr>
        <p:spPr>
          <a:xfrm rot="10800000" flipH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9"/>
          <p:cNvSpPr txBox="1">
            <a:spLocks noGrp="1"/>
          </p:cNvSpPr>
          <p:nvPr>
            <p:ph type="body" idx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2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8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body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0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7" name="Google Shape;147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8" name="Google Shape;148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0"/>
              <a:ext cx="12192000" cy="444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2413000"/>
              <a:ext cx="12192000" cy="4445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23"/>
          <p:cNvSpPr/>
          <p:nvPr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lt1">
              <a:alpha val="65882"/>
            </a:schemeClr>
          </a:solidFill>
          <a:ln w="50800" cap="flat" cmpd="sng">
            <a:solidFill>
              <a:srgbClr val="FDB5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3" descr="Shap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267647" y="365125"/>
            <a:ext cx="963632" cy="9636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1" name="Google Shape;181;p27"/>
          <p:cNvPicPr preferRelativeResize="0"/>
          <p:nvPr/>
        </p:nvPicPr>
        <p:blipFill rotWithShape="1">
          <a:blip r:embed="rId3">
            <a:alphaModFix/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5224285"/>
            <a:ext cx="12192000" cy="16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 descr="Shap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67647" y="365125"/>
            <a:ext cx="963632" cy="9636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11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50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19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11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slide" Target="slide7.xml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slide" Target="slide6.xml"/><Relationship Id="rId2" Type="http://schemas.openxmlformats.org/officeDocument/2006/relationships/notesSlide" Target="../notesSlides/notesSlide4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openxmlformats.org/officeDocument/2006/relationships/image" Target="../media/image26.gif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42.png"/><Relationship Id="rId4" Type="http://schemas.openxmlformats.org/officeDocument/2006/relationships/image" Target="../media/image1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"/>
          <p:cNvPicPr preferRelativeResize="0"/>
          <p:nvPr/>
        </p:nvPicPr>
        <p:blipFill rotWithShape="1">
          <a:blip r:embed="rId3">
            <a:alphaModFix/>
          </a:blip>
          <a:srcRect b="88089"/>
          <a:stretch/>
        </p:blipFill>
        <p:spPr>
          <a:xfrm>
            <a:off x="-2" y="-53320"/>
            <a:ext cx="12191798" cy="4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462230"/>
            <a:ext cx="12192000" cy="157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5224285"/>
            <a:ext cx="12192000" cy="16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64692" y="4968252"/>
            <a:ext cx="147637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6230" y="3481705"/>
            <a:ext cx="3041015" cy="32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220000">
            <a:off x="10435762" y="586727"/>
            <a:ext cx="1636713" cy="94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059" y="484239"/>
            <a:ext cx="1013529" cy="94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"/>
          <p:cNvSpPr txBox="1"/>
          <p:nvPr/>
        </p:nvSpPr>
        <p:spPr>
          <a:xfrm>
            <a:off x="701777" y="544298"/>
            <a:ext cx="10788243" cy="2862322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CHÀO MỪNG CÁC CON ĐẾN VỚI TIẾT HỌC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ADA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F2DADA"/>
                </a:solidFill>
                <a:latin typeface="Arial"/>
                <a:ea typeface="Arial"/>
                <a:cs typeface="Arial"/>
                <a:sym typeface="Arial"/>
              </a:rPr>
              <a:t>MÔN TOÁN </a:t>
            </a:r>
            <a:endParaRPr sz="6000" b="0" i="0" u="none" strike="noStrike" cap="none">
              <a:solidFill>
                <a:srgbClr val="F2DAD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0"/>
          <p:cNvSpPr/>
          <p:nvPr/>
        </p:nvSpPr>
        <p:spPr>
          <a:xfrm>
            <a:off x="2128198" y="2772210"/>
            <a:ext cx="7228874" cy="102155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2 – LUYỆN TẬP</a:t>
            </a:r>
            <a:endParaRPr sz="5400" b="1" i="0" u="none" strike="noStrike" cap="none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11"/>
          <p:cNvPicPr preferRelativeResize="0"/>
          <p:nvPr/>
        </p:nvPicPr>
        <p:blipFill rotWithShape="1">
          <a:blip r:embed="rId3">
            <a:alphaModFix/>
          </a:blip>
          <a:srcRect b="88089"/>
          <a:stretch/>
        </p:blipFill>
        <p:spPr>
          <a:xfrm>
            <a:off x="0" y="-11430"/>
            <a:ext cx="12191798" cy="4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5224285"/>
            <a:ext cx="12192000" cy="16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300" y="5450840"/>
            <a:ext cx="1995170" cy="118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45800" y="-78740"/>
            <a:ext cx="1346200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1"/>
          <p:cNvSpPr/>
          <p:nvPr/>
        </p:nvSpPr>
        <p:spPr>
          <a:xfrm>
            <a:off x="778510" y="1590040"/>
            <a:ext cx="10683388" cy="32207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"/>
          <p:cNvSpPr txBox="1"/>
          <p:nvPr/>
        </p:nvSpPr>
        <p:spPr>
          <a:xfrm>
            <a:off x="888791" y="1986263"/>
            <a:ext cx="11752580" cy="2018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2 x 1           3 x 1           4 x 1             5 x 1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2 : 1            3 : 1            4 : 1              5 : 1</a:t>
            </a:r>
            <a:endParaRPr/>
          </a:p>
        </p:txBody>
      </p:sp>
      <p:sp>
        <p:nvSpPr>
          <p:cNvPr id="472" name="Google Shape;472;p11"/>
          <p:cNvSpPr/>
          <p:nvPr/>
        </p:nvSpPr>
        <p:spPr>
          <a:xfrm>
            <a:off x="241300" y="473351"/>
            <a:ext cx="612872" cy="628112"/>
          </a:xfrm>
          <a:prstGeom prst="ellipse">
            <a:avLst/>
          </a:prstGeom>
          <a:solidFill>
            <a:srgbClr val="A048BC"/>
          </a:solidFill>
          <a:ln w="12700" cap="flat" cmpd="sng">
            <a:solidFill>
              <a:srgbClr val="338CB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73" name="Google Shape;473;p11"/>
          <p:cNvSpPr/>
          <p:nvPr/>
        </p:nvSpPr>
        <p:spPr>
          <a:xfrm>
            <a:off x="975000" y="473351"/>
            <a:ext cx="2595514" cy="6281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D5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Tính nhẩm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p11"/>
          <p:cNvGrpSpPr/>
          <p:nvPr/>
        </p:nvGrpSpPr>
        <p:grpSpPr>
          <a:xfrm>
            <a:off x="9574438" y="132478"/>
            <a:ext cx="1744974" cy="1457562"/>
            <a:chOff x="7076937" y="1982126"/>
            <a:chExt cx="1587862" cy="1206703"/>
          </a:xfrm>
        </p:grpSpPr>
        <p:pic>
          <p:nvPicPr>
            <p:cNvPr id="475" name="Google Shape;475;p11" descr="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293470" y="1982126"/>
              <a:ext cx="1099034" cy="931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11"/>
            <p:cNvSpPr/>
            <p:nvPr/>
          </p:nvSpPr>
          <p:spPr>
            <a:xfrm>
              <a:off x="7076937" y="2628891"/>
              <a:ext cx="1587862" cy="5599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Làm bài vào SGK</a:t>
              </a:r>
              <a:endParaRPr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932" y="-85806"/>
            <a:ext cx="22288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2"/>
          <p:cNvSpPr/>
          <p:nvPr/>
        </p:nvSpPr>
        <p:spPr>
          <a:xfrm>
            <a:off x="327933" y="2466387"/>
            <a:ext cx="1530741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a) 2 x 1                       </a:t>
            </a:r>
            <a:endParaRPr/>
          </a:p>
        </p:txBody>
      </p:sp>
      <p:sp>
        <p:nvSpPr>
          <p:cNvPr id="483" name="Google Shape;483;p12"/>
          <p:cNvSpPr/>
          <p:nvPr/>
        </p:nvSpPr>
        <p:spPr>
          <a:xfrm>
            <a:off x="3350142" y="2466387"/>
            <a:ext cx="1150181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3 x 1                       </a:t>
            </a:r>
            <a:endParaRPr/>
          </a:p>
        </p:txBody>
      </p:sp>
      <p:sp>
        <p:nvSpPr>
          <p:cNvPr id="484" name="Google Shape;484;p12"/>
          <p:cNvSpPr/>
          <p:nvPr/>
        </p:nvSpPr>
        <p:spPr>
          <a:xfrm>
            <a:off x="6344216" y="2466387"/>
            <a:ext cx="1150181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4 x 1                       </a:t>
            </a: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9338290" y="2466387"/>
            <a:ext cx="1150181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5 x 1                       </a:t>
            </a:r>
            <a:endParaRPr/>
          </a:p>
        </p:txBody>
      </p:sp>
      <p:sp>
        <p:nvSpPr>
          <p:cNvPr id="486" name="Google Shape;486;p12"/>
          <p:cNvSpPr/>
          <p:nvPr/>
        </p:nvSpPr>
        <p:spPr>
          <a:xfrm>
            <a:off x="294322" y="3643016"/>
            <a:ext cx="1506343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b) 2 : 1                       </a:t>
            </a:r>
            <a:endParaRPr/>
          </a:p>
        </p:txBody>
      </p:sp>
      <p:sp>
        <p:nvSpPr>
          <p:cNvPr id="487" name="Google Shape;487;p12"/>
          <p:cNvSpPr/>
          <p:nvPr/>
        </p:nvSpPr>
        <p:spPr>
          <a:xfrm>
            <a:off x="3393684" y="3643016"/>
            <a:ext cx="1150181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3 : 1                       </a:t>
            </a:r>
            <a:endParaRPr/>
          </a:p>
        </p:txBody>
      </p:sp>
      <p:sp>
        <p:nvSpPr>
          <p:cNvPr id="488" name="Google Shape;488;p12"/>
          <p:cNvSpPr/>
          <p:nvPr/>
        </p:nvSpPr>
        <p:spPr>
          <a:xfrm>
            <a:off x="6387757" y="3644681"/>
            <a:ext cx="1150181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4 : 1                       </a:t>
            </a:r>
            <a:endParaRPr/>
          </a:p>
        </p:txBody>
      </p:sp>
      <p:sp>
        <p:nvSpPr>
          <p:cNvPr id="489" name="Google Shape;489;p12"/>
          <p:cNvSpPr/>
          <p:nvPr/>
        </p:nvSpPr>
        <p:spPr>
          <a:xfrm>
            <a:off x="9381830" y="3643016"/>
            <a:ext cx="1150181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5 : 1                       </a:t>
            </a:r>
            <a:endParaRPr/>
          </a:p>
        </p:txBody>
      </p:sp>
      <p:sp>
        <p:nvSpPr>
          <p:cNvPr id="490" name="Google Shape;490;p12"/>
          <p:cNvSpPr/>
          <p:nvPr/>
        </p:nvSpPr>
        <p:spPr>
          <a:xfrm>
            <a:off x="1944820" y="2432335"/>
            <a:ext cx="838200" cy="64698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2</a:t>
            </a:r>
            <a:endParaRPr/>
          </a:p>
        </p:txBody>
      </p:sp>
      <p:sp>
        <p:nvSpPr>
          <p:cNvPr id="491" name="Google Shape;491;p12"/>
          <p:cNvSpPr/>
          <p:nvPr/>
        </p:nvSpPr>
        <p:spPr>
          <a:xfrm>
            <a:off x="4686647" y="2432335"/>
            <a:ext cx="838200" cy="646986"/>
          </a:xfrm>
          <a:prstGeom prst="roundRect">
            <a:avLst>
              <a:gd name="adj" fmla="val 16667"/>
            </a:avLst>
          </a:prstGeom>
          <a:solidFill>
            <a:srgbClr val="7C609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3</a:t>
            </a:r>
            <a:endParaRPr/>
          </a:p>
        </p:txBody>
      </p:sp>
      <p:sp>
        <p:nvSpPr>
          <p:cNvPr id="492" name="Google Shape;492;p12"/>
          <p:cNvSpPr/>
          <p:nvPr/>
        </p:nvSpPr>
        <p:spPr>
          <a:xfrm>
            <a:off x="7578143" y="2398283"/>
            <a:ext cx="838200" cy="64698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4</a:t>
            </a:r>
            <a:endParaRPr/>
          </a:p>
        </p:txBody>
      </p:sp>
      <p:sp>
        <p:nvSpPr>
          <p:cNvPr id="493" name="Google Shape;493;p12"/>
          <p:cNvSpPr/>
          <p:nvPr/>
        </p:nvSpPr>
        <p:spPr>
          <a:xfrm>
            <a:off x="10580576" y="2419444"/>
            <a:ext cx="838200" cy="646986"/>
          </a:xfrm>
          <a:prstGeom prst="roundRect">
            <a:avLst>
              <a:gd name="adj" fmla="val 16667"/>
            </a:avLst>
          </a:prstGeom>
          <a:solidFill>
            <a:srgbClr val="7C609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5</a:t>
            </a:r>
            <a:endParaRPr/>
          </a:p>
        </p:txBody>
      </p:sp>
      <p:sp>
        <p:nvSpPr>
          <p:cNvPr id="494" name="Google Shape;494;p12"/>
          <p:cNvSpPr/>
          <p:nvPr/>
        </p:nvSpPr>
        <p:spPr>
          <a:xfrm>
            <a:off x="10628334" y="3614462"/>
            <a:ext cx="838200" cy="646986"/>
          </a:xfrm>
          <a:prstGeom prst="roundRect">
            <a:avLst>
              <a:gd name="adj" fmla="val 16667"/>
            </a:avLst>
          </a:prstGeom>
          <a:solidFill>
            <a:srgbClr val="F7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5</a:t>
            </a:r>
            <a:endParaRPr/>
          </a:p>
        </p:txBody>
      </p:sp>
      <p:pic>
        <p:nvPicPr>
          <p:cNvPr id="495" name="Google Shape;495;p12" descr="A couple of children's toys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13137" t="13605" r="10128" b="23342"/>
          <a:stretch/>
        </p:blipFill>
        <p:spPr>
          <a:xfrm>
            <a:off x="27341" y="5309671"/>
            <a:ext cx="2794965" cy="153803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12"/>
          <p:cNvSpPr/>
          <p:nvPr/>
        </p:nvSpPr>
        <p:spPr>
          <a:xfrm>
            <a:off x="7629427" y="3592721"/>
            <a:ext cx="838200" cy="64698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4</a:t>
            </a:r>
            <a:endParaRPr/>
          </a:p>
        </p:txBody>
      </p:sp>
      <p:sp>
        <p:nvSpPr>
          <p:cNvPr id="497" name="Google Shape;497;p12"/>
          <p:cNvSpPr/>
          <p:nvPr/>
        </p:nvSpPr>
        <p:spPr>
          <a:xfrm>
            <a:off x="2001235" y="3600630"/>
            <a:ext cx="838200" cy="646986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2</a:t>
            </a:r>
            <a:endParaRPr/>
          </a:p>
        </p:txBody>
      </p:sp>
      <p:sp>
        <p:nvSpPr>
          <p:cNvPr id="498" name="Google Shape;498;p12"/>
          <p:cNvSpPr/>
          <p:nvPr/>
        </p:nvSpPr>
        <p:spPr>
          <a:xfrm>
            <a:off x="4744435" y="3608964"/>
            <a:ext cx="838200" cy="646986"/>
          </a:xfrm>
          <a:prstGeom prst="roundRect">
            <a:avLst>
              <a:gd name="adj" fmla="val 16667"/>
            </a:avLst>
          </a:prstGeom>
          <a:solidFill>
            <a:srgbClr val="F7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3</a:t>
            </a:r>
            <a:endParaRPr/>
          </a:p>
        </p:txBody>
      </p:sp>
      <p:sp>
        <p:nvSpPr>
          <p:cNvPr id="499" name="Google Shape;499;p12"/>
          <p:cNvSpPr/>
          <p:nvPr/>
        </p:nvSpPr>
        <p:spPr>
          <a:xfrm>
            <a:off x="2697644" y="4563328"/>
            <a:ext cx="8926909" cy="1492685"/>
          </a:xfrm>
          <a:prstGeom prst="roundRect">
            <a:avLst>
              <a:gd name="adj" fmla="val 16667"/>
            </a:avLst>
          </a:prstGeom>
          <a:solidFill>
            <a:srgbClr val="FAD5E6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Nhận xét: </a:t>
            </a:r>
            <a:endParaRPr/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Số nào nhân với 1 cũng bằng chính số đó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Số nào chia cho 1 cũng bằng chính số đó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12"/>
          <p:cNvSpPr/>
          <p:nvPr/>
        </p:nvSpPr>
        <p:spPr>
          <a:xfrm>
            <a:off x="140621" y="1276789"/>
            <a:ext cx="612872" cy="628112"/>
          </a:xfrm>
          <a:prstGeom prst="ellipse">
            <a:avLst/>
          </a:prstGeom>
          <a:solidFill>
            <a:srgbClr val="A048B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01" name="Google Shape;501;p12"/>
          <p:cNvSpPr/>
          <p:nvPr/>
        </p:nvSpPr>
        <p:spPr>
          <a:xfrm>
            <a:off x="864161" y="1307248"/>
            <a:ext cx="2595514" cy="6281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Tính nhẩm</a:t>
            </a: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"/>
          <p:cNvSpPr txBox="1">
            <a:spLocks noGrp="1"/>
          </p:cNvSpPr>
          <p:nvPr>
            <p:ph type="body" idx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</a:pPr>
            <a:endParaRPr/>
          </a:p>
        </p:txBody>
      </p:sp>
      <p:pic>
        <p:nvPicPr>
          <p:cNvPr id="507" name="Google Shape;5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9404"/>
            <a:ext cx="22288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3"/>
          <p:cNvSpPr/>
          <p:nvPr/>
        </p:nvSpPr>
        <p:spPr>
          <a:xfrm>
            <a:off x="3129840" y="5588976"/>
            <a:ext cx="1498245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5 =</a:t>
            </a:r>
            <a:endParaRPr/>
          </a:p>
        </p:txBody>
      </p:sp>
      <p:sp>
        <p:nvSpPr>
          <p:cNvPr id="509" name="Google Shape;509;p13"/>
          <p:cNvSpPr/>
          <p:nvPr/>
        </p:nvSpPr>
        <p:spPr>
          <a:xfrm>
            <a:off x="3180260" y="4575591"/>
            <a:ext cx="1397406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3</a:t>
            </a:r>
            <a:endParaRPr/>
          </a:p>
        </p:txBody>
      </p:sp>
      <p:sp>
        <p:nvSpPr>
          <p:cNvPr id="510" name="Google Shape;510;p13"/>
          <p:cNvSpPr/>
          <p:nvPr/>
        </p:nvSpPr>
        <p:spPr>
          <a:xfrm>
            <a:off x="8046955" y="4651522"/>
            <a:ext cx="1463783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4 =</a:t>
            </a:r>
            <a:endParaRPr/>
          </a:p>
        </p:txBody>
      </p:sp>
      <p:sp>
        <p:nvSpPr>
          <p:cNvPr id="511" name="Google Shape;511;p13"/>
          <p:cNvSpPr/>
          <p:nvPr/>
        </p:nvSpPr>
        <p:spPr>
          <a:xfrm>
            <a:off x="8046955" y="5588976"/>
            <a:ext cx="1498245" cy="578882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6 =</a:t>
            </a:r>
            <a:endParaRPr/>
          </a:p>
        </p:txBody>
      </p:sp>
      <p:sp>
        <p:nvSpPr>
          <p:cNvPr id="512" name="Google Shape;512;p13"/>
          <p:cNvSpPr/>
          <p:nvPr/>
        </p:nvSpPr>
        <p:spPr>
          <a:xfrm>
            <a:off x="4087354" y="2528180"/>
            <a:ext cx="4691493" cy="1789051"/>
          </a:xfrm>
          <a:prstGeom prst="flowChartTerminator">
            <a:avLst/>
          </a:prstGeom>
          <a:solidFill>
            <a:srgbClr val="FDE9D8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3"/>
          <p:cNvSpPr/>
          <p:nvPr/>
        </p:nvSpPr>
        <p:spPr>
          <a:xfrm>
            <a:off x="5476135" y="3159964"/>
            <a:ext cx="1505112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1 x 2 =</a:t>
            </a:r>
            <a:endParaRPr/>
          </a:p>
        </p:txBody>
      </p:sp>
      <p:sp>
        <p:nvSpPr>
          <p:cNvPr id="514" name="Google Shape;514;p13"/>
          <p:cNvSpPr/>
          <p:nvPr/>
        </p:nvSpPr>
        <p:spPr>
          <a:xfrm>
            <a:off x="2844353" y="3605905"/>
            <a:ext cx="7228874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1 x 2 =  2 </a:t>
            </a:r>
            <a:endParaRPr/>
          </a:p>
        </p:txBody>
      </p:sp>
      <p:sp>
        <p:nvSpPr>
          <p:cNvPr id="515" name="Google Shape;515;p13"/>
          <p:cNvSpPr/>
          <p:nvPr/>
        </p:nvSpPr>
        <p:spPr>
          <a:xfrm>
            <a:off x="3546020" y="2631205"/>
            <a:ext cx="4592187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32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32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 x 2 = ? </a:t>
            </a:r>
            <a:endParaRPr/>
          </a:p>
        </p:txBody>
      </p:sp>
      <p:sp>
        <p:nvSpPr>
          <p:cNvPr id="516" name="Google Shape;516;p13"/>
          <p:cNvSpPr txBox="1"/>
          <p:nvPr/>
        </p:nvSpPr>
        <p:spPr>
          <a:xfrm>
            <a:off x="6862627" y="3191069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1 + 1 = 2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3"/>
          <p:cNvSpPr/>
          <p:nvPr/>
        </p:nvSpPr>
        <p:spPr>
          <a:xfrm>
            <a:off x="439689" y="1611036"/>
            <a:ext cx="612872" cy="628112"/>
          </a:xfrm>
          <a:prstGeom prst="ellipse">
            <a:avLst/>
          </a:prstGeom>
          <a:solidFill>
            <a:srgbClr val="A048B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18" name="Google Shape;518;p13"/>
          <p:cNvSpPr/>
          <p:nvPr/>
        </p:nvSpPr>
        <p:spPr>
          <a:xfrm>
            <a:off x="1173389" y="1611036"/>
            <a:ext cx="3957165" cy="65878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Tính ( theo mẫu)</a:t>
            </a:r>
            <a:endParaRPr/>
          </a:p>
        </p:txBody>
      </p:sp>
      <p:grpSp>
        <p:nvGrpSpPr>
          <p:cNvPr id="519" name="Google Shape;519;p13"/>
          <p:cNvGrpSpPr/>
          <p:nvPr/>
        </p:nvGrpSpPr>
        <p:grpSpPr>
          <a:xfrm>
            <a:off x="9348122" y="1216480"/>
            <a:ext cx="2233643" cy="1491955"/>
            <a:chOff x="7130042" y="1982126"/>
            <a:chExt cx="1425888" cy="998170"/>
          </a:xfrm>
        </p:grpSpPr>
        <p:pic>
          <p:nvPicPr>
            <p:cNvPr id="520" name="Google Shape;520;p13" descr="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93470" y="1982126"/>
              <a:ext cx="1099034" cy="931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" name="Google Shape;521;p13"/>
            <p:cNvSpPr/>
            <p:nvPr/>
          </p:nvSpPr>
          <p:spPr>
            <a:xfrm>
              <a:off x="7130042" y="2625153"/>
              <a:ext cx="1425888" cy="35514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Làm bài vào vở</a:t>
              </a:r>
              <a:endParaRPr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4"/>
          <p:cNvSpPr txBox="1">
            <a:spLocks noGrp="1"/>
          </p:cNvSpPr>
          <p:nvPr>
            <p:ph type="body" idx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</a:pPr>
            <a:endParaRPr/>
          </a:p>
        </p:txBody>
      </p:sp>
      <p:pic>
        <p:nvPicPr>
          <p:cNvPr id="527" name="Google Shape;52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468"/>
            <a:ext cx="22288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4"/>
          <p:cNvSpPr/>
          <p:nvPr/>
        </p:nvSpPr>
        <p:spPr>
          <a:xfrm>
            <a:off x="6716495" y="4516710"/>
            <a:ext cx="5035969" cy="1055608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5 = 1 + 1 + 1 + 1 + 1 = 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5 = 5</a:t>
            </a:r>
            <a:endParaRPr/>
          </a:p>
        </p:txBody>
      </p:sp>
      <p:sp>
        <p:nvSpPr>
          <p:cNvPr id="529" name="Google Shape;529;p14"/>
          <p:cNvSpPr/>
          <p:nvPr/>
        </p:nvSpPr>
        <p:spPr>
          <a:xfrm>
            <a:off x="637656" y="3223458"/>
            <a:ext cx="3762850" cy="1055608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3 = 1 + 1 + 1 = 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3 = 3</a:t>
            </a:r>
            <a:endParaRPr/>
          </a:p>
        </p:txBody>
      </p:sp>
      <p:sp>
        <p:nvSpPr>
          <p:cNvPr id="530" name="Google Shape;530;p14"/>
          <p:cNvSpPr/>
          <p:nvPr/>
        </p:nvSpPr>
        <p:spPr>
          <a:xfrm>
            <a:off x="6716495" y="3208536"/>
            <a:ext cx="4536522" cy="1055608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4 = 1 + 1 + 1 + 1 = 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4 = 4</a:t>
            </a:r>
            <a:endParaRPr/>
          </a:p>
        </p:txBody>
      </p:sp>
      <p:sp>
        <p:nvSpPr>
          <p:cNvPr id="531" name="Google Shape;531;p14"/>
          <p:cNvSpPr/>
          <p:nvPr/>
        </p:nvSpPr>
        <p:spPr>
          <a:xfrm>
            <a:off x="637656" y="4497578"/>
            <a:ext cx="5656463" cy="1055608"/>
          </a:xfrm>
          <a:prstGeom prst="roundRect">
            <a:avLst>
              <a:gd name="adj" fmla="val 16667"/>
            </a:avLst>
          </a:prstGeom>
          <a:solidFill>
            <a:srgbClr val="E5DFEC"/>
          </a:solidFill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6 = 1 + 1 + 1 + 1 + 1 + 1 = 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1 x 6 = 6</a:t>
            </a:r>
            <a:endParaRPr/>
          </a:p>
        </p:txBody>
      </p:sp>
      <p:sp>
        <p:nvSpPr>
          <p:cNvPr id="532" name="Google Shape;532;p14"/>
          <p:cNvSpPr/>
          <p:nvPr/>
        </p:nvSpPr>
        <p:spPr>
          <a:xfrm>
            <a:off x="5150028" y="1265846"/>
            <a:ext cx="5409662" cy="1789051"/>
          </a:xfrm>
          <a:prstGeom prst="flowChartTerminator">
            <a:avLst/>
          </a:prstGeom>
          <a:solidFill>
            <a:srgbClr val="FDE9D8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4"/>
          <p:cNvSpPr/>
          <p:nvPr/>
        </p:nvSpPr>
        <p:spPr>
          <a:xfrm>
            <a:off x="5705891" y="1846954"/>
            <a:ext cx="4488974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1 x 2 = 1 + 1 = 2 </a:t>
            </a:r>
            <a:endParaRPr/>
          </a:p>
        </p:txBody>
      </p:sp>
      <p:sp>
        <p:nvSpPr>
          <p:cNvPr id="534" name="Google Shape;534;p14"/>
          <p:cNvSpPr/>
          <p:nvPr/>
        </p:nvSpPr>
        <p:spPr>
          <a:xfrm>
            <a:off x="5984567" y="2351619"/>
            <a:ext cx="2946902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1 x 2 =  2 </a:t>
            </a:r>
            <a:endParaRPr/>
          </a:p>
        </p:txBody>
      </p:sp>
      <p:sp>
        <p:nvSpPr>
          <p:cNvPr id="535" name="Google Shape;535;p14"/>
          <p:cNvSpPr/>
          <p:nvPr/>
        </p:nvSpPr>
        <p:spPr>
          <a:xfrm>
            <a:off x="3229958" y="1314465"/>
            <a:ext cx="7228874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Mẫu : </a:t>
            </a:r>
            <a:r>
              <a:rPr lang="en-US" sz="3200" b="1" i="0" u="none" strike="noStrike" cap="none">
                <a:solidFill>
                  <a:srgbClr val="953734"/>
                </a:solidFill>
                <a:latin typeface="Arial"/>
                <a:ea typeface="Arial"/>
                <a:cs typeface="Arial"/>
                <a:sym typeface="Arial"/>
              </a:rPr>
              <a:t>1 x 2 = ? </a:t>
            </a:r>
            <a:endParaRPr/>
          </a:p>
        </p:txBody>
      </p:sp>
      <p:sp>
        <p:nvSpPr>
          <p:cNvPr id="536" name="Google Shape;536;p14"/>
          <p:cNvSpPr/>
          <p:nvPr/>
        </p:nvSpPr>
        <p:spPr>
          <a:xfrm>
            <a:off x="1359985" y="5965140"/>
            <a:ext cx="9472030" cy="619035"/>
          </a:xfrm>
          <a:prstGeom prst="roundRect">
            <a:avLst>
              <a:gd name="adj" fmla="val 16667"/>
            </a:avLst>
          </a:prstGeom>
          <a:solidFill>
            <a:srgbClr val="FAD5E6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Nhận xét: </a:t>
            </a:r>
            <a:r>
              <a:rPr lang="en-US" sz="3200">
                <a:solidFill>
                  <a:srgbClr val="953735"/>
                </a:solidFill>
                <a:latin typeface="Calibri"/>
                <a:ea typeface="Calibri"/>
                <a:cs typeface="Calibri"/>
                <a:sym typeface="Calibri"/>
              </a:rPr>
              <a:t>Số 1 nhân với số nào cũng bằng chính số đó</a:t>
            </a:r>
            <a:endParaRPr sz="3200">
              <a:solidFill>
                <a:srgbClr val="9537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14"/>
          <p:cNvSpPr/>
          <p:nvPr/>
        </p:nvSpPr>
        <p:spPr>
          <a:xfrm>
            <a:off x="338335" y="1366049"/>
            <a:ext cx="612872" cy="628112"/>
          </a:xfrm>
          <a:prstGeom prst="ellipse">
            <a:avLst/>
          </a:prstGeom>
          <a:solidFill>
            <a:srgbClr val="A048B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38" name="Google Shape;538;p14"/>
          <p:cNvSpPr/>
          <p:nvPr/>
        </p:nvSpPr>
        <p:spPr>
          <a:xfrm>
            <a:off x="1072035" y="1366049"/>
            <a:ext cx="3957165" cy="65878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Tính ( theo mẫu)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704672">
            <a:off x="3179933" y="-1316983"/>
            <a:ext cx="5848130" cy="1059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15"/>
          <p:cNvPicPr preferRelativeResize="0"/>
          <p:nvPr/>
        </p:nvPicPr>
        <p:blipFill rotWithShape="1">
          <a:blip r:embed="rId4">
            <a:alphaModFix/>
          </a:blip>
          <a:srcRect b="88089"/>
          <a:stretch/>
        </p:blipFill>
        <p:spPr>
          <a:xfrm>
            <a:off x="8099" y="8444"/>
            <a:ext cx="12191798" cy="4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720" y="-38786"/>
            <a:ext cx="222885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5"/>
          <p:cNvSpPr/>
          <p:nvPr/>
        </p:nvSpPr>
        <p:spPr>
          <a:xfrm>
            <a:off x="4122539" y="2171763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21</a:t>
            </a:r>
            <a:endParaRPr dirty="0"/>
          </a:p>
        </p:txBody>
      </p:sp>
      <p:sp>
        <p:nvSpPr>
          <p:cNvPr id="548" name="Google Shape;548;p15"/>
          <p:cNvSpPr/>
          <p:nvPr/>
        </p:nvSpPr>
        <p:spPr>
          <a:xfrm>
            <a:off x="5903820" y="2171763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5</a:t>
            </a:r>
            <a:endParaRPr/>
          </a:p>
        </p:txBody>
      </p:sp>
      <p:sp>
        <p:nvSpPr>
          <p:cNvPr id="549" name="Google Shape;549;p15"/>
          <p:cNvSpPr/>
          <p:nvPr/>
        </p:nvSpPr>
        <p:spPr>
          <a:xfrm>
            <a:off x="7771030" y="2264360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16</a:t>
            </a:r>
            <a:endParaRPr/>
          </a:p>
        </p:txBody>
      </p:sp>
      <p:sp>
        <p:nvSpPr>
          <p:cNvPr id="550" name="Google Shape;550;p15"/>
          <p:cNvSpPr/>
          <p:nvPr/>
        </p:nvSpPr>
        <p:spPr>
          <a:xfrm>
            <a:off x="9181656" y="2834384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7</a:t>
            </a:r>
            <a:endParaRPr/>
          </a:p>
        </p:txBody>
      </p:sp>
      <p:sp>
        <p:nvSpPr>
          <p:cNvPr id="551" name="Google Shape;551;p15"/>
          <p:cNvSpPr/>
          <p:nvPr/>
        </p:nvSpPr>
        <p:spPr>
          <a:xfrm>
            <a:off x="8845497" y="3723655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15</a:t>
            </a:r>
            <a:endParaRPr/>
          </a:p>
        </p:txBody>
      </p:sp>
      <p:sp>
        <p:nvSpPr>
          <p:cNvPr id="552" name="Google Shape;552;p15"/>
          <p:cNvSpPr/>
          <p:nvPr/>
        </p:nvSpPr>
        <p:spPr>
          <a:xfrm>
            <a:off x="7081347" y="4205890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12</a:t>
            </a:r>
            <a:endParaRPr/>
          </a:p>
        </p:txBody>
      </p:sp>
      <p:sp>
        <p:nvSpPr>
          <p:cNvPr id="553" name="Google Shape;553;p15"/>
          <p:cNvSpPr/>
          <p:nvPr/>
        </p:nvSpPr>
        <p:spPr>
          <a:xfrm>
            <a:off x="5198156" y="4327910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2</a:t>
            </a:r>
            <a:endParaRPr/>
          </a:p>
        </p:txBody>
      </p:sp>
      <p:sp>
        <p:nvSpPr>
          <p:cNvPr id="554" name="Google Shape;554;p15"/>
          <p:cNvSpPr/>
          <p:nvPr/>
        </p:nvSpPr>
        <p:spPr>
          <a:xfrm>
            <a:off x="3488091" y="4583950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9</a:t>
            </a:r>
            <a:endParaRPr/>
          </a:p>
        </p:txBody>
      </p:sp>
      <p:sp>
        <p:nvSpPr>
          <p:cNvPr id="555" name="Google Shape;555;p15"/>
          <p:cNvSpPr/>
          <p:nvPr/>
        </p:nvSpPr>
        <p:spPr>
          <a:xfrm>
            <a:off x="2889242" y="5284432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3</a:t>
            </a:r>
            <a:endParaRPr/>
          </a:p>
        </p:txBody>
      </p:sp>
      <p:sp>
        <p:nvSpPr>
          <p:cNvPr id="556" name="Google Shape;556;p15"/>
          <p:cNvSpPr/>
          <p:nvPr/>
        </p:nvSpPr>
        <p:spPr>
          <a:xfrm>
            <a:off x="4184739" y="5767898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24</a:t>
            </a:r>
            <a:endParaRPr/>
          </a:p>
        </p:txBody>
      </p:sp>
      <p:sp>
        <p:nvSpPr>
          <p:cNvPr id="557" name="Google Shape;557;p15"/>
          <p:cNvSpPr/>
          <p:nvPr/>
        </p:nvSpPr>
        <p:spPr>
          <a:xfrm>
            <a:off x="6239978" y="5590088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4</a:t>
            </a:r>
            <a:endParaRPr/>
          </a:p>
        </p:txBody>
      </p:sp>
      <p:sp>
        <p:nvSpPr>
          <p:cNvPr id="558" name="Google Shape;558;p15"/>
          <p:cNvSpPr/>
          <p:nvPr/>
        </p:nvSpPr>
        <p:spPr>
          <a:xfrm>
            <a:off x="8230869" y="5387751"/>
            <a:ext cx="672317" cy="578882"/>
          </a:xfrm>
          <a:prstGeom prst="roundRect">
            <a:avLst>
              <a:gd name="adj" fmla="val 16667"/>
            </a:avLst>
          </a:prstGeom>
          <a:solidFill>
            <a:srgbClr val="FFEAE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Nunito Black"/>
                <a:ea typeface="Nunito Black"/>
                <a:cs typeface="Nunito Black"/>
                <a:sym typeface="Nunito Black"/>
              </a:rPr>
              <a:t>6</a:t>
            </a:r>
            <a:endParaRPr/>
          </a:p>
        </p:txBody>
      </p:sp>
      <p:sp>
        <p:nvSpPr>
          <p:cNvPr id="559" name="Google Shape;559;p15"/>
          <p:cNvSpPr/>
          <p:nvPr/>
        </p:nvSpPr>
        <p:spPr>
          <a:xfrm>
            <a:off x="128927" y="952330"/>
            <a:ext cx="612872" cy="628112"/>
          </a:xfrm>
          <a:prstGeom prst="ellipse">
            <a:avLst/>
          </a:prstGeom>
          <a:solidFill>
            <a:srgbClr val="A048BC"/>
          </a:solidFill>
          <a:ln w="12700" cap="flat" cmpd="sng">
            <a:solidFill>
              <a:srgbClr val="338CB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60" name="Google Shape;560;p15"/>
          <p:cNvSpPr/>
          <p:nvPr/>
        </p:nvSpPr>
        <p:spPr>
          <a:xfrm>
            <a:off x="862627" y="952330"/>
            <a:ext cx="1476375" cy="6281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D5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Số?</a:t>
            </a:r>
            <a:endParaRPr/>
          </a:p>
        </p:txBody>
      </p:sp>
      <p:grpSp>
        <p:nvGrpSpPr>
          <p:cNvPr id="561" name="Google Shape;561;p15"/>
          <p:cNvGrpSpPr/>
          <p:nvPr/>
        </p:nvGrpSpPr>
        <p:grpSpPr>
          <a:xfrm>
            <a:off x="9574438" y="132478"/>
            <a:ext cx="1744974" cy="1457562"/>
            <a:chOff x="7076937" y="1982126"/>
            <a:chExt cx="1587862" cy="1206703"/>
          </a:xfrm>
        </p:grpSpPr>
        <p:pic>
          <p:nvPicPr>
            <p:cNvPr id="562" name="Google Shape;562;p15" descr="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93470" y="1982126"/>
              <a:ext cx="1099034" cy="931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15"/>
            <p:cNvSpPr/>
            <p:nvPr/>
          </p:nvSpPr>
          <p:spPr>
            <a:xfrm>
              <a:off x="7076937" y="2628891"/>
              <a:ext cx="1587862" cy="559938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Làm bài vào SGK</a:t>
              </a:r>
              <a:endParaRPr sz="24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16"/>
          <p:cNvPicPr preferRelativeResize="0"/>
          <p:nvPr/>
        </p:nvPicPr>
        <p:blipFill rotWithShape="1">
          <a:blip r:embed="rId3">
            <a:alphaModFix/>
          </a:blip>
          <a:srcRect b="88089"/>
          <a:stretch/>
        </p:blipFill>
        <p:spPr>
          <a:xfrm>
            <a:off x="0" y="-74978"/>
            <a:ext cx="12191798" cy="47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6"/>
          <p:cNvSpPr txBox="1"/>
          <p:nvPr/>
        </p:nvSpPr>
        <p:spPr>
          <a:xfrm>
            <a:off x="3766433" y="1282300"/>
            <a:ext cx="11268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</a:t>
            </a:r>
            <a:endParaRPr/>
          </a:p>
        </p:txBody>
      </p:sp>
      <p:sp>
        <p:nvSpPr>
          <p:cNvPr id="571" name="Google Shape;571;p16"/>
          <p:cNvSpPr txBox="1"/>
          <p:nvPr/>
        </p:nvSpPr>
        <p:spPr>
          <a:xfrm>
            <a:off x="4664531" y="1314414"/>
            <a:ext cx="3246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 x      = 8</a:t>
            </a:r>
            <a:endParaRPr/>
          </a:p>
        </p:txBody>
      </p:sp>
      <p:sp>
        <p:nvSpPr>
          <p:cNvPr id="572" name="Google Shape;572;p16"/>
          <p:cNvSpPr txBox="1"/>
          <p:nvPr/>
        </p:nvSpPr>
        <p:spPr>
          <a:xfrm>
            <a:off x="4628073" y="2410868"/>
            <a:ext cx="35222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:      = 3</a:t>
            </a:r>
            <a:endParaRPr/>
          </a:p>
        </p:txBody>
      </p:sp>
      <p:sp>
        <p:nvSpPr>
          <p:cNvPr id="573" name="Google Shape;573;p16"/>
          <p:cNvSpPr txBox="1"/>
          <p:nvPr/>
        </p:nvSpPr>
        <p:spPr>
          <a:xfrm>
            <a:off x="4546792" y="3530600"/>
            <a:ext cx="35222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 x       = 18</a:t>
            </a:r>
            <a:endParaRPr/>
          </a:p>
        </p:txBody>
      </p:sp>
      <p:sp>
        <p:nvSpPr>
          <p:cNvPr id="574" name="Google Shape;574;p16"/>
          <p:cNvSpPr txBox="1"/>
          <p:nvPr/>
        </p:nvSpPr>
        <p:spPr>
          <a:xfrm>
            <a:off x="4536633" y="4580156"/>
            <a:ext cx="35222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 :       = 5</a:t>
            </a:r>
            <a:endParaRPr/>
          </a:p>
        </p:txBody>
      </p:sp>
      <p:grpSp>
        <p:nvGrpSpPr>
          <p:cNvPr id="575" name="Google Shape;575;p16"/>
          <p:cNvGrpSpPr/>
          <p:nvPr/>
        </p:nvGrpSpPr>
        <p:grpSpPr>
          <a:xfrm>
            <a:off x="8750705" y="550390"/>
            <a:ext cx="2487374" cy="2045333"/>
            <a:chOff x="7076939" y="1982126"/>
            <a:chExt cx="1587862" cy="1368399"/>
          </a:xfrm>
        </p:grpSpPr>
        <p:pic>
          <p:nvPicPr>
            <p:cNvPr id="576" name="Google Shape;576;p16" descr="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93470" y="1982126"/>
              <a:ext cx="1099034" cy="931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7" name="Google Shape;577;p16"/>
            <p:cNvSpPr/>
            <p:nvPr/>
          </p:nvSpPr>
          <p:spPr>
            <a:xfrm>
              <a:off x="7076939" y="2628890"/>
              <a:ext cx="1587862" cy="72163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Làm bài vào vở</a:t>
              </a:r>
              <a:endParaRPr sz="3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8" name="Google Shape;578;p16"/>
          <p:cNvSpPr/>
          <p:nvPr/>
        </p:nvSpPr>
        <p:spPr>
          <a:xfrm>
            <a:off x="665709" y="550390"/>
            <a:ext cx="612872" cy="628112"/>
          </a:xfrm>
          <a:prstGeom prst="ellipse">
            <a:avLst/>
          </a:prstGeom>
          <a:solidFill>
            <a:srgbClr val="A048BC"/>
          </a:solidFill>
          <a:ln w="12700" cap="flat" cmpd="sng">
            <a:solidFill>
              <a:srgbClr val="338CB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579" name="Google Shape;579;p16"/>
          <p:cNvSpPr/>
          <p:nvPr/>
        </p:nvSpPr>
        <p:spPr>
          <a:xfrm>
            <a:off x="1448178" y="550390"/>
            <a:ext cx="1476375" cy="6281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D5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Số?</a:t>
            </a:r>
            <a:endParaRPr/>
          </a:p>
        </p:txBody>
      </p:sp>
      <p:sp>
        <p:nvSpPr>
          <p:cNvPr id="580" name="Google Shape;580;p16"/>
          <p:cNvSpPr/>
          <p:nvPr/>
        </p:nvSpPr>
        <p:spPr>
          <a:xfrm>
            <a:off x="5702718" y="1418839"/>
            <a:ext cx="635673" cy="5053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81" name="Google Shape;581;p16"/>
          <p:cNvSpPr/>
          <p:nvPr/>
        </p:nvSpPr>
        <p:spPr>
          <a:xfrm>
            <a:off x="5702721" y="2534421"/>
            <a:ext cx="635673" cy="5053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82" name="Google Shape;582;p16"/>
          <p:cNvSpPr/>
          <p:nvPr/>
        </p:nvSpPr>
        <p:spPr>
          <a:xfrm>
            <a:off x="5702720" y="3654153"/>
            <a:ext cx="635673" cy="5053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83" name="Google Shape;583;p16"/>
          <p:cNvSpPr/>
          <p:nvPr/>
        </p:nvSpPr>
        <p:spPr>
          <a:xfrm>
            <a:off x="5702719" y="4701129"/>
            <a:ext cx="635673" cy="50532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584" name="Google Shape;584;p16"/>
          <p:cNvSpPr/>
          <p:nvPr/>
        </p:nvSpPr>
        <p:spPr>
          <a:xfrm>
            <a:off x="5805670" y="1505312"/>
            <a:ext cx="429768" cy="3260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85" name="Google Shape;585;p16"/>
          <p:cNvSpPr/>
          <p:nvPr/>
        </p:nvSpPr>
        <p:spPr>
          <a:xfrm>
            <a:off x="5805670" y="2625211"/>
            <a:ext cx="429768" cy="3260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586" name="Google Shape;586;p16"/>
          <p:cNvSpPr/>
          <p:nvPr/>
        </p:nvSpPr>
        <p:spPr>
          <a:xfrm>
            <a:off x="5805669" y="3743768"/>
            <a:ext cx="429768" cy="3260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587" name="Google Shape;587;p16"/>
          <p:cNvSpPr/>
          <p:nvPr/>
        </p:nvSpPr>
        <p:spPr>
          <a:xfrm>
            <a:off x="5812327" y="4781684"/>
            <a:ext cx="429768" cy="34348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19"/>
          <p:cNvPicPr preferRelativeResize="0"/>
          <p:nvPr/>
        </p:nvPicPr>
        <p:blipFill rotWithShape="1">
          <a:blip r:embed="rId3">
            <a:alphaModFix/>
          </a:blip>
          <a:srcRect r="2794" b="96611"/>
          <a:stretch/>
        </p:blipFill>
        <p:spPr>
          <a:xfrm>
            <a:off x="-153989" y="0"/>
            <a:ext cx="11023602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19"/>
          <p:cNvPicPr preferRelativeResize="0"/>
          <p:nvPr/>
        </p:nvPicPr>
        <p:blipFill rotWithShape="1">
          <a:blip r:embed="rId4">
            <a:alphaModFix/>
          </a:blip>
          <a:srcRect b="88089"/>
          <a:stretch/>
        </p:blipFill>
        <p:spPr>
          <a:xfrm>
            <a:off x="202" y="-39543"/>
            <a:ext cx="12191798" cy="4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462230"/>
            <a:ext cx="12192000" cy="157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" y="5224285"/>
            <a:ext cx="12192000" cy="16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0387" y="2284120"/>
            <a:ext cx="1476375" cy="8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1425" y="1356372"/>
            <a:ext cx="147637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" y="5511855"/>
            <a:ext cx="9305925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66125" y="4382233"/>
            <a:ext cx="333375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0070" y="931584"/>
            <a:ext cx="847158" cy="78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6675" y="3424470"/>
            <a:ext cx="2598045" cy="29494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93;p17">
            <a:extLst>
              <a:ext uri="{FF2B5EF4-FFF2-40B4-BE49-F238E27FC236}">
                <a16:creationId xmlns:a16="http://schemas.microsoft.com/office/drawing/2014/main" id="{5934CFD2-1713-93BC-EB2A-470B6CE7D746}"/>
              </a:ext>
            </a:extLst>
          </p:cNvPr>
          <p:cNvSpPr txBox="1">
            <a:spLocks/>
          </p:cNvSpPr>
          <p:nvPr/>
        </p:nvSpPr>
        <p:spPr>
          <a:xfrm>
            <a:off x="2511453" y="911995"/>
            <a:ext cx="6894513" cy="63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None/>
            </a:pPr>
            <a:r>
              <a:rPr lang="en-US" sz="4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YÊU CẦU CẦN ĐẠT </a:t>
            </a:r>
            <a:endParaRPr lang="en-US" dirty="0"/>
          </a:p>
        </p:txBody>
      </p:sp>
      <p:sp>
        <p:nvSpPr>
          <p:cNvPr id="3" name="Google Shape;596;p17">
            <a:extLst>
              <a:ext uri="{FF2B5EF4-FFF2-40B4-BE49-F238E27FC236}">
                <a16:creationId xmlns:a16="http://schemas.microsoft.com/office/drawing/2014/main" id="{94591E6F-DE5E-D11F-2BDE-84CD83AEC4A2}"/>
              </a:ext>
            </a:extLst>
          </p:cNvPr>
          <p:cNvSpPr txBox="1"/>
          <p:nvPr/>
        </p:nvSpPr>
        <p:spPr>
          <a:xfrm>
            <a:off x="1967096" y="1628579"/>
            <a:ext cx="8691413" cy="94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6850" tIns="106675" rIns="199125" bIns="1066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800"/>
              <a:buFont typeface="Calibri"/>
              <a:buNone/>
            </a:pPr>
            <a:r>
              <a:rPr lang="en-US" sz="2800" dirty="0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 1. 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Thực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phép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nhân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phép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chia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bảng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en-US" sz="2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99;p17">
            <a:extLst>
              <a:ext uri="{FF2B5EF4-FFF2-40B4-BE49-F238E27FC236}">
                <a16:creationId xmlns:a16="http://schemas.microsoft.com/office/drawing/2014/main" id="{17D0ECF8-0E6E-BB6F-8054-6580CDED1DA5}"/>
              </a:ext>
            </a:extLst>
          </p:cNvPr>
          <p:cNvSpPr txBox="1"/>
          <p:nvPr/>
        </p:nvSpPr>
        <p:spPr>
          <a:xfrm>
            <a:off x="2001929" y="2600001"/>
            <a:ext cx="8691413" cy="94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6850" tIns="99050" rIns="184900" bIns="990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Thực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nhân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chia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nhẩm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 1.</a:t>
            </a:r>
            <a:endParaRPr sz="2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602;p17">
            <a:extLst>
              <a:ext uri="{FF2B5EF4-FFF2-40B4-BE49-F238E27FC236}">
                <a16:creationId xmlns:a16="http://schemas.microsoft.com/office/drawing/2014/main" id="{FE7C1AB4-7B37-2CA7-988A-FD33FEEB5D32}"/>
              </a:ext>
            </a:extLst>
          </p:cNvPr>
          <p:cNvSpPr txBox="1"/>
          <p:nvPr/>
        </p:nvSpPr>
        <p:spPr>
          <a:xfrm>
            <a:off x="1905697" y="3551854"/>
            <a:ext cx="8691413" cy="94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6850" tIns="99050" rIns="184900" bIns="990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Vận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giải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tập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liên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bảng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nhân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chia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en-US" sz="2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6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18"/>
          <p:cNvPicPr preferRelativeResize="0"/>
          <p:nvPr/>
        </p:nvPicPr>
        <p:blipFill rotWithShape="1">
          <a:blip r:embed="rId3">
            <a:alphaModFix/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462230"/>
            <a:ext cx="12192000" cy="157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5224285"/>
            <a:ext cx="12192000" cy="16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64692" y="4968252"/>
            <a:ext cx="147637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54890" y="3968266"/>
            <a:ext cx="3041015" cy="32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220000">
            <a:off x="10435762" y="586727"/>
            <a:ext cx="1636713" cy="94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059" y="484239"/>
            <a:ext cx="1013529" cy="94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65617" y="309477"/>
            <a:ext cx="10100345" cy="627614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8"/>
          <p:cNvSpPr/>
          <p:nvPr/>
        </p:nvSpPr>
        <p:spPr>
          <a:xfrm>
            <a:off x="1750402" y="302890"/>
            <a:ext cx="8690994" cy="9194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3 – HOẠT ĐỘNG TIẾP NỐI </a:t>
            </a:r>
            <a:endParaRPr sz="4800" b="1" i="0" u="none" strike="noStrike" cap="none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8"/>
          <p:cNvSpPr txBox="1">
            <a:spLocks noGrp="1"/>
          </p:cNvSpPr>
          <p:nvPr>
            <p:ph type="title"/>
          </p:nvPr>
        </p:nvSpPr>
        <p:spPr>
          <a:xfrm>
            <a:off x="2237442" y="3259198"/>
            <a:ext cx="804149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- Ôn lại các bảng nhân, bảng chia đã học.</a:t>
            </a:r>
            <a:br>
              <a:rPr lang="en-US" sz="3600"/>
            </a:br>
            <a:r>
              <a:rPr lang="en-US" sz="3600"/>
              <a:t>- Chuẩn bị bài sau : Luyện tập chung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19"/>
          <p:cNvPicPr preferRelativeResize="0"/>
          <p:nvPr/>
        </p:nvPicPr>
        <p:blipFill rotWithShape="1">
          <a:blip r:embed="rId3">
            <a:alphaModFix/>
          </a:blip>
          <a:srcRect r="2794" b="96611"/>
          <a:stretch/>
        </p:blipFill>
        <p:spPr>
          <a:xfrm>
            <a:off x="-153989" y="0"/>
            <a:ext cx="11023602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19"/>
          <p:cNvPicPr preferRelativeResize="0"/>
          <p:nvPr/>
        </p:nvPicPr>
        <p:blipFill rotWithShape="1">
          <a:blip r:embed="rId4">
            <a:alphaModFix/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462230"/>
            <a:ext cx="12192000" cy="157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" y="5224285"/>
            <a:ext cx="12192000" cy="16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0387" y="2284120"/>
            <a:ext cx="1476375" cy="8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1425" y="1356372"/>
            <a:ext cx="147637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" y="5511855"/>
            <a:ext cx="9305925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66125" y="4382233"/>
            <a:ext cx="333375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0070" y="931584"/>
            <a:ext cx="847158" cy="78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6675" y="3424470"/>
            <a:ext cx="2598045" cy="294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19" descr="Picture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92095" y="603885"/>
            <a:ext cx="7339330" cy="3542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6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"/>
          <p:cNvSpPr/>
          <p:nvPr/>
        </p:nvSpPr>
        <p:spPr>
          <a:xfrm>
            <a:off x="2087737" y="2845040"/>
            <a:ext cx="7228874" cy="102155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1 – KHỞI ĐỘNG </a:t>
            </a:r>
            <a:endParaRPr sz="5400" b="1" i="0" u="none" strike="noStrike" cap="none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5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5708" y="4224476"/>
            <a:ext cx="2457769" cy="302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557322" y="4515541"/>
            <a:ext cx="2000452" cy="246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00" y="3558211"/>
            <a:ext cx="28448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5321" y="4494947"/>
            <a:ext cx="2032000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3437" y="3584445"/>
            <a:ext cx="2960612" cy="296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800" y="-192155"/>
            <a:ext cx="10981267" cy="492548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"/>
          <p:cNvSpPr/>
          <p:nvPr/>
        </p:nvSpPr>
        <p:spPr>
          <a:xfrm>
            <a:off x="-1350236" y="196553"/>
            <a:ext cx="1157779" cy="128186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5400"/>
            <a:ext cx="12192000" cy="686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Fire Peashooter (Plants vs Zombies) by NinjaWoodpeckers91 on Deviant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2676" y="-228600"/>
            <a:ext cx="1231091" cy="187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Fire Peashooter (Plants vs Zombies) by NinjaWoodpeckers91 on Deviant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2676" y="1114718"/>
            <a:ext cx="1231091" cy="187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" descr="Fire Peashooter (Plants vs Zombies) by NinjaWoodpeckers91 on Deviant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2676" y="2313557"/>
            <a:ext cx="1231091" cy="187727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"/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"/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4" descr="Peashooter/Gallery | Plants vs. Zombies Wiki | Fand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3776" y="388760"/>
            <a:ext cx="1172443" cy="117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" descr="Peashooter/Gallery | Plants vs. Zombies Wiki | Fand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3776" y="1677553"/>
            <a:ext cx="1172443" cy="117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" descr="Peashooter/Gallery | Plants vs. Zombies Wiki | Fand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3776" y="2882899"/>
            <a:ext cx="1172443" cy="117244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/>
          <p:nvPr/>
        </p:nvSpPr>
        <p:spPr>
          <a:xfrm>
            <a:off x="6188778" y="4821361"/>
            <a:ext cx="2246869" cy="75309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"/>
          <p:cNvSpPr/>
          <p:nvPr/>
        </p:nvSpPr>
        <p:spPr>
          <a:xfrm>
            <a:off x="6440486" y="2642193"/>
            <a:ext cx="2246869" cy="753096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447549" y="-25400"/>
            <a:ext cx="2867652" cy="203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188777" y="820829"/>
            <a:ext cx="3105332" cy="220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017240" y="2105773"/>
            <a:ext cx="3012608" cy="213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06170" y="508255"/>
            <a:ext cx="484335" cy="45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06169" y="1805418"/>
            <a:ext cx="457808" cy="43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06169" y="3037965"/>
            <a:ext cx="453747" cy="43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" descr="Download Free png Download Angle Burst Sparks Light Point Of Pattern  Clipart PNG ... - DLPNG.com"/>
          <p:cNvPicPr preferRelativeResize="0"/>
          <p:nvPr/>
        </p:nvPicPr>
        <p:blipFill rotWithShape="1">
          <a:blip r:embed="rId10">
            <a:alphaModFix/>
          </a:blip>
          <a:srcRect l="11562" t="3555"/>
          <a:stretch/>
        </p:blipFill>
        <p:spPr>
          <a:xfrm>
            <a:off x="5040457" y="745332"/>
            <a:ext cx="1218211" cy="11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" descr="Download Free png Download Angle Burst Sparks Light Point Of Pattern  Clipart PNG ... - DLPNG.com"/>
          <p:cNvPicPr preferRelativeResize="0"/>
          <p:nvPr/>
        </p:nvPicPr>
        <p:blipFill rotWithShape="1">
          <a:blip r:embed="rId10">
            <a:alphaModFix/>
          </a:blip>
          <a:srcRect l="11562" t="3555"/>
          <a:stretch/>
        </p:blipFill>
        <p:spPr>
          <a:xfrm>
            <a:off x="6563000" y="1746163"/>
            <a:ext cx="1218211" cy="11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" descr="Download Free png Download Angle Burst Sparks Light Point Of Pattern  Clipart PNG ... - DLPNG.com"/>
          <p:cNvPicPr preferRelativeResize="0"/>
          <p:nvPr/>
        </p:nvPicPr>
        <p:blipFill rotWithShape="1">
          <a:blip r:embed="rId10">
            <a:alphaModFix/>
          </a:blip>
          <a:srcRect l="11562" t="3555"/>
          <a:stretch/>
        </p:blipFill>
        <p:spPr>
          <a:xfrm>
            <a:off x="3976889" y="3031412"/>
            <a:ext cx="1218211" cy="11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22453" y="745331"/>
            <a:ext cx="900116" cy="85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32670" y="1529652"/>
            <a:ext cx="956375" cy="9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95048" y="2798555"/>
            <a:ext cx="991352" cy="9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896403" y="355424"/>
            <a:ext cx="989040" cy="114317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">
            <a:hlinkClick r:id="rId16" action="ppaction://hlinksldjump"/>
          </p:cNvPr>
          <p:cNvSpPr txBox="1"/>
          <p:nvPr/>
        </p:nvSpPr>
        <p:spPr>
          <a:xfrm>
            <a:off x="10668000" y="1168145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54" name="Google Shape;254;p4">
            <a:hlinkClick r:id="rId17" action="ppaction://hlinksldjump"/>
          </p:cNvPr>
          <p:cNvSpPr txBox="1"/>
          <p:nvPr/>
        </p:nvSpPr>
        <p:spPr>
          <a:xfrm>
            <a:off x="10668000" y="2254834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55" name="Google Shape;255;p4">
            <a:hlinkClick r:id="rId18" action="ppaction://hlinksldjump"/>
          </p:cNvPr>
          <p:cNvSpPr txBox="1"/>
          <p:nvPr/>
        </p:nvSpPr>
        <p:spPr>
          <a:xfrm>
            <a:off x="10750331" y="3244671"/>
            <a:ext cx="914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56" name="Google Shape;256;p4"/>
          <p:cNvSpPr/>
          <p:nvPr/>
        </p:nvSpPr>
        <p:spPr>
          <a:xfrm>
            <a:off x="-1350236" y="196553"/>
            <a:ext cx="1157779" cy="128186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5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5"/>
          <p:cNvPicPr preferRelativeResize="0"/>
          <p:nvPr/>
        </p:nvPicPr>
        <p:blipFill rotWithShape="1">
          <a:blip r:embed="rId3">
            <a:alphaModFix/>
          </a:blip>
          <a:srcRect t="6147" b="6356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"/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dk1">
              <a:alpha val="80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A. 7</a:t>
            </a:r>
            <a:endParaRPr/>
          </a:p>
        </p:txBody>
      </p:sp>
      <p:sp>
        <p:nvSpPr>
          <p:cNvPr id="265" name="Google Shape;265;p5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B. 16</a:t>
            </a:r>
            <a:endParaRPr/>
          </a:p>
        </p:txBody>
      </p:sp>
      <p:sp>
        <p:nvSpPr>
          <p:cNvPr id="266" name="Google Shape;266;p5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C. 12</a:t>
            </a:r>
            <a:endParaRPr/>
          </a:p>
        </p:txBody>
      </p:sp>
      <p:sp>
        <p:nvSpPr>
          <p:cNvPr id="267" name="Google Shape;267;p5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D. 14</a:t>
            </a:r>
            <a:endParaRPr/>
          </a:p>
        </p:txBody>
      </p:sp>
      <p:grpSp>
        <p:nvGrpSpPr>
          <p:cNvPr id="268" name="Google Shape;268;p5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</p:grpSpPr>
        <p:grpSp>
          <p:nvGrpSpPr>
            <p:cNvPr id="269" name="Google Shape;269;p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270" name="Google Shape;270;p5"/>
              <p:cNvSpPr/>
              <p:nvPr/>
            </p:nvSpPr>
            <p:spPr>
              <a:xfrm>
                <a:off x="3753531" y="1944688"/>
                <a:ext cx="5011738" cy="971550"/>
              </a:xfrm>
              <a:custGeom>
                <a:avLst/>
                <a:gdLst/>
                <a:ahLst/>
                <a:cxnLst/>
                <a:rect l="l" t="t" r="r" b="b"/>
                <a:pathLst>
                  <a:path w="10045" h="1947" extrusionOk="0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>
                <a:off x="3882119" y="2925763"/>
                <a:ext cx="533400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73" extrusionOk="0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5"/>
              <p:cNvSpPr/>
              <p:nvPr/>
            </p:nvSpPr>
            <p:spPr>
              <a:xfrm>
                <a:off x="3486831" y="2063750"/>
                <a:ext cx="876300" cy="95567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917" extrusionOk="0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5"/>
              <p:cNvSpPr/>
              <p:nvPr/>
            </p:nvSpPr>
            <p:spPr>
              <a:xfrm>
                <a:off x="3143931" y="2184400"/>
                <a:ext cx="595313" cy="865188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736" extrusionOk="0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5"/>
              <p:cNvSpPr/>
              <p:nvPr/>
            </p:nvSpPr>
            <p:spPr>
              <a:xfrm>
                <a:off x="2978831" y="2832100"/>
                <a:ext cx="33338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67" h="170" extrusionOk="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5"/>
              <p:cNvSpPr/>
              <p:nvPr/>
            </p:nvSpPr>
            <p:spPr>
              <a:xfrm>
                <a:off x="3058206" y="2771775"/>
                <a:ext cx="574675" cy="2778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57" extrusionOk="0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5"/>
              <p:cNvSpPr/>
              <p:nvPr/>
            </p:nvSpPr>
            <p:spPr>
              <a:xfrm>
                <a:off x="8319181" y="2078038"/>
                <a:ext cx="750888" cy="900113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803" extrusionOk="0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5"/>
              <p:cNvSpPr/>
              <p:nvPr/>
            </p:nvSpPr>
            <p:spPr>
              <a:xfrm>
                <a:off x="8292194" y="2876550"/>
                <a:ext cx="303213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02" extrusionOk="0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5"/>
              <p:cNvSpPr/>
              <p:nvPr/>
            </p:nvSpPr>
            <p:spPr>
              <a:xfrm>
                <a:off x="8584294" y="2062163"/>
                <a:ext cx="635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"/>
              <p:cNvSpPr/>
              <p:nvPr/>
            </p:nvSpPr>
            <p:spPr>
              <a:xfrm>
                <a:off x="8658906" y="2667000"/>
                <a:ext cx="609600" cy="322263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648" extrusionOk="0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"/>
              <p:cNvSpPr/>
              <p:nvPr/>
            </p:nvSpPr>
            <p:spPr>
              <a:xfrm>
                <a:off x="9028794" y="1922463"/>
                <a:ext cx="4763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"/>
              <p:cNvSpPr/>
              <p:nvPr/>
            </p:nvSpPr>
            <p:spPr>
              <a:xfrm>
                <a:off x="8747806" y="2684463"/>
                <a:ext cx="558800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467" extrusionOk="0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5"/>
              <p:cNvSpPr/>
              <p:nvPr/>
            </p:nvSpPr>
            <p:spPr>
              <a:xfrm>
                <a:off x="4005944" y="1930400"/>
                <a:ext cx="4592638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9205" h="1997" extrusionOk="0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3437619" y="2039938"/>
                <a:ext cx="976313" cy="979488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963" extrusionOk="0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5"/>
              <p:cNvSpPr/>
              <p:nvPr/>
            </p:nvSpPr>
            <p:spPr>
              <a:xfrm>
                <a:off x="2677206" y="1908175"/>
                <a:ext cx="1204913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318" extrusionOk="0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3012169" y="2917825"/>
                <a:ext cx="15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5"/>
              <p:cNvSpPr/>
              <p:nvPr/>
            </p:nvSpPr>
            <p:spPr>
              <a:xfrm>
                <a:off x="2978831" y="2757488"/>
                <a:ext cx="666750" cy="3079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617" extrusionOk="0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5"/>
              <p:cNvSpPr/>
              <p:nvPr/>
            </p:nvSpPr>
            <p:spPr>
              <a:xfrm>
                <a:off x="8292194" y="1924050"/>
                <a:ext cx="736600" cy="1057275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2118" extrusionOk="0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8695419" y="2430463"/>
                <a:ext cx="652463" cy="57467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51" extrusionOk="0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8727169" y="2638425"/>
                <a:ext cx="15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8709706" y="1860550"/>
                <a:ext cx="1092200" cy="111283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31" extrusionOk="0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2696256" y="1922463"/>
                <a:ext cx="931863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852" extrusionOk="0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738281" y="1874838"/>
                <a:ext cx="1041400" cy="90805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1822" extrusionOk="0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3135994" y="2808288"/>
                <a:ext cx="34925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5"/>
              <p:cNvSpPr/>
              <p:nvPr/>
            </p:nvSpPr>
            <p:spPr>
              <a:xfrm>
                <a:off x="2696256" y="1978025"/>
                <a:ext cx="474663" cy="95250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909" extrusionOk="0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5"/>
              <p:cNvSpPr/>
              <p:nvPr/>
            </p:nvSpPr>
            <p:spPr>
              <a:xfrm>
                <a:off x="3550331" y="2781300"/>
                <a:ext cx="77788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4" extrusionOk="0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3213781" y="1927225"/>
                <a:ext cx="414338" cy="9207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847" extrusionOk="0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8738281" y="2778125"/>
                <a:ext cx="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8738281" y="2714625"/>
                <a:ext cx="571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29" extrusionOk="0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8725581" y="1908175"/>
                <a:ext cx="393700" cy="87153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745" extrusionOk="0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9314544" y="2782888"/>
                <a:ext cx="17463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3" extrusionOk="0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9241519" y="1928813"/>
                <a:ext cx="538163" cy="10255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057" extrusionOk="0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2877231" y="1887538"/>
                <a:ext cx="517525" cy="879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763" extrusionOk="0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9009744" y="1838325"/>
                <a:ext cx="636588" cy="831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668" extrusionOk="0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3947206" y="1916113"/>
                <a:ext cx="4779963" cy="182563"/>
              </a:xfrm>
              <a:custGeom>
                <a:avLst/>
                <a:gdLst/>
                <a:ahLst/>
                <a:cxnLst/>
                <a:rect l="l" t="t" r="r" b="b"/>
                <a:pathLst>
                  <a:path w="9580" h="367" extrusionOk="0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5"/>
            <p:cNvSpPr txBox="1"/>
            <p:nvPr/>
          </p:nvSpPr>
          <p:spPr>
            <a:xfrm>
              <a:off x="3666256" y="700723"/>
              <a:ext cx="5199611" cy="70788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Câu 1 : Tính nhẩm  </a:t>
              </a:r>
              <a:endParaRPr/>
            </a:p>
          </p:txBody>
        </p:sp>
      </p:grpSp>
      <p:pic>
        <p:nvPicPr>
          <p:cNvPr id="306" name="Google Shape;306;p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263" y="2967931"/>
            <a:ext cx="2207859" cy="209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52285" y="7522716"/>
            <a:ext cx="1462280" cy="142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39887" y="7512135"/>
            <a:ext cx="1273219" cy="13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"/>
          <p:cNvSpPr/>
          <p:nvPr/>
        </p:nvSpPr>
        <p:spPr>
          <a:xfrm>
            <a:off x="2358087" y="2199978"/>
            <a:ext cx="7335579" cy="84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3 x 4 = ? </a:t>
            </a:r>
            <a:endParaRPr/>
          </a:p>
        </p:txBody>
      </p:sp>
      <p:sp>
        <p:nvSpPr>
          <p:cNvPr id="310" name="Google Shape;310;p5"/>
          <p:cNvSpPr/>
          <p:nvPr/>
        </p:nvSpPr>
        <p:spPr>
          <a:xfrm>
            <a:off x="-1350236" y="196553"/>
            <a:ext cx="1157779" cy="128186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6"/>
          <p:cNvPicPr preferRelativeResize="0"/>
          <p:nvPr/>
        </p:nvPicPr>
        <p:blipFill rotWithShape="1">
          <a:blip r:embed="rId3">
            <a:alphaModFix/>
          </a:blip>
          <a:srcRect t="6147" b="6356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6"/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dk1">
              <a:alpha val="80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6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A. 6 </a:t>
            </a:r>
            <a:endParaRPr/>
          </a:p>
        </p:txBody>
      </p:sp>
      <p:sp>
        <p:nvSpPr>
          <p:cNvPr id="318" name="Google Shape;318;p6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C. 3</a:t>
            </a:r>
            <a:endParaRPr/>
          </a:p>
        </p:txBody>
      </p:sp>
      <p:sp>
        <p:nvSpPr>
          <p:cNvPr id="319" name="Google Shape;319;p6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B. 2</a:t>
            </a:r>
            <a:endParaRPr/>
          </a:p>
        </p:txBody>
      </p:sp>
      <p:sp>
        <p:nvSpPr>
          <p:cNvPr id="320" name="Google Shape;320;p6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D. 4</a:t>
            </a:r>
            <a:endParaRPr/>
          </a:p>
        </p:txBody>
      </p:sp>
      <p:grpSp>
        <p:nvGrpSpPr>
          <p:cNvPr id="321" name="Google Shape;321;p6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</p:grpSpPr>
        <p:grpSp>
          <p:nvGrpSpPr>
            <p:cNvPr id="322" name="Google Shape;322;p6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323" name="Google Shape;323;p6"/>
              <p:cNvSpPr/>
              <p:nvPr/>
            </p:nvSpPr>
            <p:spPr>
              <a:xfrm>
                <a:off x="3753531" y="1944688"/>
                <a:ext cx="5011738" cy="971550"/>
              </a:xfrm>
              <a:custGeom>
                <a:avLst/>
                <a:gdLst/>
                <a:ahLst/>
                <a:cxnLst/>
                <a:rect l="l" t="t" r="r" b="b"/>
                <a:pathLst>
                  <a:path w="10045" h="1947" extrusionOk="0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882119" y="2925763"/>
                <a:ext cx="533400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73" extrusionOk="0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486831" y="2063750"/>
                <a:ext cx="876300" cy="95567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917" extrusionOk="0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3143931" y="2184400"/>
                <a:ext cx="595313" cy="865188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736" extrusionOk="0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2978831" y="2832100"/>
                <a:ext cx="33338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67" h="170" extrusionOk="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058206" y="2771775"/>
                <a:ext cx="574675" cy="2778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57" extrusionOk="0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8319181" y="2078038"/>
                <a:ext cx="750888" cy="900113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803" extrusionOk="0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8292194" y="2876550"/>
                <a:ext cx="303213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02" extrusionOk="0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8584294" y="2062163"/>
                <a:ext cx="635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8658906" y="2667000"/>
                <a:ext cx="609600" cy="322263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648" extrusionOk="0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9028794" y="1922463"/>
                <a:ext cx="4763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8747806" y="2684463"/>
                <a:ext cx="558800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467" extrusionOk="0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4005944" y="1930400"/>
                <a:ext cx="4592638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9205" h="1997" extrusionOk="0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3437619" y="2039938"/>
                <a:ext cx="976313" cy="979488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963" extrusionOk="0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2677206" y="1908175"/>
                <a:ext cx="1204913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318" extrusionOk="0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3012169" y="2917825"/>
                <a:ext cx="15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2978831" y="2757488"/>
                <a:ext cx="666750" cy="3079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617" extrusionOk="0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8292194" y="1924050"/>
                <a:ext cx="736600" cy="1057275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2118" extrusionOk="0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8695419" y="2430463"/>
                <a:ext cx="652463" cy="57467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51" extrusionOk="0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8727169" y="2638425"/>
                <a:ext cx="15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8709706" y="1860550"/>
                <a:ext cx="1092200" cy="111283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31" extrusionOk="0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2696256" y="1922463"/>
                <a:ext cx="931863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852" extrusionOk="0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8738281" y="1874838"/>
                <a:ext cx="1041400" cy="90805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1822" extrusionOk="0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3135994" y="2808288"/>
                <a:ext cx="34925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2696256" y="1978025"/>
                <a:ext cx="474663" cy="95250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909" extrusionOk="0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3550331" y="2781300"/>
                <a:ext cx="77788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4" extrusionOk="0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3213781" y="1927225"/>
                <a:ext cx="414338" cy="9207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847" extrusionOk="0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8738281" y="2778125"/>
                <a:ext cx="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8738281" y="2714625"/>
                <a:ext cx="571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29" extrusionOk="0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8725581" y="1908175"/>
                <a:ext cx="393700" cy="87153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745" extrusionOk="0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9314544" y="2782888"/>
                <a:ext cx="17463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3" extrusionOk="0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9241519" y="1928813"/>
                <a:ext cx="538163" cy="10255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057" extrusionOk="0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2877231" y="1887538"/>
                <a:ext cx="517525" cy="879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763" extrusionOk="0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9009744" y="1838325"/>
                <a:ext cx="636588" cy="831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668" extrusionOk="0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947206" y="1916113"/>
                <a:ext cx="4779963" cy="182563"/>
              </a:xfrm>
              <a:custGeom>
                <a:avLst/>
                <a:gdLst/>
                <a:ahLst/>
                <a:cxnLst/>
                <a:rect l="l" t="t" r="r" b="b"/>
                <a:pathLst>
                  <a:path w="9580" h="367" extrusionOk="0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8" name="Google Shape;358;p6"/>
            <p:cNvSpPr txBox="1"/>
            <p:nvPr/>
          </p:nvSpPr>
          <p:spPr>
            <a:xfrm>
              <a:off x="2960837" y="707642"/>
              <a:ext cx="6514301" cy="584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Câu 2 : Điền số vào chỗ chấm  </a:t>
              </a:r>
              <a:endParaRPr/>
            </a:p>
          </p:txBody>
        </p:sp>
      </p:grpSp>
      <p:pic>
        <p:nvPicPr>
          <p:cNvPr id="359" name="Google Shape;35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2285" y="7522716"/>
            <a:ext cx="1462280" cy="142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39887" y="7512135"/>
            <a:ext cx="1273219" cy="13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"/>
          <p:cNvSpPr/>
          <p:nvPr/>
        </p:nvSpPr>
        <p:spPr>
          <a:xfrm>
            <a:off x="2358087" y="2199978"/>
            <a:ext cx="7335579" cy="84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12 : …= 6</a:t>
            </a:r>
            <a:endParaRPr/>
          </a:p>
        </p:txBody>
      </p:sp>
      <p:pic>
        <p:nvPicPr>
          <p:cNvPr id="362" name="Google Shape;362;p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3263" y="2967931"/>
            <a:ext cx="2207859" cy="209688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"/>
          <p:cNvSpPr/>
          <p:nvPr/>
        </p:nvSpPr>
        <p:spPr>
          <a:xfrm>
            <a:off x="-1350236" y="196553"/>
            <a:ext cx="1157779" cy="128186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7"/>
          <p:cNvPicPr preferRelativeResize="0"/>
          <p:nvPr/>
        </p:nvPicPr>
        <p:blipFill rotWithShape="1">
          <a:blip r:embed="rId3">
            <a:alphaModFix/>
          </a:blip>
          <a:srcRect t="6147" b="6356"/>
          <a:stretch/>
        </p:blipFill>
        <p:spPr>
          <a:xfrm>
            <a:off x="-10573" y="0"/>
            <a:ext cx="122025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dk1">
              <a:alpha val="800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A. 400</a:t>
            </a:r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C. 580</a:t>
            </a:r>
            <a:endParaRPr/>
          </a:p>
        </p:txBody>
      </p:sp>
      <p:sp>
        <p:nvSpPr>
          <p:cNvPr id="372" name="Google Shape;372;p7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B. 480</a:t>
            </a: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D. 484</a:t>
            </a:r>
            <a:endParaRPr/>
          </a:p>
        </p:txBody>
      </p:sp>
      <p:grpSp>
        <p:nvGrpSpPr>
          <p:cNvPr id="374" name="Google Shape;374;p7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</p:grpSpPr>
        <p:grpSp>
          <p:nvGrpSpPr>
            <p:cNvPr id="375" name="Google Shape;375;p7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376" name="Google Shape;376;p7"/>
              <p:cNvSpPr/>
              <p:nvPr/>
            </p:nvSpPr>
            <p:spPr>
              <a:xfrm>
                <a:off x="3753531" y="1944688"/>
                <a:ext cx="5011738" cy="971550"/>
              </a:xfrm>
              <a:custGeom>
                <a:avLst/>
                <a:gdLst/>
                <a:ahLst/>
                <a:cxnLst/>
                <a:rect l="l" t="t" r="r" b="b"/>
                <a:pathLst>
                  <a:path w="10045" h="1947" extrusionOk="0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>
                <a:off x="3882119" y="2925763"/>
                <a:ext cx="533400" cy="8731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73" extrusionOk="0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7"/>
              <p:cNvSpPr/>
              <p:nvPr/>
            </p:nvSpPr>
            <p:spPr>
              <a:xfrm>
                <a:off x="3486831" y="2063750"/>
                <a:ext cx="876300" cy="95567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917" extrusionOk="0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7"/>
              <p:cNvSpPr/>
              <p:nvPr/>
            </p:nvSpPr>
            <p:spPr>
              <a:xfrm>
                <a:off x="3143931" y="2184400"/>
                <a:ext cx="595313" cy="865188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736" extrusionOk="0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>
                <a:off x="2978831" y="2832100"/>
                <a:ext cx="33338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67" h="170" extrusionOk="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7"/>
              <p:cNvSpPr/>
              <p:nvPr/>
            </p:nvSpPr>
            <p:spPr>
              <a:xfrm>
                <a:off x="3058206" y="2771775"/>
                <a:ext cx="574675" cy="2778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57" extrusionOk="0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7"/>
              <p:cNvSpPr/>
              <p:nvPr/>
            </p:nvSpPr>
            <p:spPr>
              <a:xfrm>
                <a:off x="8319181" y="2078038"/>
                <a:ext cx="750888" cy="900113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803" extrusionOk="0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>
                <a:off x="8292194" y="2876550"/>
                <a:ext cx="303213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02" extrusionOk="0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8584294" y="2062163"/>
                <a:ext cx="635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7"/>
              <p:cNvSpPr/>
              <p:nvPr/>
            </p:nvSpPr>
            <p:spPr>
              <a:xfrm>
                <a:off x="8658906" y="2667000"/>
                <a:ext cx="609600" cy="322263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648" extrusionOk="0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7"/>
              <p:cNvSpPr/>
              <p:nvPr/>
            </p:nvSpPr>
            <p:spPr>
              <a:xfrm>
                <a:off x="9028794" y="1922463"/>
                <a:ext cx="4763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7"/>
              <p:cNvSpPr/>
              <p:nvPr/>
            </p:nvSpPr>
            <p:spPr>
              <a:xfrm>
                <a:off x="8747806" y="2684463"/>
                <a:ext cx="558800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467" extrusionOk="0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4005944" y="1930400"/>
                <a:ext cx="4592638" cy="995363"/>
              </a:xfrm>
              <a:custGeom>
                <a:avLst/>
                <a:gdLst/>
                <a:ahLst/>
                <a:cxnLst/>
                <a:rect l="l" t="t" r="r" b="b"/>
                <a:pathLst>
                  <a:path w="9205" h="1997" extrusionOk="0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3437619" y="2039938"/>
                <a:ext cx="976313" cy="979488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963" extrusionOk="0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7"/>
              <p:cNvSpPr/>
              <p:nvPr/>
            </p:nvSpPr>
            <p:spPr>
              <a:xfrm>
                <a:off x="2677206" y="1908175"/>
                <a:ext cx="1204913" cy="1157288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318" extrusionOk="0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7"/>
              <p:cNvSpPr/>
              <p:nvPr/>
            </p:nvSpPr>
            <p:spPr>
              <a:xfrm>
                <a:off x="3012169" y="2917825"/>
                <a:ext cx="15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2978831" y="2757488"/>
                <a:ext cx="666750" cy="3079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617" extrusionOk="0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>
                <a:off x="8292194" y="1924050"/>
                <a:ext cx="736600" cy="1057275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2118" extrusionOk="0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8695419" y="2430463"/>
                <a:ext cx="652463" cy="57467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1151" extrusionOk="0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7"/>
              <p:cNvSpPr/>
              <p:nvPr/>
            </p:nvSpPr>
            <p:spPr>
              <a:xfrm>
                <a:off x="8727169" y="2638425"/>
                <a:ext cx="15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>
                <a:off x="8709706" y="1860550"/>
                <a:ext cx="1092200" cy="111283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31" extrusionOk="0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>
                <a:off x="2696256" y="1922463"/>
                <a:ext cx="931863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852" extrusionOk="0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>
                <a:off x="8738281" y="1874838"/>
                <a:ext cx="1041400" cy="908050"/>
              </a:xfrm>
              <a:custGeom>
                <a:avLst/>
                <a:gdLst/>
                <a:ahLst/>
                <a:cxnLst/>
                <a:rect l="l" t="t" r="r" b="b"/>
                <a:pathLst>
                  <a:path w="2088" h="1822" extrusionOk="0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3135994" y="2808288"/>
                <a:ext cx="34925" cy="17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>
                <a:off x="2696256" y="1978025"/>
                <a:ext cx="474663" cy="952500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909" extrusionOk="0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7"/>
              <p:cNvSpPr/>
              <p:nvPr/>
            </p:nvSpPr>
            <p:spPr>
              <a:xfrm>
                <a:off x="3550331" y="2781300"/>
                <a:ext cx="77788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4" extrusionOk="0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7"/>
              <p:cNvSpPr/>
              <p:nvPr/>
            </p:nvSpPr>
            <p:spPr>
              <a:xfrm>
                <a:off x="3213781" y="1927225"/>
                <a:ext cx="414338" cy="9207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847" extrusionOk="0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7"/>
              <p:cNvSpPr/>
              <p:nvPr/>
            </p:nvSpPr>
            <p:spPr>
              <a:xfrm>
                <a:off x="8738281" y="2778125"/>
                <a:ext cx="0" cy="1588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>
                <a:off x="8738281" y="2714625"/>
                <a:ext cx="571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29" extrusionOk="0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>
                <a:off x="8725581" y="1908175"/>
                <a:ext cx="393700" cy="871538"/>
              </a:xfrm>
              <a:custGeom>
                <a:avLst/>
                <a:gdLst/>
                <a:ahLst/>
                <a:cxnLst/>
                <a:rect l="l" t="t" r="r" b="b"/>
                <a:pathLst>
                  <a:path w="790" h="1745" extrusionOk="0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>
                <a:off x="9314544" y="2782888"/>
                <a:ext cx="17463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3" extrusionOk="0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>
                <a:off x="9241519" y="1928813"/>
                <a:ext cx="538163" cy="10255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2057" extrusionOk="0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>
                <a:off x="2877231" y="1887538"/>
                <a:ext cx="517525" cy="879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763" extrusionOk="0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>
                <a:off x="9009744" y="1838325"/>
                <a:ext cx="636588" cy="831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668" extrusionOk="0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3947206" y="1916113"/>
                <a:ext cx="4779963" cy="182563"/>
              </a:xfrm>
              <a:custGeom>
                <a:avLst/>
                <a:gdLst/>
                <a:ahLst/>
                <a:cxnLst/>
                <a:rect l="l" t="t" r="r" b="b"/>
                <a:pathLst>
                  <a:path w="9580" h="367" extrusionOk="0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1" name="Google Shape;411;p7"/>
            <p:cNvSpPr txBox="1"/>
            <p:nvPr/>
          </p:nvSpPr>
          <p:spPr>
            <a:xfrm>
              <a:off x="3164293" y="707642"/>
              <a:ext cx="5983057" cy="584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Câu 3 :   </a:t>
              </a:r>
              <a:endParaRPr/>
            </a:p>
          </p:txBody>
        </p:sp>
      </p:grpSp>
      <p:pic>
        <p:nvPicPr>
          <p:cNvPr id="412" name="Google Shape;41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2285" y="7522716"/>
            <a:ext cx="1462280" cy="142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39887" y="7512135"/>
            <a:ext cx="1273219" cy="13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7"/>
          <p:cNvSpPr/>
          <p:nvPr/>
        </p:nvSpPr>
        <p:spPr>
          <a:xfrm>
            <a:off x="2358087" y="2199978"/>
            <a:ext cx="7335579" cy="84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982 – 502 = ? </a:t>
            </a:r>
            <a:endParaRPr/>
          </a:p>
        </p:txBody>
      </p:sp>
      <p:pic>
        <p:nvPicPr>
          <p:cNvPr id="415" name="Google Shape;415;p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3263" y="2967931"/>
            <a:ext cx="2207859" cy="209688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7"/>
          <p:cNvSpPr/>
          <p:nvPr/>
        </p:nvSpPr>
        <p:spPr>
          <a:xfrm>
            <a:off x="-1350236" y="196553"/>
            <a:ext cx="1157779" cy="128186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8"/>
          <p:cNvPicPr preferRelativeResize="0"/>
          <p:nvPr/>
        </p:nvPicPr>
        <p:blipFill rotWithShape="1">
          <a:blip r:embed="rId3">
            <a:alphaModFix/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8"/>
          <p:cNvSpPr/>
          <p:nvPr/>
        </p:nvSpPr>
        <p:spPr>
          <a:xfrm>
            <a:off x="2271395" y="1870075"/>
            <a:ext cx="8340725" cy="2691753"/>
          </a:xfrm>
          <a:custGeom>
            <a:avLst/>
            <a:gdLst/>
            <a:ahLst/>
            <a:cxnLst/>
            <a:rect l="l" t="t" r="r" b="b"/>
            <a:pathLst>
              <a:path w="8020050" h="2026285" extrusionOk="0">
                <a:moveTo>
                  <a:pt x="258445" y="258445"/>
                </a:moveTo>
                <a:lnTo>
                  <a:pt x="247650" y="193675"/>
                </a:lnTo>
                <a:lnTo>
                  <a:pt x="312420" y="161925"/>
                </a:lnTo>
                <a:lnTo>
                  <a:pt x="377190" y="129540"/>
                </a:lnTo>
                <a:lnTo>
                  <a:pt x="441960" y="97155"/>
                </a:lnTo>
                <a:lnTo>
                  <a:pt x="506730" y="86360"/>
                </a:lnTo>
                <a:lnTo>
                  <a:pt x="570865" y="64770"/>
                </a:lnTo>
                <a:lnTo>
                  <a:pt x="646430" y="43180"/>
                </a:lnTo>
                <a:lnTo>
                  <a:pt x="711200" y="32385"/>
                </a:lnTo>
                <a:lnTo>
                  <a:pt x="775970" y="21590"/>
                </a:lnTo>
                <a:lnTo>
                  <a:pt x="851535" y="21590"/>
                </a:lnTo>
                <a:lnTo>
                  <a:pt x="916305" y="0"/>
                </a:lnTo>
                <a:lnTo>
                  <a:pt x="991235" y="0"/>
                </a:lnTo>
                <a:lnTo>
                  <a:pt x="1056005" y="0"/>
                </a:lnTo>
                <a:lnTo>
                  <a:pt x="1120775" y="0"/>
                </a:lnTo>
                <a:lnTo>
                  <a:pt x="1196340" y="32385"/>
                </a:lnTo>
                <a:lnTo>
                  <a:pt x="1261110" y="86360"/>
                </a:lnTo>
                <a:lnTo>
                  <a:pt x="1325880" y="118745"/>
                </a:lnTo>
                <a:lnTo>
                  <a:pt x="1390650" y="140335"/>
                </a:lnTo>
                <a:lnTo>
                  <a:pt x="1454785" y="140335"/>
                </a:lnTo>
                <a:lnTo>
                  <a:pt x="1530350" y="140335"/>
                </a:lnTo>
                <a:lnTo>
                  <a:pt x="1595120" y="140335"/>
                </a:lnTo>
                <a:lnTo>
                  <a:pt x="1659890" y="107950"/>
                </a:lnTo>
                <a:lnTo>
                  <a:pt x="1724660" y="107950"/>
                </a:lnTo>
                <a:lnTo>
                  <a:pt x="1789430" y="118745"/>
                </a:lnTo>
                <a:lnTo>
                  <a:pt x="1854200" y="151130"/>
                </a:lnTo>
                <a:lnTo>
                  <a:pt x="1918335" y="204470"/>
                </a:lnTo>
                <a:lnTo>
                  <a:pt x="1972310" y="269240"/>
                </a:lnTo>
                <a:lnTo>
                  <a:pt x="2026285" y="334010"/>
                </a:lnTo>
                <a:lnTo>
                  <a:pt x="2091055" y="387985"/>
                </a:lnTo>
                <a:lnTo>
                  <a:pt x="2166620" y="420370"/>
                </a:lnTo>
                <a:lnTo>
                  <a:pt x="2231390" y="420370"/>
                </a:lnTo>
                <a:lnTo>
                  <a:pt x="2296160" y="420370"/>
                </a:lnTo>
                <a:lnTo>
                  <a:pt x="2360295" y="420370"/>
                </a:lnTo>
                <a:lnTo>
                  <a:pt x="2414270" y="355600"/>
                </a:lnTo>
                <a:lnTo>
                  <a:pt x="2468245" y="290830"/>
                </a:lnTo>
                <a:lnTo>
                  <a:pt x="2511425" y="226060"/>
                </a:lnTo>
                <a:lnTo>
                  <a:pt x="2576195" y="161925"/>
                </a:lnTo>
                <a:lnTo>
                  <a:pt x="2640965" y="129540"/>
                </a:lnTo>
                <a:lnTo>
                  <a:pt x="2705735" y="86360"/>
                </a:lnTo>
                <a:lnTo>
                  <a:pt x="2770505" y="53975"/>
                </a:lnTo>
                <a:lnTo>
                  <a:pt x="2834640" y="32385"/>
                </a:lnTo>
                <a:lnTo>
                  <a:pt x="2899410" y="21590"/>
                </a:lnTo>
                <a:lnTo>
                  <a:pt x="2974975" y="21590"/>
                </a:lnTo>
                <a:lnTo>
                  <a:pt x="3039745" y="32385"/>
                </a:lnTo>
                <a:lnTo>
                  <a:pt x="3104515" y="75565"/>
                </a:lnTo>
                <a:lnTo>
                  <a:pt x="3169285" y="140335"/>
                </a:lnTo>
                <a:lnTo>
                  <a:pt x="3234055" y="204470"/>
                </a:lnTo>
                <a:lnTo>
                  <a:pt x="3298190" y="247650"/>
                </a:lnTo>
                <a:lnTo>
                  <a:pt x="3362960" y="312420"/>
                </a:lnTo>
                <a:lnTo>
                  <a:pt x="3427730" y="334010"/>
                </a:lnTo>
                <a:lnTo>
                  <a:pt x="3492500" y="355600"/>
                </a:lnTo>
                <a:lnTo>
                  <a:pt x="3568065" y="355600"/>
                </a:lnTo>
                <a:lnTo>
                  <a:pt x="3632835" y="355600"/>
                </a:lnTo>
                <a:lnTo>
                  <a:pt x="3707765" y="355600"/>
                </a:lnTo>
                <a:lnTo>
                  <a:pt x="3772535" y="355600"/>
                </a:lnTo>
                <a:lnTo>
                  <a:pt x="3848100" y="355600"/>
                </a:lnTo>
                <a:lnTo>
                  <a:pt x="3912870" y="355600"/>
                </a:lnTo>
                <a:lnTo>
                  <a:pt x="3988435" y="355600"/>
                </a:lnTo>
                <a:lnTo>
                  <a:pt x="4053205" y="344805"/>
                </a:lnTo>
                <a:lnTo>
                  <a:pt x="4117975" y="344805"/>
                </a:lnTo>
                <a:lnTo>
                  <a:pt x="4182110" y="344805"/>
                </a:lnTo>
                <a:lnTo>
                  <a:pt x="4246880" y="344805"/>
                </a:lnTo>
                <a:lnTo>
                  <a:pt x="4311650" y="344805"/>
                </a:lnTo>
                <a:lnTo>
                  <a:pt x="4387215" y="344805"/>
                </a:lnTo>
                <a:lnTo>
                  <a:pt x="4451985" y="344805"/>
                </a:lnTo>
                <a:lnTo>
                  <a:pt x="4527550" y="344805"/>
                </a:lnTo>
                <a:lnTo>
                  <a:pt x="4592320" y="344805"/>
                </a:lnTo>
                <a:lnTo>
                  <a:pt x="4667250" y="344805"/>
                </a:lnTo>
                <a:lnTo>
                  <a:pt x="4732020" y="344805"/>
                </a:lnTo>
                <a:lnTo>
                  <a:pt x="4796790" y="334010"/>
                </a:lnTo>
                <a:lnTo>
                  <a:pt x="4861560" y="280035"/>
                </a:lnTo>
                <a:lnTo>
                  <a:pt x="4926330" y="247650"/>
                </a:lnTo>
                <a:lnTo>
                  <a:pt x="4991100" y="204470"/>
                </a:lnTo>
                <a:lnTo>
                  <a:pt x="5055235" y="161925"/>
                </a:lnTo>
                <a:lnTo>
                  <a:pt x="5120005" y="140335"/>
                </a:lnTo>
                <a:lnTo>
                  <a:pt x="5184775" y="107950"/>
                </a:lnTo>
                <a:lnTo>
                  <a:pt x="5249545" y="75565"/>
                </a:lnTo>
                <a:lnTo>
                  <a:pt x="5314315" y="75565"/>
                </a:lnTo>
                <a:lnTo>
                  <a:pt x="5379085" y="75565"/>
                </a:lnTo>
                <a:lnTo>
                  <a:pt x="5454650" y="75565"/>
                </a:lnTo>
                <a:lnTo>
                  <a:pt x="5518785" y="75565"/>
                </a:lnTo>
                <a:lnTo>
                  <a:pt x="5583555" y="97155"/>
                </a:lnTo>
                <a:lnTo>
                  <a:pt x="5648325" y="129540"/>
                </a:lnTo>
                <a:lnTo>
                  <a:pt x="5723890" y="161925"/>
                </a:lnTo>
                <a:lnTo>
                  <a:pt x="5799455" y="161925"/>
                </a:lnTo>
                <a:lnTo>
                  <a:pt x="5864225" y="172720"/>
                </a:lnTo>
                <a:lnTo>
                  <a:pt x="5939790" y="172720"/>
                </a:lnTo>
                <a:lnTo>
                  <a:pt x="6003925" y="172720"/>
                </a:lnTo>
                <a:lnTo>
                  <a:pt x="6068695" y="172720"/>
                </a:lnTo>
                <a:lnTo>
                  <a:pt x="6133465" y="161925"/>
                </a:lnTo>
                <a:lnTo>
                  <a:pt x="6209030" y="129540"/>
                </a:lnTo>
                <a:lnTo>
                  <a:pt x="6273800" y="97155"/>
                </a:lnTo>
                <a:lnTo>
                  <a:pt x="6338570" y="64770"/>
                </a:lnTo>
                <a:lnTo>
                  <a:pt x="6402705" y="53975"/>
                </a:lnTo>
                <a:lnTo>
                  <a:pt x="6478270" y="32385"/>
                </a:lnTo>
                <a:lnTo>
                  <a:pt x="6543040" y="32385"/>
                </a:lnTo>
                <a:lnTo>
                  <a:pt x="6618605" y="32385"/>
                </a:lnTo>
                <a:lnTo>
                  <a:pt x="6683375" y="32385"/>
                </a:lnTo>
                <a:lnTo>
                  <a:pt x="6758940" y="53975"/>
                </a:lnTo>
                <a:lnTo>
                  <a:pt x="6823710" y="86360"/>
                </a:lnTo>
                <a:lnTo>
                  <a:pt x="6887845" y="97155"/>
                </a:lnTo>
                <a:lnTo>
                  <a:pt x="6963410" y="118745"/>
                </a:lnTo>
                <a:lnTo>
                  <a:pt x="7028180" y="140335"/>
                </a:lnTo>
                <a:lnTo>
                  <a:pt x="7092950" y="172720"/>
                </a:lnTo>
                <a:lnTo>
                  <a:pt x="7157720" y="193675"/>
                </a:lnTo>
                <a:lnTo>
                  <a:pt x="7222490" y="204470"/>
                </a:lnTo>
                <a:lnTo>
                  <a:pt x="7287260" y="226060"/>
                </a:lnTo>
                <a:lnTo>
                  <a:pt x="7362190" y="236855"/>
                </a:lnTo>
                <a:lnTo>
                  <a:pt x="7426960" y="290830"/>
                </a:lnTo>
                <a:lnTo>
                  <a:pt x="7491730" y="312420"/>
                </a:lnTo>
                <a:lnTo>
                  <a:pt x="7556500" y="334010"/>
                </a:lnTo>
                <a:lnTo>
                  <a:pt x="7621270" y="387985"/>
                </a:lnTo>
                <a:lnTo>
                  <a:pt x="7686040" y="420370"/>
                </a:lnTo>
                <a:lnTo>
                  <a:pt x="7750810" y="452755"/>
                </a:lnTo>
                <a:lnTo>
                  <a:pt x="7814945" y="506730"/>
                </a:lnTo>
                <a:lnTo>
                  <a:pt x="7879715" y="560705"/>
                </a:lnTo>
                <a:lnTo>
                  <a:pt x="7922895" y="625475"/>
                </a:lnTo>
                <a:lnTo>
                  <a:pt x="7955280" y="689610"/>
                </a:lnTo>
                <a:lnTo>
                  <a:pt x="7966075" y="754380"/>
                </a:lnTo>
                <a:lnTo>
                  <a:pt x="7998460" y="829945"/>
                </a:lnTo>
                <a:lnTo>
                  <a:pt x="8020050" y="894715"/>
                </a:lnTo>
                <a:lnTo>
                  <a:pt x="8020050" y="959485"/>
                </a:lnTo>
                <a:lnTo>
                  <a:pt x="8020050" y="1024255"/>
                </a:lnTo>
                <a:lnTo>
                  <a:pt x="8020050" y="1088390"/>
                </a:lnTo>
                <a:lnTo>
                  <a:pt x="8020050" y="1153160"/>
                </a:lnTo>
                <a:lnTo>
                  <a:pt x="8020050" y="1228725"/>
                </a:lnTo>
                <a:lnTo>
                  <a:pt x="7998460" y="1293495"/>
                </a:lnTo>
                <a:lnTo>
                  <a:pt x="7976870" y="1358265"/>
                </a:lnTo>
                <a:lnTo>
                  <a:pt x="7944485" y="1423035"/>
                </a:lnTo>
                <a:lnTo>
                  <a:pt x="7912100" y="1487805"/>
                </a:lnTo>
                <a:lnTo>
                  <a:pt x="7890510" y="1551940"/>
                </a:lnTo>
                <a:lnTo>
                  <a:pt x="7836535" y="1616710"/>
                </a:lnTo>
                <a:lnTo>
                  <a:pt x="7771765" y="1670685"/>
                </a:lnTo>
                <a:lnTo>
                  <a:pt x="7707630" y="1724660"/>
                </a:lnTo>
                <a:lnTo>
                  <a:pt x="7642860" y="1746250"/>
                </a:lnTo>
                <a:lnTo>
                  <a:pt x="7578090" y="1767840"/>
                </a:lnTo>
                <a:lnTo>
                  <a:pt x="7513320" y="1789430"/>
                </a:lnTo>
                <a:lnTo>
                  <a:pt x="7448550" y="1789430"/>
                </a:lnTo>
                <a:lnTo>
                  <a:pt x="7383780" y="1789430"/>
                </a:lnTo>
                <a:lnTo>
                  <a:pt x="7319010" y="1789430"/>
                </a:lnTo>
                <a:lnTo>
                  <a:pt x="7254875" y="1789430"/>
                </a:lnTo>
                <a:lnTo>
                  <a:pt x="7190105" y="1789430"/>
                </a:lnTo>
                <a:lnTo>
                  <a:pt x="7125335" y="1789430"/>
                </a:lnTo>
                <a:lnTo>
                  <a:pt x="7060565" y="1778635"/>
                </a:lnTo>
                <a:lnTo>
                  <a:pt x="6995795" y="1778635"/>
                </a:lnTo>
                <a:lnTo>
                  <a:pt x="6931025" y="1767840"/>
                </a:lnTo>
                <a:lnTo>
                  <a:pt x="6855460" y="1767840"/>
                </a:lnTo>
                <a:lnTo>
                  <a:pt x="6791325" y="1767840"/>
                </a:lnTo>
                <a:lnTo>
                  <a:pt x="6726555" y="1767840"/>
                </a:lnTo>
                <a:lnTo>
                  <a:pt x="6661785" y="1767840"/>
                </a:lnTo>
                <a:lnTo>
                  <a:pt x="6597015" y="1767840"/>
                </a:lnTo>
                <a:lnTo>
                  <a:pt x="6532245" y="1767840"/>
                </a:lnTo>
                <a:lnTo>
                  <a:pt x="6456680" y="1778635"/>
                </a:lnTo>
                <a:lnTo>
                  <a:pt x="6392545" y="1800225"/>
                </a:lnTo>
                <a:lnTo>
                  <a:pt x="6327775" y="1811020"/>
                </a:lnTo>
                <a:lnTo>
                  <a:pt x="6263005" y="1821815"/>
                </a:lnTo>
                <a:lnTo>
                  <a:pt x="6198235" y="1821815"/>
                </a:lnTo>
                <a:lnTo>
                  <a:pt x="6122670" y="1821815"/>
                </a:lnTo>
                <a:lnTo>
                  <a:pt x="6057900" y="1821815"/>
                </a:lnTo>
                <a:lnTo>
                  <a:pt x="5993130" y="1800225"/>
                </a:lnTo>
                <a:lnTo>
                  <a:pt x="5928995" y="1778635"/>
                </a:lnTo>
                <a:lnTo>
                  <a:pt x="5864225" y="1767840"/>
                </a:lnTo>
                <a:lnTo>
                  <a:pt x="5799455" y="1735455"/>
                </a:lnTo>
                <a:lnTo>
                  <a:pt x="5734685" y="1724660"/>
                </a:lnTo>
                <a:lnTo>
                  <a:pt x="5669915" y="1713865"/>
                </a:lnTo>
                <a:lnTo>
                  <a:pt x="5605145" y="1713865"/>
                </a:lnTo>
                <a:lnTo>
                  <a:pt x="5540375" y="1713865"/>
                </a:lnTo>
                <a:lnTo>
                  <a:pt x="5465445" y="1713865"/>
                </a:lnTo>
                <a:lnTo>
                  <a:pt x="5400675" y="1713865"/>
                </a:lnTo>
                <a:lnTo>
                  <a:pt x="5325110" y="1713865"/>
                </a:lnTo>
                <a:lnTo>
                  <a:pt x="5260340" y="1746250"/>
                </a:lnTo>
                <a:lnTo>
                  <a:pt x="5195570" y="1767840"/>
                </a:lnTo>
                <a:lnTo>
                  <a:pt x="5130800" y="1789430"/>
                </a:lnTo>
                <a:lnTo>
                  <a:pt x="5066030" y="1789430"/>
                </a:lnTo>
                <a:lnTo>
                  <a:pt x="5001895" y="1789430"/>
                </a:lnTo>
                <a:lnTo>
                  <a:pt x="4937125" y="1789430"/>
                </a:lnTo>
                <a:lnTo>
                  <a:pt x="4872355" y="1789430"/>
                </a:lnTo>
                <a:lnTo>
                  <a:pt x="4807585" y="1789430"/>
                </a:lnTo>
                <a:lnTo>
                  <a:pt x="4742815" y="1789430"/>
                </a:lnTo>
                <a:lnTo>
                  <a:pt x="4678045" y="1789430"/>
                </a:lnTo>
                <a:lnTo>
                  <a:pt x="4613275" y="1789430"/>
                </a:lnTo>
                <a:lnTo>
                  <a:pt x="4549140" y="1789430"/>
                </a:lnTo>
                <a:lnTo>
                  <a:pt x="4473575" y="1789430"/>
                </a:lnTo>
                <a:lnTo>
                  <a:pt x="4408805" y="1789430"/>
                </a:lnTo>
                <a:lnTo>
                  <a:pt x="4344035" y="1778635"/>
                </a:lnTo>
                <a:lnTo>
                  <a:pt x="4279265" y="1746250"/>
                </a:lnTo>
                <a:lnTo>
                  <a:pt x="4214495" y="1724660"/>
                </a:lnTo>
                <a:lnTo>
                  <a:pt x="4139565" y="1713865"/>
                </a:lnTo>
                <a:lnTo>
                  <a:pt x="4074795" y="1713865"/>
                </a:lnTo>
                <a:lnTo>
                  <a:pt x="3999230" y="1713865"/>
                </a:lnTo>
                <a:lnTo>
                  <a:pt x="3934460" y="1713865"/>
                </a:lnTo>
                <a:lnTo>
                  <a:pt x="3869690" y="1713865"/>
                </a:lnTo>
                <a:lnTo>
                  <a:pt x="3794125" y="1713865"/>
                </a:lnTo>
                <a:lnTo>
                  <a:pt x="3729355" y="1713865"/>
                </a:lnTo>
                <a:lnTo>
                  <a:pt x="3665220" y="1713865"/>
                </a:lnTo>
                <a:lnTo>
                  <a:pt x="3589655" y="1713865"/>
                </a:lnTo>
                <a:lnTo>
                  <a:pt x="3514090" y="1713865"/>
                </a:lnTo>
                <a:lnTo>
                  <a:pt x="3449320" y="1713865"/>
                </a:lnTo>
                <a:lnTo>
                  <a:pt x="3384550" y="1713865"/>
                </a:lnTo>
                <a:lnTo>
                  <a:pt x="3319780" y="1746250"/>
                </a:lnTo>
                <a:lnTo>
                  <a:pt x="3255010" y="1800225"/>
                </a:lnTo>
                <a:lnTo>
                  <a:pt x="3190875" y="1832610"/>
                </a:lnTo>
                <a:lnTo>
                  <a:pt x="3126105" y="1875790"/>
                </a:lnTo>
                <a:lnTo>
                  <a:pt x="3061335" y="1897380"/>
                </a:lnTo>
                <a:lnTo>
                  <a:pt x="2985770" y="1940560"/>
                </a:lnTo>
                <a:lnTo>
                  <a:pt x="2921000" y="1972945"/>
                </a:lnTo>
                <a:lnTo>
                  <a:pt x="2856230" y="1983105"/>
                </a:lnTo>
                <a:lnTo>
                  <a:pt x="2791460" y="1993900"/>
                </a:lnTo>
                <a:lnTo>
                  <a:pt x="2716530" y="2015490"/>
                </a:lnTo>
                <a:lnTo>
                  <a:pt x="2651760" y="2026285"/>
                </a:lnTo>
                <a:lnTo>
                  <a:pt x="2576195" y="2026285"/>
                </a:lnTo>
                <a:lnTo>
                  <a:pt x="2511425" y="1983105"/>
                </a:lnTo>
                <a:lnTo>
                  <a:pt x="2446655" y="1951355"/>
                </a:lnTo>
                <a:lnTo>
                  <a:pt x="2381885" y="1918970"/>
                </a:lnTo>
                <a:lnTo>
                  <a:pt x="2317750" y="1864995"/>
                </a:lnTo>
                <a:lnTo>
                  <a:pt x="2252980" y="1811020"/>
                </a:lnTo>
                <a:lnTo>
                  <a:pt x="2166620" y="1746250"/>
                </a:lnTo>
                <a:lnTo>
                  <a:pt x="2101850" y="1703070"/>
                </a:lnTo>
                <a:lnTo>
                  <a:pt x="2037080" y="1670685"/>
                </a:lnTo>
                <a:lnTo>
                  <a:pt x="1972310" y="1649095"/>
                </a:lnTo>
                <a:lnTo>
                  <a:pt x="1907540" y="1649095"/>
                </a:lnTo>
                <a:lnTo>
                  <a:pt x="1832610" y="1649095"/>
                </a:lnTo>
                <a:lnTo>
                  <a:pt x="1767840" y="1649095"/>
                </a:lnTo>
                <a:lnTo>
                  <a:pt x="1692275" y="1649095"/>
                </a:lnTo>
                <a:lnTo>
                  <a:pt x="1627505" y="1649095"/>
                </a:lnTo>
                <a:lnTo>
                  <a:pt x="1551940" y="1649095"/>
                </a:lnTo>
                <a:lnTo>
                  <a:pt x="1487170" y="1649095"/>
                </a:lnTo>
                <a:lnTo>
                  <a:pt x="1423035" y="1649095"/>
                </a:lnTo>
                <a:lnTo>
                  <a:pt x="1358265" y="1649095"/>
                </a:lnTo>
                <a:lnTo>
                  <a:pt x="1293495" y="1649095"/>
                </a:lnTo>
                <a:lnTo>
                  <a:pt x="1228725" y="1670685"/>
                </a:lnTo>
                <a:lnTo>
                  <a:pt x="1163955" y="1681480"/>
                </a:lnTo>
                <a:lnTo>
                  <a:pt x="1088390" y="1681480"/>
                </a:lnTo>
                <a:lnTo>
                  <a:pt x="1023620" y="1681480"/>
                </a:lnTo>
                <a:lnTo>
                  <a:pt x="948690" y="1681480"/>
                </a:lnTo>
                <a:lnTo>
                  <a:pt x="883920" y="1681480"/>
                </a:lnTo>
                <a:lnTo>
                  <a:pt x="819150" y="1681480"/>
                </a:lnTo>
                <a:lnTo>
                  <a:pt x="743585" y="1681480"/>
                </a:lnTo>
                <a:lnTo>
                  <a:pt x="678815" y="1681480"/>
                </a:lnTo>
                <a:lnTo>
                  <a:pt x="603250" y="1681480"/>
                </a:lnTo>
                <a:lnTo>
                  <a:pt x="538480" y="1681480"/>
                </a:lnTo>
                <a:lnTo>
                  <a:pt x="463550" y="1681480"/>
                </a:lnTo>
                <a:lnTo>
                  <a:pt x="398780" y="1670685"/>
                </a:lnTo>
                <a:lnTo>
                  <a:pt x="334010" y="1638300"/>
                </a:lnTo>
                <a:lnTo>
                  <a:pt x="258445" y="1595120"/>
                </a:lnTo>
                <a:lnTo>
                  <a:pt x="193675" y="1530985"/>
                </a:lnTo>
                <a:lnTo>
                  <a:pt x="128905" y="1466215"/>
                </a:lnTo>
                <a:lnTo>
                  <a:pt x="96520" y="1401445"/>
                </a:lnTo>
                <a:lnTo>
                  <a:pt x="75565" y="1336675"/>
                </a:lnTo>
                <a:lnTo>
                  <a:pt x="53975" y="1271905"/>
                </a:lnTo>
                <a:lnTo>
                  <a:pt x="43180" y="1207135"/>
                </a:lnTo>
                <a:lnTo>
                  <a:pt x="21590" y="1142365"/>
                </a:lnTo>
                <a:lnTo>
                  <a:pt x="10795" y="1067435"/>
                </a:lnTo>
                <a:lnTo>
                  <a:pt x="10795" y="1002665"/>
                </a:lnTo>
                <a:lnTo>
                  <a:pt x="0" y="927100"/>
                </a:lnTo>
                <a:lnTo>
                  <a:pt x="0" y="862330"/>
                </a:lnTo>
                <a:lnTo>
                  <a:pt x="0" y="786765"/>
                </a:lnTo>
                <a:lnTo>
                  <a:pt x="0" y="721995"/>
                </a:lnTo>
                <a:lnTo>
                  <a:pt x="0" y="657225"/>
                </a:lnTo>
                <a:lnTo>
                  <a:pt x="0" y="582295"/>
                </a:lnTo>
                <a:lnTo>
                  <a:pt x="0" y="517525"/>
                </a:lnTo>
                <a:lnTo>
                  <a:pt x="0" y="452755"/>
                </a:lnTo>
                <a:lnTo>
                  <a:pt x="64770" y="398780"/>
                </a:lnTo>
                <a:lnTo>
                  <a:pt x="128905" y="344805"/>
                </a:lnTo>
                <a:lnTo>
                  <a:pt x="182880" y="280035"/>
                </a:lnTo>
                <a:lnTo>
                  <a:pt x="247650" y="236855"/>
                </a:lnTo>
                <a:lnTo>
                  <a:pt x="290830" y="161925"/>
                </a:lnTo>
                <a:lnTo>
                  <a:pt x="290830" y="151130"/>
                </a:lnTo>
              </a:path>
            </a:pathLst>
          </a:custGeom>
          <a:solidFill>
            <a:srgbClr val="FCEAEB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462230"/>
            <a:ext cx="12192000" cy="157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5224285"/>
            <a:ext cx="12192000" cy="163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340000">
            <a:off x="9404667" y="1658645"/>
            <a:ext cx="1476375" cy="8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9965" y="1670697"/>
            <a:ext cx="147637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4" y="5511855"/>
            <a:ext cx="9305925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66125" y="4382233"/>
            <a:ext cx="333375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65035" y="4098329"/>
            <a:ext cx="847158" cy="78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6675" y="3424470"/>
            <a:ext cx="2598045" cy="29494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8"/>
          <p:cNvGrpSpPr/>
          <p:nvPr/>
        </p:nvGrpSpPr>
        <p:grpSpPr>
          <a:xfrm>
            <a:off x="4705705" y="438279"/>
            <a:ext cx="2165985" cy="984885"/>
            <a:chOff x="7012" y="1646"/>
            <a:chExt cx="3411" cy="1551"/>
          </a:xfrm>
        </p:grpSpPr>
        <p:pic>
          <p:nvPicPr>
            <p:cNvPr id="433" name="Google Shape;433;p8"/>
            <p:cNvPicPr preferRelativeResize="0"/>
            <p:nvPr/>
          </p:nvPicPr>
          <p:blipFill rotWithShape="1">
            <a:blip r:embed="rId12">
              <a:alphaModFix/>
            </a:blip>
            <a:srcRect t="43205" r="422" b="9687"/>
            <a:stretch/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8"/>
            <p:cNvSpPr txBox="1"/>
            <p:nvPr/>
          </p:nvSpPr>
          <p:spPr>
            <a:xfrm>
              <a:off x="7824" y="2014"/>
              <a:ext cx="2469" cy="1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oiny"/>
                <a:buNone/>
              </a:pPr>
              <a:r>
                <a:rPr lang="en-US" sz="3600" b="0" i="0" u="none" strike="noStrike" cap="none" dirty="0">
                  <a:solidFill>
                    <a:srgbClr val="FFFFFF"/>
                  </a:solidFill>
                  <a:latin typeface="Coiny"/>
                  <a:ea typeface="Coiny"/>
                  <a:cs typeface="Coiny"/>
                  <a:sym typeface="Coiny"/>
                </a:rPr>
                <a:t>TOÁN</a:t>
              </a:r>
              <a:endParaRPr dirty="0"/>
            </a:p>
          </p:txBody>
        </p:sp>
      </p:grpSp>
      <p:sp>
        <p:nvSpPr>
          <p:cNvPr id="435" name="Google Shape;435;p8"/>
          <p:cNvSpPr/>
          <p:nvPr/>
        </p:nvSpPr>
        <p:spPr>
          <a:xfrm>
            <a:off x="320512" y="2531499"/>
            <a:ext cx="11962614" cy="244839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Bài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8: LUYỆN TẬP CHUNG( TIẾT 2)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 25</a:t>
            </a:r>
            <a:endParaRPr lang="en-US" sz="48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</a:pPr>
            <a:endParaRPr lang="en-US" sz="48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9"/>
          <p:cNvSpPr/>
          <p:nvPr/>
        </p:nvSpPr>
        <p:spPr>
          <a:xfrm>
            <a:off x="3516536" y="667266"/>
            <a:ext cx="4732520" cy="1126044"/>
          </a:xfrm>
          <a:custGeom>
            <a:avLst/>
            <a:gdLst/>
            <a:ahLst/>
            <a:cxnLst/>
            <a:rect l="l" t="t" r="r" b="b"/>
            <a:pathLst>
              <a:path w="8020050" h="2026285" extrusionOk="0">
                <a:moveTo>
                  <a:pt x="258445" y="258445"/>
                </a:moveTo>
                <a:lnTo>
                  <a:pt x="247650" y="193675"/>
                </a:lnTo>
                <a:lnTo>
                  <a:pt x="312420" y="161925"/>
                </a:lnTo>
                <a:lnTo>
                  <a:pt x="377190" y="129540"/>
                </a:lnTo>
                <a:lnTo>
                  <a:pt x="441960" y="97155"/>
                </a:lnTo>
                <a:lnTo>
                  <a:pt x="506730" y="86360"/>
                </a:lnTo>
                <a:lnTo>
                  <a:pt x="570865" y="64770"/>
                </a:lnTo>
                <a:lnTo>
                  <a:pt x="646430" y="43180"/>
                </a:lnTo>
                <a:lnTo>
                  <a:pt x="711200" y="32385"/>
                </a:lnTo>
                <a:lnTo>
                  <a:pt x="775970" y="21590"/>
                </a:lnTo>
                <a:lnTo>
                  <a:pt x="851535" y="21590"/>
                </a:lnTo>
                <a:lnTo>
                  <a:pt x="916305" y="0"/>
                </a:lnTo>
                <a:lnTo>
                  <a:pt x="991235" y="0"/>
                </a:lnTo>
                <a:lnTo>
                  <a:pt x="1056005" y="0"/>
                </a:lnTo>
                <a:lnTo>
                  <a:pt x="1120775" y="0"/>
                </a:lnTo>
                <a:lnTo>
                  <a:pt x="1196340" y="32385"/>
                </a:lnTo>
                <a:lnTo>
                  <a:pt x="1261110" y="86360"/>
                </a:lnTo>
                <a:lnTo>
                  <a:pt x="1325880" y="118745"/>
                </a:lnTo>
                <a:lnTo>
                  <a:pt x="1390650" y="140335"/>
                </a:lnTo>
                <a:lnTo>
                  <a:pt x="1454785" y="140335"/>
                </a:lnTo>
                <a:lnTo>
                  <a:pt x="1530350" y="140335"/>
                </a:lnTo>
                <a:lnTo>
                  <a:pt x="1595120" y="140335"/>
                </a:lnTo>
                <a:lnTo>
                  <a:pt x="1659890" y="107950"/>
                </a:lnTo>
                <a:lnTo>
                  <a:pt x="1724660" y="107950"/>
                </a:lnTo>
                <a:lnTo>
                  <a:pt x="1789430" y="118745"/>
                </a:lnTo>
                <a:lnTo>
                  <a:pt x="1854200" y="151130"/>
                </a:lnTo>
                <a:lnTo>
                  <a:pt x="1918335" y="204470"/>
                </a:lnTo>
                <a:lnTo>
                  <a:pt x="1972310" y="269240"/>
                </a:lnTo>
                <a:lnTo>
                  <a:pt x="2026285" y="334010"/>
                </a:lnTo>
                <a:lnTo>
                  <a:pt x="2091055" y="387985"/>
                </a:lnTo>
                <a:lnTo>
                  <a:pt x="2166620" y="420370"/>
                </a:lnTo>
                <a:lnTo>
                  <a:pt x="2231390" y="420370"/>
                </a:lnTo>
                <a:lnTo>
                  <a:pt x="2296160" y="420370"/>
                </a:lnTo>
                <a:lnTo>
                  <a:pt x="2360295" y="420370"/>
                </a:lnTo>
                <a:lnTo>
                  <a:pt x="2414270" y="355600"/>
                </a:lnTo>
                <a:lnTo>
                  <a:pt x="2468245" y="290830"/>
                </a:lnTo>
                <a:lnTo>
                  <a:pt x="2511425" y="226060"/>
                </a:lnTo>
                <a:lnTo>
                  <a:pt x="2576195" y="161925"/>
                </a:lnTo>
                <a:lnTo>
                  <a:pt x="2640965" y="129540"/>
                </a:lnTo>
                <a:lnTo>
                  <a:pt x="2705735" y="86360"/>
                </a:lnTo>
                <a:lnTo>
                  <a:pt x="2770505" y="53975"/>
                </a:lnTo>
                <a:lnTo>
                  <a:pt x="2834640" y="32385"/>
                </a:lnTo>
                <a:lnTo>
                  <a:pt x="2899410" y="21590"/>
                </a:lnTo>
                <a:lnTo>
                  <a:pt x="2974975" y="21590"/>
                </a:lnTo>
                <a:lnTo>
                  <a:pt x="3039745" y="32385"/>
                </a:lnTo>
                <a:lnTo>
                  <a:pt x="3104515" y="75565"/>
                </a:lnTo>
                <a:lnTo>
                  <a:pt x="3169285" y="140335"/>
                </a:lnTo>
                <a:lnTo>
                  <a:pt x="3234055" y="204470"/>
                </a:lnTo>
                <a:lnTo>
                  <a:pt x="3298190" y="247650"/>
                </a:lnTo>
                <a:lnTo>
                  <a:pt x="3362960" y="312420"/>
                </a:lnTo>
                <a:lnTo>
                  <a:pt x="3427730" y="334010"/>
                </a:lnTo>
                <a:lnTo>
                  <a:pt x="3492500" y="355600"/>
                </a:lnTo>
                <a:lnTo>
                  <a:pt x="3568065" y="355600"/>
                </a:lnTo>
                <a:lnTo>
                  <a:pt x="3632835" y="355600"/>
                </a:lnTo>
                <a:lnTo>
                  <a:pt x="3707765" y="355600"/>
                </a:lnTo>
                <a:lnTo>
                  <a:pt x="3772535" y="355600"/>
                </a:lnTo>
                <a:lnTo>
                  <a:pt x="3848100" y="355600"/>
                </a:lnTo>
                <a:lnTo>
                  <a:pt x="3912870" y="355600"/>
                </a:lnTo>
                <a:lnTo>
                  <a:pt x="3988435" y="355600"/>
                </a:lnTo>
                <a:lnTo>
                  <a:pt x="4053205" y="344805"/>
                </a:lnTo>
                <a:lnTo>
                  <a:pt x="4117975" y="344805"/>
                </a:lnTo>
                <a:lnTo>
                  <a:pt x="4182110" y="344805"/>
                </a:lnTo>
                <a:lnTo>
                  <a:pt x="4246880" y="344805"/>
                </a:lnTo>
                <a:lnTo>
                  <a:pt x="4311650" y="344805"/>
                </a:lnTo>
                <a:lnTo>
                  <a:pt x="4387215" y="344805"/>
                </a:lnTo>
                <a:lnTo>
                  <a:pt x="4451985" y="344805"/>
                </a:lnTo>
                <a:lnTo>
                  <a:pt x="4527550" y="344805"/>
                </a:lnTo>
                <a:lnTo>
                  <a:pt x="4592320" y="344805"/>
                </a:lnTo>
                <a:lnTo>
                  <a:pt x="4667250" y="344805"/>
                </a:lnTo>
                <a:lnTo>
                  <a:pt x="4732020" y="344805"/>
                </a:lnTo>
                <a:lnTo>
                  <a:pt x="4796790" y="334010"/>
                </a:lnTo>
                <a:lnTo>
                  <a:pt x="4861560" y="280035"/>
                </a:lnTo>
                <a:lnTo>
                  <a:pt x="4926330" y="247650"/>
                </a:lnTo>
                <a:lnTo>
                  <a:pt x="4991100" y="204470"/>
                </a:lnTo>
                <a:lnTo>
                  <a:pt x="5055235" y="161925"/>
                </a:lnTo>
                <a:lnTo>
                  <a:pt x="5120005" y="140335"/>
                </a:lnTo>
                <a:lnTo>
                  <a:pt x="5184775" y="107950"/>
                </a:lnTo>
                <a:lnTo>
                  <a:pt x="5249545" y="75565"/>
                </a:lnTo>
                <a:lnTo>
                  <a:pt x="5314315" y="75565"/>
                </a:lnTo>
                <a:lnTo>
                  <a:pt x="5379085" y="75565"/>
                </a:lnTo>
                <a:lnTo>
                  <a:pt x="5454650" y="75565"/>
                </a:lnTo>
                <a:lnTo>
                  <a:pt x="5518785" y="75565"/>
                </a:lnTo>
                <a:lnTo>
                  <a:pt x="5583555" y="97155"/>
                </a:lnTo>
                <a:lnTo>
                  <a:pt x="5648325" y="129540"/>
                </a:lnTo>
                <a:lnTo>
                  <a:pt x="5723890" y="161925"/>
                </a:lnTo>
                <a:lnTo>
                  <a:pt x="5799455" y="161925"/>
                </a:lnTo>
                <a:lnTo>
                  <a:pt x="5864225" y="172720"/>
                </a:lnTo>
                <a:lnTo>
                  <a:pt x="5939790" y="172720"/>
                </a:lnTo>
                <a:lnTo>
                  <a:pt x="6003925" y="172720"/>
                </a:lnTo>
                <a:lnTo>
                  <a:pt x="6068695" y="172720"/>
                </a:lnTo>
                <a:lnTo>
                  <a:pt x="6133465" y="161925"/>
                </a:lnTo>
                <a:lnTo>
                  <a:pt x="6209030" y="129540"/>
                </a:lnTo>
                <a:lnTo>
                  <a:pt x="6273800" y="97155"/>
                </a:lnTo>
                <a:lnTo>
                  <a:pt x="6338570" y="64770"/>
                </a:lnTo>
                <a:lnTo>
                  <a:pt x="6402705" y="53975"/>
                </a:lnTo>
                <a:lnTo>
                  <a:pt x="6478270" y="32385"/>
                </a:lnTo>
                <a:lnTo>
                  <a:pt x="6543040" y="32385"/>
                </a:lnTo>
                <a:lnTo>
                  <a:pt x="6618605" y="32385"/>
                </a:lnTo>
                <a:lnTo>
                  <a:pt x="6683375" y="32385"/>
                </a:lnTo>
                <a:lnTo>
                  <a:pt x="6758940" y="53975"/>
                </a:lnTo>
                <a:lnTo>
                  <a:pt x="6823710" y="86360"/>
                </a:lnTo>
                <a:lnTo>
                  <a:pt x="6887845" y="97155"/>
                </a:lnTo>
                <a:lnTo>
                  <a:pt x="6963410" y="118745"/>
                </a:lnTo>
                <a:lnTo>
                  <a:pt x="7028180" y="140335"/>
                </a:lnTo>
                <a:lnTo>
                  <a:pt x="7092950" y="172720"/>
                </a:lnTo>
                <a:lnTo>
                  <a:pt x="7157720" y="193675"/>
                </a:lnTo>
                <a:lnTo>
                  <a:pt x="7222490" y="204470"/>
                </a:lnTo>
                <a:lnTo>
                  <a:pt x="7287260" y="226060"/>
                </a:lnTo>
                <a:lnTo>
                  <a:pt x="7362190" y="236855"/>
                </a:lnTo>
                <a:lnTo>
                  <a:pt x="7426960" y="290830"/>
                </a:lnTo>
                <a:lnTo>
                  <a:pt x="7491730" y="312420"/>
                </a:lnTo>
                <a:lnTo>
                  <a:pt x="7556500" y="334010"/>
                </a:lnTo>
                <a:lnTo>
                  <a:pt x="7621270" y="387985"/>
                </a:lnTo>
                <a:lnTo>
                  <a:pt x="7686040" y="420370"/>
                </a:lnTo>
                <a:lnTo>
                  <a:pt x="7750810" y="452755"/>
                </a:lnTo>
                <a:lnTo>
                  <a:pt x="7814945" y="506730"/>
                </a:lnTo>
                <a:lnTo>
                  <a:pt x="7879715" y="560705"/>
                </a:lnTo>
                <a:lnTo>
                  <a:pt x="7922895" y="625475"/>
                </a:lnTo>
                <a:lnTo>
                  <a:pt x="7955280" y="689610"/>
                </a:lnTo>
                <a:lnTo>
                  <a:pt x="7966075" y="754380"/>
                </a:lnTo>
                <a:lnTo>
                  <a:pt x="7998460" y="829945"/>
                </a:lnTo>
                <a:lnTo>
                  <a:pt x="8020050" y="894715"/>
                </a:lnTo>
                <a:lnTo>
                  <a:pt x="8020050" y="959485"/>
                </a:lnTo>
                <a:lnTo>
                  <a:pt x="8020050" y="1024255"/>
                </a:lnTo>
                <a:lnTo>
                  <a:pt x="8020050" y="1088390"/>
                </a:lnTo>
                <a:lnTo>
                  <a:pt x="8020050" y="1153160"/>
                </a:lnTo>
                <a:lnTo>
                  <a:pt x="8020050" y="1228725"/>
                </a:lnTo>
                <a:lnTo>
                  <a:pt x="7998460" y="1293495"/>
                </a:lnTo>
                <a:lnTo>
                  <a:pt x="7976870" y="1358265"/>
                </a:lnTo>
                <a:lnTo>
                  <a:pt x="7944485" y="1423035"/>
                </a:lnTo>
                <a:lnTo>
                  <a:pt x="7912100" y="1487805"/>
                </a:lnTo>
                <a:lnTo>
                  <a:pt x="7890510" y="1551940"/>
                </a:lnTo>
                <a:lnTo>
                  <a:pt x="7836535" y="1616710"/>
                </a:lnTo>
                <a:lnTo>
                  <a:pt x="7771765" y="1670685"/>
                </a:lnTo>
                <a:lnTo>
                  <a:pt x="7707630" y="1724660"/>
                </a:lnTo>
                <a:lnTo>
                  <a:pt x="7642860" y="1746250"/>
                </a:lnTo>
                <a:lnTo>
                  <a:pt x="7578090" y="1767840"/>
                </a:lnTo>
                <a:lnTo>
                  <a:pt x="7513320" y="1789430"/>
                </a:lnTo>
                <a:lnTo>
                  <a:pt x="7448550" y="1789430"/>
                </a:lnTo>
                <a:lnTo>
                  <a:pt x="7383780" y="1789430"/>
                </a:lnTo>
                <a:lnTo>
                  <a:pt x="7319010" y="1789430"/>
                </a:lnTo>
                <a:lnTo>
                  <a:pt x="7254875" y="1789430"/>
                </a:lnTo>
                <a:lnTo>
                  <a:pt x="7190105" y="1789430"/>
                </a:lnTo>
                <a:lnTo>
                  <a:pt x="7125335" y="1789430"/>
                </a:lnTo>
                <a:lnTo>
                  <a:pt x="7060565" y="1778635"/>
                </a:lnTo>
                <a:lnTo>
                  <a:pt x="6995795" y="1778635"/>
                </a:lnTo>
                <a:lnTo>
                  <a:pt x="6931025" y="1767840"/>
                </a:lnTo>
                <a:lnTo>
                  <a:pt x="6855460" y="1767840"/>
                </a:lnTo>
                <a:lnTo>
                  <a:pt x="6791325" y="1767840"/>
                </a:lnTo>
                <a:lnTo>
                  <a:pt x="6726555" y="1767840"/>
                </a:lnTo>
                <a:lnTo>
                  <a:pt x="6661785" y="1767840"/>
                </a:lnTo>
                <a:lnTo>
                  <a:pt x="6597015" y="1767840"/>
                </a:lnTo>
                <a:lnTo>
                  <a:pt x="6532245" y="1767840"/>
                </a:lnTo>
                <a:lnTo>
                  <a:pt x="6456680" y="1778635"/>
                </a:lnTo>
                <a:lnTo>
                  <a:pt x="6392545" y="1800225"/>
                </a:lnTo>
                <a:lnTo>
                  <a:pt x="6327775" y="1811020"/>
                </a:lnTo>
                <a:lnTo>
                  <a:pt x="6263005" y="1821815"/>
                </a:lnTo>
                <a:lnTo>
                  <a:pt x="6198235" y="1821815"/>
                </a:lnTo>
                <a:lnTo>
                  <a:pt x="6122670" y="1821815"/>
                </a:lnTo>
                <a:lnTo>
                  <a:pt x="6057900" y="1821815"/>
                </a:lnTo>
                <a:lnTo>
                  <a:pt x="5993130" y="1800225"/>
                </a:lnTo>
                <a:lnTo>
                  <a:pt x="5928995" y="1778635"/>
                </a:lnTo>
                <a:lnTo>
                  <a:pt x="5864225" y="1767840"/>
                </a:lnTo>
                <a:lnTo>
                  <a:pt x="5799455" y="1735455"/>
                </a:lnTo>
                <a:lnTo>
                  <a:pt x="5734685" y="1724660"/>
                </a:lnTo>
                <a:lnTo>
                  <a:pt x="5669915" y="1713865"/>
                </a:lnTo>
                <a:lnTo>
                  <a:pt x="5605145" y="1713865"/>
                </a:lnTo>
                <a:lnTo>
                  <a:pt x="5540375" y="1713865"/>
                </a:lnTo>
                <a:lnTo>
                  <a:pt x="5465445" y="1713865"/>
                </a:lnTo>
                <a:lnTo>
                  <a:pt x="5400675" y="1713865"/>
                </a:lnTo>
                <a:lnTo>
                  <a:pt x="5325110" y="1713865"/>
                </a:lnTo>
                <a:lnTo>
                  <a:pt x="5260340" y="1746250"/>
                </a:lnTo>
                <a:lnTo>
                  <a:pt x="5195570" y="1767840"/>
                </a:lnTo>
                <a:lnTo>
                  <a:pt x="5130800" y="1789430"/>
                </a:lnTo>
                <a:lnTo>
                  <a:pt x="5066030" y="1789430"/>
                </a:lnTo>
                <a:lnTo>
                  <a:pt x="5001895" y="1789430"/>
                </a:lnTo>
                <a:lnTo>
                  <a:pt x="4937125" y="1789430"/>
                </a:lnTo>
                <a:lnTo>
                  <a:pt x="4872355" y="1789430"/>
                </a:lnTo>
                <a:lnTo>
                  <a:pt x="4807585" y="1789430"/>
                </a:lnTo>
                <a:lnTo>
                  <a:pt x="4742815" y="1789430"/>
                </a:lnTo>
                <a:lnTo>
                  <a:pt x="4678045" y="1789430"/>
                </a:lnTo>
                <a:lnTo>
                  <a:pt x="4613275" y="1789430"/>
                </a:lnTo>
                <a:lnTo>
                  <a:pt x="4549140" y="1789430"/>
                </a:lnTo>
                <a:lnTo>
                  <a:pt x="4473575" y="1789430"/>
                </a:lnTo>
                <a:lnTo>
                  <a:pt x="4408805" y="1789430"/>
                </a:lnTo>
                <a:lnTo>
                  <a:pt x="4344035" y="1778635"/>
                </a:lnTo>
                <a:lnTo>
                  <a:pt x="4279265" y="1746250"/>
                </a:lnTo>
                <a:lnTo>
                  <a:pt x="4214495" y="1724660"/>
                </a:lnTo>
                <a:lnTo>
                  <a:pt x="4139565" y="1713865"/>
                </a:lnTo>
                <a:lnTo>
                  <a:pt x="4074795" y="1713865"/>
                </a:lnTo>
                <a:lnTo>
                  <a:pt x="3999230" y="1713865"/>
                </a:lnTo>
                <a:lnTo>
                  <a:pt x="3934460" y="1713865"/>
                </a:lnTo>
                <a:lnTo>
                  <a:pt x="3869690" y="1713865"/>
                </a:lnTo>
                <a:lnTo>
                  <a:pt x="3794125" y="1713865"/>
                </a:lnTo>
                <a:lnTo>
                  <a:pt x="3729355" y="1713865"/>
                </a:lnTo>
                <a:lnTo>
                  <a:pt x="3665220" y="1713865"/>
                </a:lnTo>
                <a:lnTo>
                  <a:pt x="3589655" y="1713865"/>
                </a:lnTo>
                <a:lnTo>
                  <a:pt x="3514090" y="1713865"/>
                </a:lnTo>
                <a:lnTo>
                  <a:pt x="3449320" y="1713865"/>
                </a:lnTo>
                <a:lnTo>
                  <a:pt x="3384550" y="1713865"/>
                </a:lnTo>
                <a:lnTo>
                  <a:pt x="3319780" y="1746250"/>
                </a:lnTo>
                <a:lnTo>
                  <a:pt x="3255010" y="1800225"/>
                </a:lnTo>
                <a:lnTo>
                  <a:pt x="3190875" y="1832610"/>
                </a:lnTo>
                <a:lnTo>
                  <a:pt x="3126105" y="1875790"/>
                </a:lnTo>
                <a:lnTo>
                  <a:pt x="3061335" y="1897380"/>
                </a:lnTo>
                <a:lnTo>
                  <a:pt x="2985770" y="1940560"/>
                </a:lnTo>
                <a:lnTo>
                  <a:pt x="2921000" y="1972945"/>
                </a:lnTo>
                <a:lnTo>
                  <a:pt x="2856230" y="1983105"/>
                </a:lnTo>
                <a:lnTo>
                  <a:pt x="2791460" y="1993900"/>
                </a:lnTo>
                <a:lnTo>
                  <a:pt x="2716530" y="2015490"/>
                </a:lnTo>
                <a:lnTo>
                  <a:pt x="2651760" y="2026285"/>
                </a:lnTo>
                <a:lnTo>
                  <a:pt x="2576195" y="2026285"/>
                </a:lnTo>
                <a:lnTo>
                  <a:pt x="2511425" y="1983105"/>
                </a:lnTo>
                <a:lnTo>
                  <a:pt x="2446655" y="1951355"/>
                </a:lnTo>
                <a:lnTo>
                  <a:pt x="2381885" y="1918970"/>
                </a:lnTo>
                <a:lnTo>
                  <a:pt x="2317750" y="1864995"/>
                </a:lnTo>
                <a:lnTo>
                  <a:pt x="2252980" y="1811020"/>
                </a:lnTo>
                <a:lnTo>
                  <a:pt x="2166620" y="1746250"/>
                </a:lnTo>
                <a:lnTo>
                  <a:pt x="2101850" y="1703070"/>
                </a:lnTo>
                <a:lnTo>
                  <a:pt x="2037080" y="1670685"/>
                </a:lnTo>
                <a:lnTo>
                  <a:pt x="1972310" y="1649095"/>
                </a:lnTo>
                <a:lnTo>
                  <a:pt x="1907540" y="1649095"/>
                </a:lnTo>
                <a:lnTo>
                  <a:pt x="1832610" y="1649095"/>
                </a:lnTo>
                <a:lnTo>
                  <a:pt x="1767840" y="1649095"/>
                </a:lnTo>
                <a:lnTo>
                  <a:pt x="1692275" y="1649095"/>
                </a:lnTo>
                <a:lnTo>
                  <a:pt x="1627505" y="1649095"/>
                </a:lnTo>
                <a:lnTo>
                  <a:pt x="1551940" y="1649095"/>
                </a:lnTo>
                <a:lnTo>
                  <a:pt x="1487170" y="1649095"/>
                </a:lnTo>
                <a:lnTo>
                  <a:pt x="1423035" y="1649095"/>
                </a:lnTo>
                <a:lnTo>
                  <a:pt x="1358265" y="1649095"/>
                </a:lnTo>
                <a:lnTo>
                  <a:pt x="1293495" y="1649095"/>
                </a:lnTo>
                <a:lnTo>
                  <a:pt x="1228725" y="1670685"/>
                </a:lnTo>
                <a:lnTo>
                  <a:pt x="1163955" y="1681480"/>
                </a:lnTo>
                <a:lnTo>
                  <a:pt x="1088390" y="1681480"/>
                </a:lnTo>
                <a:lnTo>
                  <a:pt x="1023620" y="1681480"/>
                </a:lnTo>
                <a:lnTo>
                  <a:pt x="948690" y="1681480"/>
                </a:lnTo>
                <a:lnTo>
                  <a:pt x="883920" y="1681480"/>
                </a:lnTo>
                <a:lnTo>
                  <a:pt x="819150" y="1681480"/>
                </a:lnTo>
                <a:lnTo>
                  <a:pt x="743585" y="1681480"/>
                </a:lnTo>
                <a:lnTo>
                  <a:pt x="678815" y="1681480"/>
                </a:lnTo>
                <a:lnTo>
                  <a:pt x="603250" y="1681480"/>
                </a:lnTo>
                <a:lnTo>
                  <a:pt x="538480" y="1681480"/>
                </a:lnTo>
                <a:lnTo>
                  <a:pt x="463550" y="1681480"/>
                </a:lnTo>
                <a:lnTo>
                  <a:pt x="398780" y="1670685"/>
                </a:lnTo>
                <a:lnTo>
                  <a:pt x="334010" y="1638300"/>
                </a:lnTo>
                <a:lnTo>
                  <a:pt x="258445" y="1595120"/>
                </a:lnTo>
                <a:lnTo>
                  <a:pt x="193675" y="1530985"/>
                </a:lnTo>
                <a:lnTo>
                  <a:pt x="128905" y="1466215"/>
                </a:lnTo>
                <a:lnTo>
                  <a:pt x="96520" y="1401445"/>
                </a:lnTo>
                <a:lnTo>
                  <a:pt x="75565" y="1336675"/>
                </a:lnTo>
                <a:lnTo>
                  <a:pt x="53975" y="1271905"/>
                </a:lnTo>
                <a:lnTo>
                  <a:pt x="43180" y="1207135"/>
                </a:lnTo>
                <a:lnTo>
                  <a:pt x="21590" y="1142365"/>
                </a:lnTo>
                <a:lnTo>
                  <a:pt x="10795" y="1067435"/>
                </a:lnTo>
                <a:lnTo>
                  <a:pt x="10795" y="1002665"/>
                </a:lnTo>
                <a:lnTo>
                  <a:pt x="0" y="927100"/>
                </a:lnTo>
                <a:lnTo>
                  <a:pt x="0" y="862330"/>
                </a:lnTo>
                <a:lnTo>
                  <a:pt x="0" y="786765"/>
                </a:lnTo>
                <a:lnTo>
                  <a:pt x="0" y="721995"/>
                </a:lnTo>
                <a:lnTo>
                  <a:pt x="0" y="657225"/>
                </a:lnTo>
                <a:lnTo>
                  <a:pt x="0" y="582295"/>
                </a:lnTo>
                <a:lnTo>
                  <a:pt x="0" y="517525"/>
                </a:lnTo>
                <a:lnTo>
                  <a:pt x="0" y="452755"/>
                </a:lnTo>
                <a:lnTo>
                  <a:pt x="64770" y="398780"/>
                </a:lnTo>
                <a:lnTo>
                  <a:pt x="128905" y="344805"/>
                </a:lnTo>
                <a:lnTo>
                  <a:pt x="182880" y="280035"/>
                </a:lnTo>
                <a:lnTo>
                  <a:pt x="247650" y="236855"/>
                </a:lnTo>
                <a:lnTo>
                  <a:pt x="290830" y="161925"/>
                </a:lnTo>
                <a:lnTo>
                  <a:pt x="290830" y="151130"/>
                </a:lnTo>
              </a:path>
            </a:pathLst>
          </a:cu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9"/>
          <p:cNvSpPr txBox="1">
            <a:spLocks noGrp="1"/>
          </p:cNvSpPr>
          <p:nvPr>
            <p:ph type="body" idx="4294967295"/>
          </p:nvPr>
        </p:nvSpPr>
        <p:spPr>
          <a:xfrm>
            <a:off x="2511453" y="911995"/>
            <a:ext cx="6894513" cy="63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</a:pPr>
            <a:r>
              <a:rPr lang="en-US" sz="4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YÊU CẦU CẦN ĐẠT </a:t>
            </a:r>
            <a:endParaRPr/>
          </a:p>
        </p:txBody>
      </p:sp>
      <p:grpSp>
        <p:nvGrpSpPr>
          <p:cNvPr id="442" name="Google Shape;442;p9"/>
          <p:cNvGrpSpPr/>
          <p:nvPr/>
        </p:nvGrpSpPr>
        <p:grpSpPr>
          <a:xfrm>
            <a:off x="986131" y="2359805"/>
            <a:ext cx="9401302" cy="3308650"/>
            <a:chOff x="2012385" y="403"/>
            <a:chExt cx="9401302" cy="3308650"/>
          </a:xfrm>
        </p:grpSpPr>
        <p:sp>
          <p:nvSpPr>
            <p:cNvPr id="443" name="Google Shape;443;p9"/>
            <p:cNvSpPr/>
            <p:nvPr/>
          </p:nvSpPr>
          <p:spPr>
            <a:xfrm rot="10800000">
              <a:off x="2485049" y="403"/>
              <a:ext cx="8927745" cy="945328"/>
            </a:xfrm>
            <a:prstGeom prst="homePlate">
              <a:avLst>
                <a:gd name="adj" fmla="val 50000"/>
              </a:avLst>
            </a:prstGeom>
            <a:solidFill>
              <a:srgbClr val="5F497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 txBox="1"/>
            <p:nvPr/>
          </p:nvSpPr>
          <p:spPr>
            <a:xfrm>
              <a:off x="2721381" y="403"/>
              <a:ext cx="8691413" cy="945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6850" tIns="106675" rIns="19912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B10"/>
                </a:buClr>
                <a:buSzPts val="2800"/>
                <a:buFont typeface="Calibri"/>
                <a:buNone/>
              </a:pPr>
              <a:r>
                <a:rPr lang="en-US" sz="2800">
                  <a:solidFill>
                    <a:srgbClr val="1D1B1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Thực hiện được phép nhân, phép chia trong bảng đã học. 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012385" y="403"/>
              <a:ext cx="945328" cy="945328"/>
            </a:xfrm>
            <a:prstGeom prst="ellipse">
              <a:avLst/>
            </a:prstGeom>
            <a:solidFill>
              <a:srgbClr val="D4DFC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 rot="10800000">
              <a:off x="2485942" y="1193871"/>
              <a:ext cx="8927745" cy="945328"/>
            </a:xfrm>
            <a:prstGeom prst="homePlate">
              <a:avLst>
                <a:gd name="adj" fmla="val 50000"/>
              </a:avLst>
            </a:prstGeom>
            <a:solidFill>
              <a:srgbClr val="E36C0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 txBox="1"/>
            <p:nvPr/>
          </p:nvSpPr>
          <p:spPr>
            <a:xfrm>
              <a:off x="2722274" y="1193871"/>
              <a:ext cx="8691413" cy="945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6850" tIns="99050" rIns="18490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US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Thực hiện được nhân, chia nhẩm với (cho) 1.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2012385" y="1182064"/>
              <a:ext cx="945328" cy="945328"/>
            </a:xfrm>
            <a:prstGeom prst="ellipse">
              <a:avLst/>
            </a:prstGeom>
            <a:solidFill>
              <a:srgbClr val="C2D9D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 rot="10800000">
              <a:off x="2485049" y="2363725"/>
              <a:ext cx="8927745" cy="945328"/>
            </a:xfrm>
            <a:prstGeom prst="homePlate">
              <a:avLst>
                <a:gd name="adj" fmla="val 50000"/>
              </a:avLst>
            </a:prstGeom>
            <a:solidFill>
              <a:srgbClr val="C0000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 txBox="1"/>
            <p:nvPr/>
          </p:nvSpPr>
          <p:spPr>
            <a:xfrm>
              <a:off x="2721381" y="2363725"/>
              <a:ext cx="8691413" cy="945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6850" tIns="99050" rIns="18490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Calibri"/>
                <a:buNone/>
              </a:pPr>
              <a:r>
                <a:rPr lang="en-US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Vận dụng giải được các bài tập có liên quan đến bảng nhân, chia đã học. </a:t>
              </a:r>
              <a:endParaRPr sz="2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2012385" y="2363725"/>
              <a:ext cx="945328" cy="945328"/>
            </a:xfrm>
            <a:prstGeom prst="ellipse">
              <a:avLst/>
            </a:prstGeom>
            <a:solidFill>
              <a:srgbClr val="CAC3D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9"/>
          <p:cNvSpPr/>
          <p:nvPr/>
        </p:nvSpPr>
        <p:spPr>
          <a:xfrm>
            <a:off x="952151" y="2353261"/>
            <a:ext cx="1015068" cy="954249"/>
          </a:xfrm>
          <a:prstGeom prst="ellipse">
            <a:avLst/>
          </a:prstGeom>
          <a:solidFill>
            <a:srgbClr val="5F497A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453" name="Google Shape;453;p9"/>
          <p:cNvSpPr/>
          <p:nvPr/>
        </p:nvSpPr>
        <p:spPr>
          <a:xfrm>
            <a:off x="952150" y="4729298"/>
            <a:ext cx="1015069" cy="954249"/>
          </a:xfrm>
          <a:prstGeom prst="ellipse">
            <a:avLst/>
          </a:prstGeom>
          <a:solidFill>
            <a:srgbClr val="C0000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454" name="Google Shape;454;p9"/>
          <p:cNvSpPr/>
          <p:nvPr/>
        </p:nvSpPr>
        <p:spPr>
          <a:xfrm>
            <a:off x="981513" y="3544350"/>
            <a:ext cx="956344" cy="954249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455" name="Google Shape;455;p9"/>
          <p:cNvSpPr/>
          <p:nvPr/>
        </p:nvSpPr>
        <p:spPr>
          <a:xfrm>
            <a:off x="981513" y="3544350"/>
            <a:ext cx="956344" cy="954249"/>
          </a:xfrm>
          <a:prstGeom prst="ellipse">
            <a:avLst/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695</Words>
  <Application>Microsoft Office PowerPoint</Application>
  <PresentationFormat>Widescreen</PresentationFormat>
  <Paragraphs>141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</vt:lpstr>
      <vt:lpstr>Open Sans</vt:lpstr>
      <vt:lpstr>Coiny</vt:lpstr>
      <vt:lpstr>Times New Roman</vt:lpstr>
      <vt:lpstr>Nunito Black</vt:lpstr>
      <vt:lpstr>Arial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các bảng nhân, bảng chia đã học. - Chuẩn bị bài sau : Luyện tập chung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Phuong</cp:lastModifiedBy>
  <cp:revision>6</cp:revision>
  <dcterms:created xsi:type="dcterms:W3CDTF">2022-06-24T03:14:59Z</dcterms:created>
  <dcterms:modified xsi:type="dcterms:W3CDTF">2023-09-21T06:20:13Z</dcterms:modified>
</cp:coreProperties>
</file>