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8"/>
  </p:notesMasterIdLst>
  <p:sldIdLst>
    <p:sldId id="326" r:id="rId3"/>
    <p:sldId id="329" r:id="rId4"/>
    <p:sldId id="411" r:id="rId5"/>
    <p:sldId id="412" r:id="rId6"/>
    <p:sldId id="413" r:id="rId7"/>
    <p:sldId id="324" r:id="rId8"/>
    <p:sldId id="263" r:id="rId9"/>
    <p:sldId id="443" r:id="rId10"/>
    <p:sldId id="444" r:id="rId11"/>
    <p:sldId id="446" r:id="rId12"/>
    <p:sldId id="445" r:id="rId13"/>
    <p:sldId id="447" r:id="rId14"/>
    <p:sldId id="435" r:id="rId15"/>
    <p:sldId id="416" r:id="rId16"/>
    <p:sldId id="436" r:id="rId17"/>
    <p:sldId id="398" r:id="rId18"/>
    <p:sldId id="406" r:id="rId19"/>
    <p:sldId id="438" r:id="rId20"/>
    <p:sldId id="439" r:id="rId21"/>
    <p:sldId id="409" r:id="rId22"/>
    <p:sldId id="410" r:id="rId23"/>
    <p:sldId id="441" r:id="rId24"/>
    <p:sldId id="448" r:id="rId25"/>
    <p:sldId id="273"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BC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4660"/>
  </p:normalViewPr>
  <p:slideViewPr>
    <p:cSldViewPr snapToGrid="0">
      <p:cViewPr varScale="1">
        <p:scale>
          <a:sx n="58" d="100"/>
          <a:sy n="58" d="100"/>
        </p:scale>
        <p:origin x="101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69E4E-193D-473C-B2CC-F21B92C5DC8D}" type="datetimeFigureOut">
              <a:rPr lang="en-US" smtClean="0"/>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C61BD-BD79-4DCD-AA3C-4B47C475EA0F}" type="slidenum">
              <a:rPr lang="en-US" smtClean="0"/>
              <a:t>‹#›</a:t>
            </a:fld>
            <a:endParaRPr lang="en-US"/>
          </a:p>
        </p:txBody>
      </p:sp>
    </p:spTree>
    <p:extLst>
      <p:ext uri="{BB962C8B-B14F-4D97-AF65-F5344CB8AC3E}">
        <p14:creationId xmlns:p14="http://schemas.microsoft.com/office/powerpoint/2010/main" val="129571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 cô kích vào màn hình để bắt đầu trò chơi.</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 chuột vào màn hình để ô tô di chuyển vào và hiện câu hỏi.</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 chuột vào màn hình để hiện đáp án</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 chuột vào mũi tên RIGHT – nếu học sinh trả lời đúng. Tự động chạy hiệu ứng đón học sinh, kết thúc silde</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 chuột vào mũi tên WRONG – nếu học sinh trả lời sai. Tự động chạy hiệu ứng không đón học sinh, kết thúc silde</a:t>
            </a:r>
          </a:p>
          <a:p>
            <a:endParaRPr lang="en-US" dirty="0"/>
          </a:p>
        </p:txBody>
      </p:sp>
      <p:sp>
        <p:nvSpPr>
          <p:cNvPr id="4" name="Slide Number Placeholder 3"/>
          <p:cNvSpPr>
            <a:spLocks noGrp="1"/>
          </p:cNvSpPr>
          <p:nvPr>
            <p:ph type="sldNum" sz="quarter" idx="5"/>
          </p:nvPr>
        </p:nvSpPr>
        <p:spPr/>
        <p:txBody>
          <a:bodyPr/>
          <a:lstStyle/>
          <a:p>
            <a:fld id="{D1FC61BD-BD79-4DCD-AA3C-4B47C475EA0F}" type="slidenum">
              <a:rPr lang="en-US" smtClean="0"/>
              <a:t>2</a:t>
            </a:fld>
            <a:endParaRPr lang="en-US"/>
          </a:p>
        </p:txBody>
      </p:sp>
    </p:spTree>
    <p:extLst>
      <p:ext uri="{BB962C8B-B14F-4D97-AF65-F5344CB8AC3E}">
        <p14:creationId xmlns:p14="http://schemas.microsoft.com/office/powerpoint/2010/main" val="3206071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en-US" b="0" i="0">
                <a:solidFill>
                  <a:srgbClr val="333333"/>
                </a:solidFill>
                <a:effectLst/>
                <a:latin typeface="#9Slide03 Comfortaa" panose="00000500000000000000" pitchFamily="2" charset="0"/>
              </a:rPr>
              <a:t>a) Bạn Nam đã làm tròn số chỉ độ cao đến hàng chục nghìn</a:t>
            </a:r>
          </a:p>
          <a:p>
            <a:pPr algn="l" latinLnBrk="0"/>
            <a:r>
              <a:rPr lang="en-US" b="0" i="0">
                <a:solidFill>
                  <a:srgbClr val="333333"/>
                </a:solidFill>
                <a:effectLst/>
                <a:latin typeface="#9Slide03 Comfortaa" panose="00000500000000000000" pitchFamily="2" charset="0"/>
              </a:rPr>
              <a:t>    Bạn Việt đã làm tròn số chỉ độ cao đến hàng trăm </a:t>
            </a:r>
          </a:p>
          <a:p>
            <a:pPr algn="l" latinLnBrk="0"/>
            <a:r>
              <a:rPr lang="en-US" b="0" i="0">
                <a:solidFill>
                  <a:srgbClr val="333333"/>
                </a:solidFill>
                <a:effectLst/>
                <a:latin typeface="#9Slide03 Comfortaa" panose="00000500000000000000" pitchFamily="2" charset="0"/>
              </a:rPr>
              <a:t>    Bạn Mai đã làm tròn số chỉ độ cao đến hàng nghìn</a:t>
            </a:r>
          </a:p>
          <a:p>
            <a:endParaRPr lang="en-US">
              <a:latin typeface="#9Slide03 Comfortaa" panose="00000500000000000000" pitchFamily="2" charset="0"/>
            </a:endParaRPr>
          </a:p>
        </p:txBody>
      </p:sp>
      <p:sp>
        <p:nvSpPr>
          <p:cNvPr id="4" name="Slide Number Placeholder 3"/>
          <p:cNvSpPr>
            <a:spLocks noGrp="1"/>
          </p:cNvSpPr>
          <p:nvPr>
            <p:ph type="sldNum" sz="quarter" idx="5"/>
          </p:nvPr>
        </p:nvSpPr>
        <p:spPr/>
        <p:txBody>
          <a:bodyPr/>
          <a:lstStyle/>
          <a:p>
            <a:fld id="{47339510-13BA-4728-8BFA-1C799F8D17D2}" type="slidenum">
              <a:rPr lang="en-US" smtClean="0"/>
              <a:t>21</a:t>
            </a:fld>
            <a:endParaRPr lang="en-US"/>
          </a:p>
        </p:txBody>
      </p:sp>
    </p:spTree>
    <p:extLst>
      <p:ext uri="{BB962C8B-B14F-4D97-AF65-F5344CB8AC3E}">
        <p14:creationId xmlns:p14="http://schemas.microsoft.com/office/powerpoint/2010/main" val="2732979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93187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37700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6125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58227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20" name="PHẠM DUYÊN 13 - 9Slide.vn">
            <a:extLst>
              <a:ext uri="{FF2B5EF4-FFF2-40B4-BE49-F238E27FC236}">
                <a16:creationId xmlns:a16="http://schemas.microsoft.com/office/drawing/2014/main" id="{C81BDCB3-FAE4-6F76-96F1-176FC64892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48101" y="-152400"/>
            <a:ext cx="1498600" cy="542220"/>
          </a:xfrm>
          <a:prstGeom prst="rect">
            <a:avLst/>
          </a:prstGeom>
        </p:spPr>
      </p:pic>
      <p:pic>
        <p:nvPicPr>
          <p:cNvPr id="21" name="PHẠM DUYÊN 14 - 9Slide.vn">
            <a:extLst>
              <a:ext uri="{FF2B5EF4-FFF2-40B4-BE49-F238E27FC236}">
                <a16:creationId xmlns:a16="http://schemas.microsoft.com/office/drawing/2014/main" id="{64822338-8F66-25C2-9AD7-E27C92BDF0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46701" y="-152400"/>
            <a:ext cx="1498600" cy="542220"/>
          </a:xfrm>
          <a:prstGeom prst="rect">
            <a:avLst/>
          </a:prstGeom>
        </p:spPr>
      </p:pic>
      <p:pic>
        <p:nvPicPr>
          <p:cNvPr id="22" name="PHẠM DUYÊN 15 - 9Slide.vn">
            <a:extLst>
              <a:ext uri="{FF2B5EF4-FFF2-40B4-BE49-F238E27FC236}">
                <a16:creationId xmlns:a16="http://schemas.microsoft.com/office/drawing/2014/main" id="{F44DAD85-BD13-AC89-E707-EAA00695856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45301" y="-152400"/>
            <a:ext cx="1498600" cy="542220"/>
          </a:xfrm>
          <a:prstGeom prst="rect">
            <a:avLst/>
          </a:prstGeom>
        </p:spPr>
      </p:pic>
      <p:pic>
        <p:nvPicPr>
          <p:cNvPr id="6" name="PHẠM DUYÊN 17 - 9Slide.vn">
            <a:extLst>
              <a:ext uri="{FF2B5EF4-FFF2-40B4-BE49-F238E27FC236}">
                <a16:creationId xmlns:a16="http://schemas.microsoft.com/office/drawing/2014/main" id="{105C57FC-C4CB-D434-0460-29C238037E07}"/>
              </a:ext>
            </a:extLst>
          </p:cNvPr>
          <p:cNvPicPr>
            <a:picLocks noChangeAspect="1"/>
          </p:cNvPicPr>
          <p:nvPr userDrawn="1"/>
        </p:nvPicPr>
        <p:blipFill rotWithShape="1">
          <a:blip r:embed="rId4"/>
          <a:srcRect r="24451" b="39831"/>
          <a:stretch/>
        </p:blipFill>
        <p:spPr>
          <a:xfrm>
            <a:off x="8679722" y="4664315"/>
            <a:ext cx="3508849" cy="2193685"/>
          </a:xfrm>
          <a:prstGeom prst="rect">
            <a:avLst/>
          </a:prstGeom>
        </p:spPr>
      </p:pic>
      <p:pic>
        <p:nvPicPr>
          <p:cNvPr id="7" name="PHẠM DUYÊN 18 - 9Slide.vn">
            <a:extLst>
              <a:ext uri="{FF2B5EF4-FFF2-40B4-BE49-F238E27FC236}">
                <a16:creationId xmlns:a16="http://schemas.microsoft.com/office/drawing/2014/main" id="{919E54C1-B1C8-A247-4037-5BDB42EE012E}"/>
              </a:ext>
            </a:extLst>
          </p:cNvPr>
          <p:cNvPicPr>
            <a:picLocks noChangeAspect="1"/>
          </p:cNvPicPr>
          <p:nvPr userDrawn="1"/>
        </p:nvPicPr>
        <p:blipFill rotWithShape="1">
          <a:blip r:embed="rId4"/>
          <a:srcRect b="50383"/>
          <a:stretch/>
        </p:blipFill>
        <p:spPr>
          <a:xfrm>
            <a:off x="6457192" y="5068073"/>
            <a:ext cx="4644437" cy="1808977"/>
          </a:xfrm>
          <a:prstGeom prst="rect">
            <a:avLst/>
          </a:prstGeom>
        </p:spPr>
      </p:pic>
      <p:pic>
        <p:nvPicPr>
          <p:cNvPr id="8" name="PHẠM DUYÊN 20 - 9Slide.vn">
            <a:extLst>
              <a:ext uri="{FF2B5EF4-FFF2-40B4-BE49-F238E27FC236}">
                <a16:creationId xmlns:a16="http://schemas.microsoft.com/office/drawing/2014/main" id="{91F29670-0F02-1E3B-F735-2A936891A3AF}"/>
              </a:ext>
            </a:extLst>
          </p:cNvPr>
          <p:cNvPicPr>
            <a:picLocks noChangeAspect="1"/>
          </p:cNvPicPr>
          <p:nvPr userDrawn="1"/>
        </p:nvPicPr>
        <p:blipFill rotWithShape="1">
          <a:blip r:embed="rId4"/>
          <a:srcRect b="76154"/>
          <a:stretch/>
        </p:blipFill>
        <p:spPr>
          <a:xfrm>
            <a:off x="2634490" y="5980260"/>
            <a:ext cx="4644437" cy="869390"/>
          </a:xfrm>
          <a:prstGeom prst="rect">
            <a:avLst/>
          </a:prstGeom>
        </p:spPr>
      </p:pic>
      <p:pic>
        <p:nvPicPr>
          <p:cNvPr id="9" name="PHẠM DUYÊN 3 - 9Slide.vn">
            <a:extLst>
              <a:ext uri="{FF2B5EF4-FFF2-40B4-BE49-F238E27FC236}">
                <a16:creationId xmlns:a16="http://schemas.microsoft.com/office/drawing/2014/main" id="{9250B14E-C035-1B5C-2A3D-F00F71B517F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1506200" y="0"/>
            <a:ext cx="682371" cy="2743200"/>
          </a:xfrm>
          <a:prstGeom prst="rect">
            <a:avLst/>
          </a:prstGeom>
        </p:spPr>
      </p:pic>
      <p:pic>
        <p:nvPicPr>
          <p:cNvPr id="10" name="PHẠM DUYÊN 7 - 9Slide.vn">
            <a:extLst>
              <a:ext uri="{FF2B5EF4-FFF2-40B4-BE49-F238E27FC236}">
                <a16:creationId xmlns:a16="http://schemas.microsoft.com/office/drawing/2014/main" id="{29A5A9D8-0B81-8FFD-FA43-A4F5404D3552}"/>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1509629" y="2674953"/>
            <a:ext cx="682371" cy="2743200"/>
          </a:xfrm>
          <a:prstGeom prst="rect">
            <a:avLst/>
          </a:prstGeom>
        </p:spPr>
      </p:pic>
      <p:pic>
        <p:nvPicPr>
          <p:cNvPr id="11" name="PHẠM DUYÊN 8 - 9Slide.vn">
            <a:extLst>
              <a:ext uri="{FF2B5EF4-FFF2-40B4-BE49-F238E27FC236}">
                <a16:creationId xmlns:a16="http://schemas.microsoft.com/office/drawing/2014/main" id="{FBDA4C60-09E9-EB45-E6B5-C73BFCB050C1}"/>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1203"/>
          <a:stretch/>
        </p:blipFill>
        <p:spPr>
          <a:xfrm flipH="1">
            <a:off x="11506200" y="5538464"/>
            <a:ext cx="682371" cy="1338586"/>
          </a:xfrm>
          <a:prstGeom prst="rect">
            <a:avLst/>
          </a:prstGeom>
        </p:spPr>
      </p:pic>
      <p:pic>
        <p:nvPicPr>
          <p:cNvPr id="12" name="PHẠM DUYÊN 3 - 9Slide.vn">
            <a:extLst>
              <a:ext uri="{FF2B5EF4-FFF2-40B4-BE49-F238E27FC236}">
                <a16:creationId xmlns:a16="http://schemas.microsoft.com/office/drawing/2014/main" id="{BF0B8FC1-C638-F345-1063-98C5DADB14A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29" y="-19050"/>
            <a:ext cx="682371" cy="2743200"/>
          </a:xfrm>
          <a:prstGeom prst="rect">
            <a:avLst/>
          </a:prstGeom>
        </p:spPr>
      </p:pic>
      <p:pic>
        <p:nvPicPr>
          <p:cNvPr id="13" name="PHẠM DUYÊN 7 - 9Slide.vn">
            <a:extLst>
              <a:ext uri="{FF2B5EF4-FFF2-40B4-BE49-F238E27FC236}">
                <a16:creationId xmlns:a16="http://schemas.microsoft.com/office/drawing/2014/main" id="{64BE8E30-2CC1-2FB6-3361-1AFD31819DB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2655903"/>
            <a:ext cx="682371" cy="2743200"/>
          </a:xfrm>
          <a:prstGeom prst="rect">
            <a:avLst/>
          </a:prstGeom>
        </p:spPr>
      </p:pic>
      <p:pic>
        <p:nvPicPr>
          <p:cNvPr id="14" name="PHẠM DUYÊN 8 - 9Slide.vn">
            <a:extLst>
              <a:ext uri="{FF2B5EF4-FFF2-40B4-BE49-F238E27FC236}">
                <a16:creationId xmlns:a16="http://schemas.microsoft.com/office/drawing/2014/main" id="{27D12E40-C7D0-ABA3-D9C5-F10E91273F32}"/>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1203"/>
          <a:stretch/>
        </p:blipFill>
        <p:spPr>
          <a:xfrm>
            <a:off x="3429" y="5519414"/>
            <a:ext cx="682371" cy="1338586"/>
          </a:xfrm>
          <a:prstGeom prst="rect">
            <a:avLst/>
          </a:prstGeom>
        </p:spPr>
      </p:pic>
      <p:grpSp>
        <p:nvGrpSpPr>
          <p:cNvPr id="15" name="PHẠM DUYÊN 1 - 9Slide.vn">
            <a:extLst>
              <a:ext uri="{FF2B5EF4-FFF2-40B4-BE49-F238E27FC236}">
                <a16:creationId xmlns:a16="http://schemas.microsoft.com/office/drawing/2014/main" id="{D158D973-32CA-1736-FAED-F24A6C1DE997}"/>
              </a:ext>
            </a:extLst>
          </p:cNvPr>
          <p:cNvGrpSpPr/>
          <p:nvPr userDrawn="1"/>
        </p:nvGrpSpPr>
        <p:grpSpPr>
          <a:xfrm>
            <a:off x="229520" y="215900"/>
            <a:ext cx="11732960" cy="6426200"/>
            <a:chOff x="730319" y="673100"/>
            <a:chExt cx="10731362" cy="5511800"/>
          </a:xfrm>
        </p:grpSpPr>
        <p:sp>
          <p:nvSpPr>
            <p:cNvPr id="16" name="Rectangle 15">
              <a:extLst>
                <a:ext uri="{FF2B5EF4-FFF2-40B4-BE49-F238E27FC236}">
                  <a16:creationId xmlns:a16="http://schemas.microsoft.com/office/drawing/2014/main" id="{15392084-BDF3-1AE8-1C74-7AF03F94BB2B}"/>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162C7E-7266-6BBA-1314-A3D4C2FA93B0}"/>
                </a:ext>
              </a:extLst>
            </p:cNvPr>
            <p:cNvSpPr/>
            <p:nvPr userDrawn="1"/>
          </p:nvSpPr>
          <p:spPr>
            <a:xfrm>
              <a:off x="870177" y="788539"/>
              <a:ext cx="10451647" cy="5280923"/>
            </a:xfrm>
            <a:prstGeom prst="rect">
              <a:avLst/>
            </a:prstGeom>
            <a:solidFill>
              <a:schemeClr val="bg1">
                <a:alpha val="48000"/>
              </a:schemeClr>
            </a:solidFill>
            <a:ln w="57150" cap="rnd">
              <a:solidFill>
                <a:srgbClr val="FFCAC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HẠM DUYÊN 21 - 9Slide.vn">
            <a:extLst>
              <a:ext uri="{FF2B5EF4-FFF2-40B4-BE49-F238E27FC236}">
                <a16:creationId xmlns:a16="http://schemas.microsoft.com/office/drawing/2014/main" id="{40437B17-A5F3-9BE7-69C1-6986AC0396B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200000">
            <a:off x="10592377" y="5456749"/>
            <a:ext cx="880894" cy="1779582"/>
          </a:xfrm>
          <a:prstGeom prst="rect">
            <a:avLst/>
          </a:prstGeom>
          <a:effectLst>
            <a:outerShdw blurRad="50800" dist="38100" dir="2700000" algn="tl" rotWithShape="0">
              <a:prstClr val="black">
                <a:alpha val="40000"/>
              </a:prstClr>
            </a:outerShdw>
          </a:effectLst>
        </p:spPr>
      </p:pic>
      <p:pic>
        <p:nvPicPr>
          <p:cNvPr id="19" name="PHẠM DUYÊN 23 - 9Slide.vn">
            <a:extLst>
              <a:ext uri="{FF2B5EF4-FFF2-40B4-BE49-F238E27FC236}">
                <a16:creationId xmlns:a16="http://schemas.microsoft.com/office/drawing/2014/main" id="{4CA98B9E-6591-FDF1-48C9-0B8840F3CEC3}"/>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9395" y="5599695"/>
            <a:ext cx="1220750" cy="11780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84251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5696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3700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29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9748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8750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856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35061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7046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9748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217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2039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37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7472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5323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7609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8319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8448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85264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2178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7301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8589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07034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48463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3/16/2023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00947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3/16/2023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52345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3/16/2023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211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22673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65267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667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71911460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PNG"/><Relationship Id="rId18" Type="http://schemas.openxmlformats.org/officeDocument/2006/relationships/image" Target="../media/image18.gif"/><Relationship Id="rId3" Type="http://schemas.microsoft.com/office/2007/relationships/media" Target="../media/media2.mp3"/><Relationship Id="rId21" Type="http://schemas.openxmlformats.org/officeDocument/2006/relationships/image" Target="../media/image21.gif"/><Relationship Id="rId7" Type="http://schemas.microsoft.com/office/2007/relationships/media" Target="../media/media4.mp3"/><Relationship Id="rId12" Type="http://schemas.openxmlformats.org/officeDocument/2006/relationships/audio" Target="../media/audio2.wav"/><Relationship Id="rId17" Type="http://schemas.openxmlformats.org/officeDocument/2006/relationships/image" Target="../media/image17.gif"/><Relationship Id="rId2" Type="http://schemas.microsoft.com/office/2007/relationships/media" Target="../media/media1.mp3"/><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1.wav"/><Relationship Id="rId5" Type="http://schemas.microsoft.com/office/2007/relationships/media" Target="../media/media3.mp3"/><Relationship Id="rId15" Type="http://schemas.openxmlformats.org/officeDocument/2006/relationships/image" Target="../media/image15.png"/><Relationship Id="rId10" Type="http://schemas.openxmlformats.org/officeDocument/2006/relationships/notesSlide" Target="../notesSlides/notesSlide1.xml"/><Relationship Id="rId19"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slideLayout" Target="../slideLayouts/slideLayout25.xml"/><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7.gif"/><Relationship Id="rId3" Type="http://schemas.microsoft.com/office/2007/relationships/media" Target="../media/media2.mp3"/><Relationship Id="rId7" Type="http://schemas.openxmlformats.org/officeDocument/2006/relationships/slideLayout" Target="../slideLayouts/slideLayout25.xml"/><Relationship Id="rId12" Type="http://schemas.openxmlformats.org/officeDocument/2006/relationships/image" Target="../media/image22.png"/><Relationship Id="rId17" Type="http://schemas.openxmlformats.org/officeDocument/2006/relationships/image" Target="../media/image21.gif"/><Relationship Id="rId2" Type="http://schemas.microsoft.com/office/2007/relationships/media" Target="../media/media1.mp3"/><Relationship Id="rId16" Type="http://schemas.openxmlformats.org/officeDocument/2006/relationships/image" Target="../media/image20.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6.png"/><Relationship Id="rId5" Type="http://schemas.microsoft.com/office/2007/relationships/media" Target="../media/media3.mp3"/><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18.gif"/></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4.png"/><Relationship Id="rId18" Type="http://schemas.openxmlformats.org/officeDocument/2006/relationships/image" Target="../media/image21.gif"/><Relationship Id="rId3" Type="http://schemas.microsoft.com/office/2007/relationships/media" Target="../media/media2.mp3"/><Relationship Id="rId7" Type="http://schemas.openxmlformats.org/officeDocument/2006/relationships/slideLayout" Target="../slideLayouts/slideLayout25.xml"/><Relationship Id="rId12" Type="http://schemas.openxmlformats.org/officeDocument/2006/relationships/image" Target="../media/image23.png"/><Relationship Id="rId17" Type="http://schemas.openxmlformats.org/officeDocument/2006/relationships/image" Target="../media/image20.png"/><Relationship Id="rId2" Type="http://schemas.microsoft.com/office/2007/relationships/media" Target="../media/media1.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4.png"/><Relationship Id="rId5" Type="http://schemas.microsoft.com/office/2007/relationships/media" Target="../media/media3.mp3"/><Relationship Id="rId15" Type="http://schemas.openxmlformats.org/officeDocument/2006/relationships/image" Target="../media/image18.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7.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5.png"/><Relationship Id="rId18" Type="http://schemas.openxmlformats.org/officeDocument/2006/relationships/image" Target="../media/image21.gif"/><Relationship Id="rId3" Type="http://schemas.microsoft.com/office/2007/relationships/media" Target="../media/media2.mp3"/><Relationship Id="rId7" Type="http://schemas.openxmlformats.org/officeDocument/2006/relationships/slideLayout" Target="../slideLayouts/slideLayout25.xml"/><Relationship Id="rId12" Type="http://schemas.openxmlformats.org/officeDocument/2006/relationships/image" Target="../media/image15.png"/><Relationship Id="rId17" Type="http://schemas.openxmlformats.org/officeDocument/2006/relationships/image" Target="../media/image20.png"/><Relationship Id="rId2" Type="http://schemas.microsoft.com/office/2007/relationships/media" Target="../media/media1.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4.png"/><Relationship Id="rId5" Type="http://schemas.microsoft.com/office/2007/relationships/media" Target="../media/media3.mp3"/><Relationship Id="rId15" Type="http://schemas.openxmlformats.org/officeDocument/2006/relationships/image" Target="../media/image18.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7.gif"/></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a16="http://schemas.microsoft.com/office/drawing/2014/main"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09" name="Picture 708">
            <a:extLst>
              <a:ext uri="{FF2B5EF4-FFF2-40B4-BE49-F238E27FC236}">
                <a16:creationId xmlns:a16="http://schemas.microsoft.com/office/drawing/2014/main"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Tree>
    <p:extLst>
      <p:ext uri="{BB962C8B-B14F-4D97-AF65-F5344CB8AC3E}">
        <p14:creationId xmlns:p14="http://schemas.microsoft.com/office/powerpoint/2010/main" val="176412337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D">
            <a:extLst>
              <a:ext uri="{FF2B5EF4-FFF2-40B4-BE49-F238E27FC236}">
                <a16:creationId xmlns:a16="http://schemas.microsoft.com/office/drawing/2014/main" id="{577C6119-E049-46A8-A2FE-F0DFFFC29B17}"/>
              </a:ext>
            </a:extLst>
          </p:cNvPr>
          <p:cNvPicPr>
            <a:picLocks noChangeAspect="1"/>
          </p:cNvPicPr>
          <p:nvPr/>
        </p:nvPicPr>
        <p:blipFill rotWithShape="1">
          <a:blip r:embed="rId4"/>
          <a:srcRect l="21193" t="34362" r="22126" b="32266"/>
          <a:stretch/>
        </p:blipFill>
        <p:spPr>
          <a:xfrm>
            <a:off x="4482946" y="411180"/>
            <a:ext cx="2895600" cy="1035702"/>
          </a:xfrm>
          <a:prstGeom prst="rect">
            <a:avLst/>
          </a:prstGeom>
        </p:spPr>
      </p:pic>
      <p:sp>
        <p:nvSpPr>
          <p:cNvPr id="3" name="Ghi nhớ">
            <a:extLst>
              <a:ext uri="{FF2B5EF4-FFF2-40B4-BE49-F238E27FC236}">
                <a16:creationId xmlns:a16="http://schemas.microsoft.com/office/drawing/2014/main" id="{A5353035-B8D8-956B-194C-290F0F1F64CF}"/>
              </a:ext>
            </a:extLst>
          </p:cNvPr>
          <p:cNvSpPr txBox="1"/>
          <p:nvPr/>
        </p:nvSpPr>
        <p:spPr>
          <a:xfrm>
            <a:off x="1031694" y="1524000"/>
            <a:ext cx="10326914" cy="2800767"/>
          </a:xfrm>
          <a:prstGeom prst="rect">
            <a:avLst/>
          </a:prstGeom>
          <a:noFill/>
        </p:spPr>
        <p:txBody>
          <a:bodyPr wrap="square" rtlCol="0">
            <a:spAutoFit/>
          </a:bodyPr>
          <a:lstStyle/>
          <a:p>
            <a:pPr algn="just"/>
            <a:r>
              <a:rPr lang="vi-VN" sz="4400" b="1" spc="-60">
                <a:solidFill>
                  <a:schemeClr val="tx1">
                    <a:lumMod val="75000"/>
                    <a:lumOff val="25000"/>
                  </a:schemeClr>
                </a:solidFill>
              </a:rPr>
              <a:t>Khi làm tròn số đến </a:t>
            </a:r>
            <a:r>
              <a:rPr lang="vi-VN" sz="4400" b="1" spc="-60">
                <a:solidFill>
                  <a:srgbClr val="0070C0"/>
                </a:solidFill>
              </a:rPr>
              <a:t>hàng </a:t>
            </a:r>
            <a:r>
              <a:rPr lang="en-US" sz="4400" b="1" spc="-60">
                <a:solidFill>
                  <a:srgbClr val="0070C0"/>
                </a:solidFill>
              </a:rPr>
              <a:t>nghìn</a:t>
            </a:r>
            <a:r>
              <a:rPr lang="vi-VN" sz="4400" b="1" spc="-60">
                <a:solidFill>
                  <a:schemeClr val="tx1">
                    <a:lumMod val="75000"/>
                    <a:lumOff val="25000"/>
                  </a:schemeClr>
                </a:solidFill>
              </a:rPr>
              <a:t>, ta so sánh chữ số </a:t>
            </a:r>
            <a:r>
              <a:rPr lang="en-US" sz="4400" b="1" spc="-60">
                <a:solidFill>
                  <a:schemeClr val="accent5"/>
                </a:solidFill>
              </a:rPr>
              <a:t>hàng</a:t>
            </a:r>
            <a:r>
              <a:rPr lang="en-US" sz="4400" b="1" spc="-60">
                <a:solidFill>
                  <a:schemeClr val="tx1">
                    <a:lumMod val="75000"/>
                    <a:lumOff val="25000"/>
                  </a:schemeClr>
                </a:solidFill>
              </a:rPr>
              <a:t> </a:t>
            </a:r>
            <a:r>
              <a:rPr lang="en-US" sz="4400" b="1" spc="-60">
                <a:solidFill>
                  <a:schemeClr val="accent5"/>
                </a:solidFill>
              </a:rPr>
              <a:t>trăm</a:t>
            </a:r>
            <a:r>
              <a:rPr lang="vi-VN" sz="4400" b="1" spc="-60">
                <a:solidFill>
                  <a:schemeClr val="tx1">
                    <a:lumMod val="75000"/>
                    <a:lumOff val="25000"/>
                  </a:schemeClr>
                </a:solidFill>
              </a:rPr>
              <a:t> với 5. Nếu chữ số hàng </a:t>
            </a:r>
            <a:r>
              <a:rPr lang="en-US" sz="4400" b="1" spc="-60">
                <a:solidFill>
                  <a:schemeClr val="tx1">
                    <a:lumMod val="75000"/>
                    <a:lumOff val="25000"/>
                  </a:schemeClr>
                </a:solidFill>
              </a:rPr>
              <a:t>trăm</a:t>
            </a:r>
            <a:r>
              <a:rPr lang="vi-VN" sz="4400" b="1" spc="-60">
                <a:solidFill>
                  <a:schemeClr val="tx1">
                    <a:lumMod val="75000"/>
                    <a:lumOff val="25000"/>
                  </a:schemeClr>
                </a:solidFill>
              </a:rPr>
              <a:t> bé hơn 5 thì làm tròn xuống, còn lại thì làm tròn lên.</a:t>
            </a:r>
            <a:endParaRPr lang="en-US" sz="4400" b="1" spc="-60">
              <a:solidFill>
                <a:schemeClr val="tx1">
                  <a:lumMod val="75000"/>
                  <a:lumOff val="25000"/>
                </a:schemeClr>
              </a:solidFill>
            </a:endParaRPr>
          </a:p>
        </p:txBody>
      </p:sp>
      <p:grpSp>
        <p:nvGrpSpPr>
          <p:cNvPr id="4" name="Tia số">
            <a:extLst>
              <a:ext uri="{FF2B5EF4-FFF2-40B4-BE49-F238E27FC236}">
                <a16:creationId xmlns:a16="http://schemas.microsoft.com/office/drawing/2014/main" id="{B1B3CD77-6AF2-9D19-8D7B-C9097487826A}"/>
              </a:ext>
            </a:extLst>
          </p:cNvPr>
          <p:cNvGrpSpPr/>
          <p:nvPr/>
        </p:nvGrpSpPr>
        <p:grpSpPr>
          <a:xfrm>
            <a:off x="2254280" y="4597888"/>
            <a:ext cx="8042313" cy="2068376"/>
            <a:chOff x="2254280" y="4597888"/>
            <a:chExt cx="8042313" cy="2068376"/>
          </a:xfrm>
        </p:grpSpPr>
        <p:sp>
          <p:nvSpPr>
            <p:cNvPr id="5" name="Khung tia số">
              <a:extLst>
                <a:ext uri="{FF2B5EF4-FFF2-40B4-BE49-F238E27FC236}">
                  <a16:creationId xmlns:a16="http://schemas.microsoft.com/office/drawing/2014/main" id="{9B7F24B7-AB54-9B55-EB83-2FF0A497B09D}"/>
                </a:ext>
              </a:extLst>
            </p:cNvPr>
            <p:cNvSpPr/>
            <p:nvPr/>
          </p:nvSpPr>
          <p:spPr>
            <a:xfrm>
              <a:off x="2254280" y="4597888"/>
              <a:ext cx="8042313" cy="206837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HẠM DUYÊN 17 - 9Slide.vn">
              <a:extLst>
                <a:ext uri="{FF2B5EF4-FFF2-40B4-BE49-F238E27FC236}">
                  <a16:creationId xmlns:a16="http://schemas.microsoft.com/office/drawing/2014/main" id="{72656E4C-805F-2423-C021-D4017EFEF965}"/>
                </a:ext>
              </a:extLst>
            </p:cNvPr>
            <p:cNvSpPr txBox="1"/>
            <p:nvPr/>
          </p:nvSpPr>
          <p:spPr>
            <a:xfrm>
              <a:off x="4152186" y="5876981"/>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2</a:t>
              </a:r>
            </a:p>
          </p:txBody>
        </p:sp>
        <p:sp>
          <p:nvSpPr>
            <p:cNvPr id="7" name="PHẠM DUYÊN 20 - 9Slide.vn">
              <a:extLst>
                <a:ext uri="{FF2B5EF4-FFF2-40B4-BE49-F238E27FC236}">
                  <a16:creationId xmlns:a16="http://schemas.microsoft.com/office/drawing/2014/main" id="{69C0D6E0-53C9-B30D-850F-96AEB77004AC}"/>
                </a:ext>
              </a:extLst>
            </p:cNvPr>
            <p:cNvSpPr txBox="1"/>
            <p:nvPr/>
          </p:nvSpPr>
          <p:spPr>
            <a:xfrm>
              <a:off x="6286737" y="5894889"/>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5</a:t>
              </a:r>
            </a:p>
          </p:txBody>
        </p:sp>
        <p:grpSp>
          <p:nvGrpSpPr>
            <p:cNvPr id="8" name="PHẠM DUYÊN 14 - 9Slide.vn">
              <a:extLst>
                <a:ext uri="{FF2B5EF4-FFF2-40B4-BE49-F238E27FC236}">
                  <a16:creationId xmlns:a16="http://schemas.microsoft.com/office/drawing/2014/main" id="{62B8322C-DDC4-9624-C2E9-D4C6F14DA696}"/>
                </a:ext>
              </a:extLst>
            </p:cNvPr>
            <p:cNvGrpSpPr/>
            <p:nvPr/>
          </p:nvGrpSpPr>
          <p:grpSpPr>
            <a:xfrm>
              <a:off x="2895739" y="5673481"/>
              <a:ext cx="7158990" cy="228600"/>
              <a:chOff x="842010" y="5348492"/>
              <a:chExt cx="7158990" cy="228600"/>
            </a:xfrm>
          </p:grpSpPr>
          <p:cxnSp>
            <p:nvCxnSpPr>
              <p:cNvPr id="17" name="Straight Arrow Connector 16">
                <a:extLst>
                  <a:ext uri="{FF2B5EF4-FFF2-40B4-BE49-F238E27FC236}">
                    <a16:creationId xmlns:a16="http://schemas.microsoft.com/office/drawing/2014/main" id="{380ACBBB-DE65-1491-D7B3-E9C5749A62C6}"/>
                  </a:ext>
                </a:extLst>
              </p:cNvPr>
              <p:cNvCxnSpPr>
                <a:cxnSpLocks/>
              </p:cNvCxnSpPr>
              <p:nvPr/>
            </p:nvCxnSpPr>
            <p:spPr>
              <a:xfrm>
                <a:off x="842010" y="5462792"/>
                <a:ext cx="7158990"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9245E78-4D12-0414-F530-4FF90895EBD3}"/>
                  </a:ext>
                </a:extLst>
              </p:cNvPr>
              <p:cNvCxnSpPr/>
              <p:nvPr/>
            </p:nvCxnSpPr>
            <p:spPr>
              <a:xfrm>
                <a:off x="842010"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5A3A66-9B81-6FD9-3D8B-AD719F41C417}"/>
                  </a:ext>
                </a:extLst>
              </p:cNvPr>
              <p:cNvCxnSpPr/>
              <p:nvPr/>
            </p:nvCxnSpPr>
            <p:spPr>
              <a:xfrm>
                <a:off x="1557014"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C3226C-10D2-74A8-0D0A-B6DBC5C65458}"/>
                  </a:ext>
                </a:extLst>
              </p:cNvPr>
              <p:cNvCxnSpPr/>
              <p:nvPr/>
            </p:nvCxnSpPr>
            <p:spPr>
              <a:xfrm>
                <a:off x="2272018"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3F1DF78-3573-CF14-91CD-678F41A73088}"/>
                  </a:ext>
                </a:extLst>
              </p:cNvPr>
              <p:cNvCxnSpPr/>
              <p:nvPr/>
            </p:nvCxnSpPr>
            <p:spPr>
              <a:xfrm>
                <a:off x="2987022"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B418154-991C-DF94-4974-3AF73AD646AF}"/>
                  </a:ext>
                </a:extLst>
              </p:cNvPr>
              <p:cNvCxnSpPr/>
              <p:nvPr/>
            </p:nvCxnSpPr>
            <p:spPr>
              <a:xfrm>
                <a:off x="3702026"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F24E2C6-1C04-57DE-4344-E606F32C6395}"/>
                  </a:ext>
                </a:extLst>
              </p:cNvPr>
              <p:cNvCxnSpPr/>
              <p:nvPr/>
            </p:nvCxnSpPr>
            <p:spPr>
              <a:xfrm>
                <a:off x="4417030"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516D6F-9CE0-3BA0-BC96-47C764DE888C}"/>
                  </a:ext>
                </a:extLst>
              </p:cNvPr>
              <p:cNvCxnSpPr>
                <a:cxnSpLocks/>
              </p:cNvCxnSpPr>
              <p:nvPr/>
            </p:nvCxnSpPr>
            <p:spPr>
              <a:xfrm>
                <a:off x="5132034"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696C675-F825-06E7-0089-08C2275AADFA}"/>
                  </a:ext>
                </a:extLst>
              </p:cNvPr>
              <p:cNvCxnSpPr>
                <a:cxnSpLocks/>
              </p:cNvCxnSpPr>
              <p:nvPr/>
            </p:nvCxnSpPr>
            <p:spPr>
              <a:xfrm>
                <a:off x="5847038"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E2416CD-C559-50B0-716D-BE267649FE2D}"/>
                  </a:ext>
                </a:extLst>
              </p:cNvPr>
              <p:cNvCxnSpPr>
                <a:cxnSpLocks/>
              </p:cNvCxnSpPr>
              <p:nvPr/>
            </p:nvCxnSpPr>
            <p:spPr>
              <a:xfrm>
                <a:off x="6562042"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2E18D1B-B036-0B69-5058-09D3A54CB781}"/>
                  </a:ext>
                </a:extLst>
              </p:cNvPr>
              <p:cNvCxnSpPr>
                <a:cxnSpLocks/>
              </p:cNvCxnSpPr>
              <p:nvPr/>
            </p:nvCxnSpPr>
            <p:spPr>
              <a:xfrm>
                <a:off x="7277046"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9" name="PHẠM DUYÊN 15 - 9Slide.vn">
              <a:extLst>
                <a:ext uri="{FF2B5EF4-FFF2-40B4-BE49-F238E27FC236}">
                  <a16:creationId xmlns:a16="http://schemas.microsoft.com/office/drawing/2014/main" id="{6DD77F66-6F73-A3C8-0423-662D5D6C1E0C}"/>
                </a:ext>
              </a:extLst>
            </p:cNvPr>
            <p:cNvSpPr txBox="1"/>
            <p:nvPr/>
          </p:nvSpPr>
          <p:spPr>
            <a:xfrm>
              <a:off x="2742771"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0</a:t>
              </a:r>
            </a:p>
          </p:txBody>
        </p:sp>
        <p:sp>
          <p:nvSpPr>
            <p:cNvPr id="10" name="PHẠM DUYÊN 16 - 9Slide.vn">
              <a:extLst>
                <a:ext uri="{FF2B5EF4-FFF2-40B4-BE49-F238E27FC236}">
                  <a16:creationId xmlns:a16="http://schemas.microsoft.com/office/drawing/2014/main" id="{EB8998FB-2C2C-922D-58F8-9F19FA0C4620}"/>
                </a:ext>
              </a:extLst>
            </p:cNvPr>
            <p:cNvSpPr txBox="1"/>
            <p:nvPr/>
          </p:nvSpPr>
          <p:spPr>
            <a:xfrm>
              <a:off x="3451705"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1</a:t>
              </a:r>
            </a:p>
          </p:txBody>
        </p:sp>
        <p:sp>
          <p:nvSpPr>
            <p:cNvPr id="11" name="PHẠM DUYÊN 18 - 9Slide.vn">
              <a:extLst>
                <a:ext uri="{FF2B5EF4-FFF2-40B4-BE49-F238E27FC236}">
                  <a16:creationId xmlns:a16="http://schemas.microsoft.com/office/drawing/2014/main" id="{4FF433E2-ABBE-F4FF-088A-F0A5486662FB}"/>
                </a:ext>
              </a:extLst>
            </p:cNvPr>
            <p:cNvSpPr txBox="1"/>
            <p:nvPr/>
          </p:nvSpPr>
          <p:spPr>
            <a:xfrm>
              <a:off x="4888623"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3</a:t>
              </a:r>
            </a:p>
          </p:txBody>
        </p:sp>
        <p:sp>
          <p:nvSpPr>
            <p:cNvPr id="12" name="PHẠM DUYÊN 19 - 9Slide.vn">
              <a:extLst>
                <a:ext uri="{FF2B5EF4-FFF2-40B4-BE49-F238E27FC236}">
                  <a16:creationId xmlns:a16="http://schemas.microsoft.com/office/drawing/2014/main" id="{6A70D515-F5A5-54EC-D181-F9F6C242BE9D}"/>
                </a:ext>
              </a:extLst>
            </p:cNvPr>
            <p:cNvSpPr txBox="1"/>
            <p:nvPr/>
          </p:nvSpPr>
          <p:spPr>
            <a:xfrm>
              <a:off x="5556978"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4</a:t>
              </a:r>
            </a:p>
          </p:txBody>
        </p:sp>
        <p:sp>
          <p:nvSpPr>
            <p:cNvPr id="13" name="6">
              <a:extLst>
                <a:ext uri="{FF2B5EF4-FFF2-40B4-BE49-F238E27FC236}">
                  <a16:creationId xmlns:a16="http://schemas.microsoft.com/office/drawing/2014/main" id="{00D6D312-C316-4E17-4BDE-12849170974C}"/>
                </a:ext>
              </a:extLst>
            </p:cNvPr>
            <p:cNvSpPr txBox="1"/>
            <p:nvPr/>
          </p:nvSpPr>
          <p:spPr>
            <a:xfrm>
              <a:off x="6984371"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6</a:t>
              </a:r>
            </a:p>
          </p:txBody>
        </p:sp>
        <p:sp>
          <p:nvSpPr>
            <p:cNvPr id="14" name="PHẠM DUYÊN 22 - 9Slide.vn">
              <a:extLst>
                <a:ext uri="{FF2B5EF4-FFF2-40B4-BE49-F238E27FC236}">
                  <a16:creationId xmlns:a16="http://schemas.microsoft.com/office/drawing/2014/main" id="{AA8F0FBD-0FC3-329A-A1EE-DB5525B43DD6}"/>
                </a:ext>
              </a:extLst>
            </p:cNvPr>
            <p:cNvSpPr txBox="1"/>
            <p:nvPr/>
          </p:nvSpPr>
          <p:spPr>
            <a:xfrm>
              <a:off x="7702830"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7</a:t>
              </a:r>
            </a:p>
          </p:txBody>
        </p:sp>
        <p:sp>
          <p:nvSpPr>
            <p:cNvPr id="15" name="PHẠM DUYÊN 23 - 9Slide.vn">
              <a:extLst>
                <a:ext uri="{FF2B5EF4-FFF2-40B4-BE49-F238E27FC236}">
                  <a16:creationId xmlns:a16="http://schemas.microsoft.com/office/drawing/2014/main" id="{F8EBEB61-B484-5711-3E2D-C83DD93B8FEF}"/>
                </a:ext>
              </a:extLst>
            </p:cNvPr>
            <p:cNvSpPr txBox="1"/>
            <p:nvPr/>
          </p:nvSpPr>
          <p:spPr>
            <a:xfrm>
              <a:off x="8421289"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8</a:t>
              </a:r>
            </a:p>
          </p:txBody>
        </p:sp>
        <p:sp>
          <p:nvSpPr>
            <p:cNvPr id="16" name="PHẠM DUYÊN 24 - 9Slide.vn">
              <a:extLst>
                <a:ext uri="{FF2B5EF4-FFF2-40B4-BE49-F238E27FC236}">
                  <a16:creationId xmlns:a16="http://schemas.microsoft.com/office/drawing/2014/main" id="{3954BB8B-CC70-BD23-70F9-141EEFE65052}"/>
                </a:ext>
              </a:extLst>
            </p:cNvPr>
            <p:cNvSpPr txBox="1"/>
            <p:nvPr/>
          </p:nvSpPr>
          <p:spPr>
            <a:xfrm>
              <a:off x="9139748"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9</a:t>
              </a:r>
            </a:p>
          </p:txBody>
        </p:sp>
      </p:grpSp>
      <p:sp>
        <p:nvSpPr>
          <p:cNvPr id="29" name="khung tròn xuống">
            <a:extLst>
              <a:ext uri="{FF2B5EF4-FFF2-40B4-BE49-F238E27FC236}">
                <a16:creationId xmlns:a16="http://schemas.microsoft.com/office/drawing/2014/main" id="{E1405092-F979-CA99-F401-27E28A661A5D}"/>
              </a:ext>
            </a:extLst>
          </p:cNvPr>
          <p:cNvSpPr/>
          <p:nvPr/>
        </p:nvSpPr>
        <p:spPr>
          <a:xfrm>
            <a:off x="2722006" y="5513354"/>
            <a:ext cx="3284690" cy="873234"/>
          </a:xfrm>
          <a:prstGeom prst="roundRect">
            <a:avLst/>
          </a:prstGeom>
          <a:noFill/>
          <a:ln w="19050">
            <a:solidFill>
              <a:srgbClr val="823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30" name="Khung tròn lên">
            <a:extLst>
              <a:ext uri="{FF2B5EF4-FFF2-40B4-BE49-F238E27FC236}">
                <a16:creationId xmlns:a16="http://schemas.microsoft.com/office/drawing/2014/main" id="{87E41C7B-81BD-CC81-11FA-9592C7E0D5DF}"/>
              </a:ext>
            </a:extLst>
          </p:cNvPr>
          <p:cNvSpPr/>
          <p:nvPr/>
        </p:nvSpPr>
        <p:spPr>
          <a:xfrm>
            <a:off x="6151780" y="5513354"/>
            <a:ext cx="3436224" cy="873234"/>
          </a:xfrm>
          <a:prstGeom prst="roundRect">
            <a:avLst/>
          </a:prstGeom>
          <a:noFill/>
          <a:ln w="19050">
            <a:solidFill>
              <a:srgbClr val="823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31" name="Làm tròn lên">
            <a:extLst>
              <a:ext uri="{FF2B5EF4-FFF2-40B4-BE49-F238E27FC236}">
                <a16:creationId xmlns:a16="http://schemas.microsoft.com/office/drawing/2014/main" id="{4CC7D000-E67F-3657-77FC-707BD45C0533}"/>
              </a:ext>
            </a:extLst>
          </p:cNvPr>
          <p:cNvSpPr txBox="1">
            <a:spLocks noChangeAspect="1"/>
          </p:cNvSpPr>
          <p:nvPr>
            <p:custDataLst>
              <p:tags r:id="rId1"/>
            </p:custDataLst>
          </p:nvPr>
        </p:nvSpPr>
        <p:spPr>
          <a:xfrm>
            <a:off x="6889214" y="4797259"/>
            <a:ext cx="2880882" cy="578882"/>
          </a:xfrm>
          <a:prstGeom prst="roundRect">
            <a:avLst/>
          </a:prstGeom>
          <a:solidFill>
            <a:scrgbClr r="0" g="0" b="0">
              <a:alpha val="0"/>
            </a:scrgbClr>
          </a:solidFill>
        </p:spPr>
        <p:txBody>
          <a:bodyPr wrap="square" rtlCol="0">
            <a:spAutoFit/>
          </a:bodyPr>
          <a:lstStyle/>
          <a:p>
            <a:pPr algn="ctr"/>
            <a:r>
              <a:rPr lang="en-US" sz="2800" spc="-40">
                <a:solidFill>
                  <a:srgbClr val="0070C0"/>
                </a:solidFill>
                <a:latin typeface="+mj-lt"/>
              </a:rPr>
              <a:t>Làm tròn lên</a:t>
            </a:r>
            <a:endParaRPr lang="vi-VN" sz="2800" spc="-40">
              <a:solidFill>
                <a:srgbClr val="0070C0"/>
              </a:solidFill>
              <a:latin typeface="+mj-lt"/>
            </a:endParaRPr>
          </a:p>
        </p:txBody>
      </p:sp>
      <p:sp>
        <p:nvSpPr>
          <p:cNvPr id="32" name="5">
            <a:extLst>
              <a:ext uri="{FF2B5EF4-FFF2-40B4-BE49-F238E27FC236}">
                <a16:creationId xmlns:a16="http://schemas.microsoft.com/office/drawing/2014/main" id="{0D3C9223-CDF7-08FA-B8AE-409C46198227}"/>
              </a:ext>
            </a:extLst>
          </p:cNvPr>
          <p:cNvSpPr txBox="1">
            <a:spLocks noChangeAspect="1"/>
          </p:cNvSpPr>
          <p:nvPr>
            <p:custDataLst>
              <p:tags r:id="rId2"/>
            </p:custDataLst>
          </p:nvPr>
        </p:nvSpPr>
        <p:spPr>
          <a:xfrm>
            <a:off x="2722006" y="4829169"/>
            <a:ext cx="3140860" cy="578882"/>
          </a:xfrm>
          <a:prstGeom prst="roundRect">
            <a:avLst/>
          </a:prstGeom>
          <a:solidFill>
            <a:scrgbClr r="0" g="0" b="0">
              <a:alpha val="0"/>
            </a:scrgbClr>
          </a:solidFill>
        </p:spPr>
        <p:txBody>
          <a:bodyPr wrap="square" rtlCol="0">
            <a:spAutoFit/>
          </a:bodyPr>
          <a:lstStyle/>
          <a:p>
            <a:pPr algn="ctr"/>
            <a:r>
              <a:rPr lang="en-US" sz="2800" spc="-40">
                <a:solidFill>
                  <a:srgbClr val="0070C0"/>
                </a:solidFill>
                <a:latin typeface="+mj-lt"/>
              </a:rPr>
              <a:t>Làm tròn xuống</a:t>
            </a:r>
            <a:endParaRPr lang="vi-VN" sz="2800" spc="-40">
              <a:solidFill>
                <a:srgbClr val="0070C0"/>
              </a:solidFill>
              <a:latin typeface="+mj-lt"/>
            </a:endParaRPr>
          </a:p>
        </p:txBody>
      </p:sp>
      <p:sp>
        <p:nvSpPr>
          <p:cNvPr id="35" name="5">
            <a:extLst>
              <a:ext uri="{FF2B5EF4-FFF2-40B4-BE49-F238E27FC236}">
                <a16:creationId xmlns:a16="http://schemas.microsoft.com/office/drawing/2014/main" id="{965CD098-4503-3472-640D-77FBBC378007}"/>
              </a:ext>
            </a:extLst>
          </p:cNvPr>
          <p:cNvSpPr/>
          <p:nvPr/>
        </p:nvSpPr>
        <p:spPr>
          <a:xfrm>
            <a:off x="6229250" y="5891064"/>
            <a:ext cx="487320" cy="584775"/>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200" b="1">
                <a:solidFill>
                  <a:srgbClr val="FF0000"/>
                </a:solidFill>
                <a:latin typeface="Cambria" panose="02040503050406030204" pitchFamily="18" charset="0"/>
                <a:ea typeface="Cambria" panose="02040503050406030204" pitchFamily="18" charset="0"/>
              </a:rPr>
              <a:t>5</a:t>
            </a:r>
            <a:endParaRPr lang="vi-VN"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716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ppt_x</p:attrName>
                                        </p:attrNameLst>
                                      </p:cBhvr>
                                      <p:tavLst>
                                        <p:tav tm="0">
                                          <p:val>
                                            <p:strVal val="#ppt_x+#ppt_w*1.125000"/>
                                          </p:val>
                                        </p:tav>
                                        <p:tav tm="100000">
                                          <p:val>
                                            <p:strVal val="#ppt_x"/>
                                          </p:val>
                                        </p:tav>
                                      </p:tavLst>
                                    </p:anim>
                                    <p:animEffect transition="in" filter="wipe(left)">
                                      <p:cBhvr>
                                        <p:cTn id="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Tia số">
            <a:extLst>
              <a:ext uri="{FF2B5EF4-FFF2-40B4-BE49-F238E27FC236}">
                <a16:creationId xmlns:a16="http://schemas.microsoft.com/office/drawing/2014/main" id="{D4B266CD-FFFB-88B7-FFF4-3EC85D72CF24}"/>
              </a:ext>
            </a:extLst>
          </p:cNvPr>
          <p:cNvGrpSpPr/>
          <p:nvPr/>
        </p:nvGrpSpPr>
        <p:grpSpPr>
          <a:xfrm>
            <a:off x="2254280" y="4597888"/>
            <a:ext cx="8042313" cy="2068376"/>
            <a:chOff x="2254280" y="4597888"/>
            <a:chExt cx="8042313" cy="2068376"/>
          </a:xfrm>
        </p:grpSpPr>
        <p:sp>
          <p:nvSpPr>
            <p:cNvPr id="53" name="Khung tia số">
              <a:extLst>
                <a:ext uri="{FF2B5EF4-FFF2-40B4-BE49-F238E27FC236}">
                  <a16:creationId xmlns:a16="http://schemas.microsoft.com/office/drawing/2014/main" id="{BFA82591-24D6-2339-0EDE-F5682F63AC88}"/>
                </a:ext>
              </a:extLst>
            </p:cNvPr>
            <p:cNvSpPr/>
            <p:nvPr/>
          </p:nvSpPr>
          <p:spPr>
            <a:xfrm>
              <a:off x="2254280" y="4597888"/>
              <a:ext cx="8042313" cy="206837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HẠM DUYÊN 17 - 9Slide.vn">
              <a:extLst>
                <a:ext uri="{FF2B5EF4-FFF2-40B4-BE49-F238E27FC236}">
                  <a16:creationId xmlns:a16="http://schemas.microsoft.com/office/drawing/2014/main" id="{94BC2447-A352-4D38-B713-511010D0F781}"/>
                </a:ext>
              </a:extLst>
            </p:cNvPr>
            <p:cNvSpPr txBox="1"/>
            <p:nvPr/>
          </p:nvSpPr>
          <p:spPr>
            <a:xfrm>
              <a:off x="4152186" y="5876981"/>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2</a:t>
              </a:r>
            </a:p>
          </p:txBody>
        </p:sp>
        <p:sp>
          <p:nvSpPr>
            <p:cNvPr id="21" name="PHẠM DUYÊN 20 - 9Slide.vn">
              <a:extLst>
                <a:ext uri="{FF2B5EF4-FFF2-40B4-BE49-F238E27FC236}">
                  <a16:creationId xmlns:a16="http://schemas.microsoft.com/office/drawing/2014/main" id="{E5EB4631-4423-627B-0A7F-54153A4E43CC}"/>
                </a:ext>
              </a:extLst>
            </p:cNvPr>
            <p:cNvSpPr txBox="1"/>
            <p:nvPr/>
          </p:nvSpPr>
          <p:spPr>
            <a:xfrm>
              <a:off x="6286737" y="5894889"/>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5</a:t>
              </a:r>
            </a:p>
          </p:txBody>
        </p:sp>
        <p:grpSp>
          <p:nvGrpSpPr>
            <p:cNvPr id="4" name="PHẠM DUYÊN 14 - 9Slide.vn">
              <a:extLst>
                <a:ext uri="{FF2B5EF4-FFF2-40B4-BE49-F238E27FC236}">
                  <a16:creationId xmlns:a16="http://schemas.microsoft.com/office/drawing/2014/main" id="{0FFE8B90-1AF0-325D-B6CA-59CBB1FCDB0A}"/>
                </a:ext>
              </a:extLst>
            </p:cNvPr>
            <p:cNvGrpSpPr/>
            <p:nvPr/>
          </p:nvGrpSpPr>
          <p:grpSpPr>
            <a:xfrm>
              <a:off x="2895739" y="5673481"/>
              <a:ext cx="7158990" cy="228600"/>
              <a:chOff x="842010" y="5348492"/>
              <a:chExt cx="7158990" cy="228600"/>
            </a:xfrm>
          </p:grpSpPr>
          <p:cxnSp>
            <p:nvCxnSpPr>
              <p:cNvPr id="5" name="Straight Arrow Connector 4">
                <a:extLst>
                  <a:ext uri="{FF2B5EF4-FFF2-40B4-BE49-F238E27FC236}">
                    <a16:creationId xmlns:a16="http://schemas.microsoft.com/office/drawing/2014/main" id="{CC66522D-65CC-523A-93EF-FAF7E9EE542F}"/>
                  </a:ext>
                </a:extLst>
              </p:cNvPr>
              <p:cNvCxnSpPr>
                <a:cxnSpLocks/>
              </p:cNvCxnSpPr>
              <p:nvPr/>
            </p:nvCxnSpPr>
            <p:spPr>
              <a:xfrm>
                <a:off x="842010" y="5462792"/>
                <a:ext cx="7158990"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CCA9A5A-FFBC-6C6E-2F8B-5F4B6EB3558C}"/>
                  </a:ext>
                </a:extLst>
              </p:cNvPr>
              <p:cNvCxnSpPr/>
              <p:nvPr/>
            </p:nvCxnSpPr>
            <p:spPr>
              <a:xfrm>
                <a:off x="842010"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326DF58-5B21-FD11-329E-9491F5E03E65}"/>
                  </a:ext>
                </a:extLst>
              </p:cNvPr>
              <p:cNvCxnSpPr/>
              <p:nvPr/>
            </p:nvCxnSpPr>
            <p:spPr>
              <a:xfrm>
                <a:off x="1557014"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155B20-0473-9FE0-DEEA-35D65C87B64D}"/>
                  </a:ext>
                </a:extLst>
              </p:cNvPr>
              <p:cNvCxnSpPr/>
              <p:nvPr/>
            </p:nvCxnSpPr>
            <p:spPr>
              <a:xfrm>
                <a:off x="2272018"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154133F-46FB-B4A0-CD0D-1DDAD3D4FA03}"/>
                  </a:ext>
                </a:extLst>
              </p:cNvPr>
              <p:cNvCxnSpPr/>
              <p:nvPr/>
            </p:nvCxnSpPr>
            <p:spPr>
              <a:xfrm>
                <a:off x="2987022"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51FFD6-4F7D-0843-CA9F-0D2EB27736DF}"/>
                  </a:ext>
                </a:extLst>
              </p:cNvPr>
              <p:cNvCxnSpPr/>
              <p:nvPr/>
            </p:nvCxnSpPr>
            <p:spPr>
              <a:xfrm>
                <a:off x="3702026"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7FDBC39-754F-DB75-8B84-2472D1797B45}"/>
                  </a:ext>
                </a:extLst>
              </p:cNvPr>
              <p:cNvCxnSpPr/>
              <p:nvPr/>
            </p:nvCxnSpPr>
            <p:spPr>
              <a:xfrm>
                <a:off x="4417030"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3CD9EF1-C3FE-D869-4D58-A74FBEFF7CA4}"/>
                  </a:ext>
                </a:extLst>
              </p:cNvPr>
              <p:cNvCxnSpPr>
                <a:cxnSpLocks/>
              </p:cNvCxnSpPr>
              <p:nvPr/>
            </p:nvCxnSpPr>
            <p:spPr>
              <a:xfrm>
                <a:off x="5132034"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2EACEE-BADB-E143-3A87-6F1173965E71}"/>
                  </a:ext>
                </a:extLst>
              </p:cNvPr>
              <p:cNvCxnSpPr>
                <a:cxnSpLocks/>
              </p:cNvCxnSpPr>
              <p:nvPr/>
            </p:nvCxnSpPr>
            <p:spPr>
              <a:xfrm>
                <a:off x="5847038"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2C430B-E82A-3C72-543F-AD3D53ADEEF8}"/>
                  </a:ext>
                </a:extLst>
              </p:cNvPr>
              <p:cNvCxnSpPr>
                <a:cxnSpLocks/>
              </p:cNvCxnSpPr>
              <p:nvPr/>
            </p:nvCxnSpPr>
            <p:spPr>
              <a:xfrm>
                <a:off x="6562042"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4AD7F8B-9BE2-A6AA-D7CA-15238478AFC1}"/>
                  </a:ext>
                </a:extLst>
              </p:cNvPr>
              <p:cNvCxnSpPr>
                <a:cxnSpLocks/>
              </p:cNvCxnSpPr>
              <p:nvPr/>
            </p:nvCxnSpPr>
            <p:spPr>
              <a:xfrm>
                <a:off x="7277046"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6" name="PHẠM DUYÊN 15 - 9Slide.vn">
              <a:extLst>
                <a:ext uri="{FF2B5EF4-FFF2-40B4-BE49-F238E27FC236}">
                  <a16:creationId xmlns:a16="http://schemas.microsoft.com/office/drawing/2014/main" id="{3F86EA5A-4B35-9CC7-0D3E-28B8C4F9E3D9}"/>
                </a:ext>
              </a:extLst>
            </p:cNvPr>
            <p:cNvSpPr txBox="1"/>
            <p:nvPr/>
          </p:nvSpPr>
          <p:spPr>
            <a:xfrm>
              <a:off x="2742771"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0</a:t>
              </a:r>
            </a:p>
          </p:txBody>
        </p:sp>
        <p:sp>
          <p:nvSpPr>
            <p:cNvPr id="17" name="PHẠM DUYÊN 16 - 9Slide.vn">
              <a:extLst>
                <a:ext uri="{FF2B5EF4-FFF2-40B4-BE49-F238E27FC236}">
                  <a16:creationId xmlns:a16="http://schemas.microsoft.com/office/drawing/2014/main" id="{65C424CA-DFAE-F54B-94BA-C472A70B6D50}"/>
                </a:ext>
              </a:extLst>
            </p:cNvPr>
            <p:cNvSpPr txBox="1"/>
            <p:nvPr/>
          </p:nvSpPr>
          <p:spPr>
            <a:xfrm>
              <a:off x="3451705"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1</a:t>
              </a:r>
            </a:p>
          </p:txBody>
        </p:sp>
        <p:sp>
          <p:nvSpPr>
            <p:cNvPr id="19" name="PHẠM DUYÊN 18 - 9Slide.vn">
              <a:extLst>
                <a:ext uri="{FF2B5EF4-FFF2-40B4-BE49-F238E27FC236}">
                  <a16:creationId xmlns:a16="http://schemas.microsoft.com/office/drawing/2014/main" id="{98D8CC6F-D0EE-09E6-223F-6E8DC556F2E7}"/>
                </a:ext>
              </a:extLst>
            </p:cNvPr>
            <p:cNvSpPr txBox="1"/>
            <p:nvPr/>
          </p:nvSpPr>
          <p:spPr>
            <a:xfrm>
              <a:off x="4888623"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3</a:t>
              </a:r>
            </a:p>
          </p:txBody>
        </p:sp>
        <p:sp>
          <p:nvSpPr>
            <p:cNvPr id="20" name="PHẠM DUYÊN 19 - 9Slide.vn">
              <a:extLst>
                <a:ext uri="{FF2B5EF4-FFF2-40B4-BE49-F238E27FC236}">
                  <a16:creationId xmlns:a16="http://schemas.microsoft.com/office/drawing/2014/main" id="{13478381-AF81-C3D8-E2E8-FAA675CC9E61}"/>
                </a:ext>
              </a:extLst>
            </p:cNvPr>
            <p:cNvSpPr txBox="1"/>
            <p:nvPr/>
          </p:nvSpPr>
          <p:spPr>
            <a:xfrm>
              <a:off x="5556978"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4</a:t>
              </a:r>
            </a:p>
          </p:txBody>
        </p:sp>
        <p:sp>
          <p:nvSpPr>
            <p:cNvPr id="22" name="6">
              <a:extLst>
                <a:ext uri="{FF2B5EF4-FFF2-40B4-BE49-F238E27FC236}">
                  <a16:creationId xmlns:a16="http://schemas.microsoft.com/office/drawing/2014/main" id="{19C75C4F-EA01-F4DA-846D-2A7F4C1C174D}"/>
                </a:ext>
              </a:extLst>
            </p:cNvPr>
            <p:cNvSpPr txBox="1"/>
            <p:nvPr/>
          </p:nvSpPr>
          <p:spPr>
            <a:xfrm>
              <a:off x="6984371"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6</a:t>
              </a:r>
            </a:p>
          </p:txBody>
        </p:sp>
        <p:sp>
          <p:nvSpPr>
            <p:cNvPr id="23" name="PHẠM DUYÊN 22 - 9Slide.vn">
              <a:extLst>
                <a:ext uri="{FF2B5EF4-FFF2-40B4-BE49-F238E27FC236}">
                  <a16:creationId xmlns:a16="http://schemas.microsoft.com/office/drawing/2014/main" id="{8A970DD5-B482-D54D-6B87-4427A234E6E4}"/>
                </a:ext>
              </a:extLst>
            </p:cNvPr>
            <p:cNvSpPr txBox="1"/>
            <p:nvPr/>
          </p:nvSpPr>
          <p:spPr>
            <a:xfrm>
              <a:off x="7702830"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7</a:t>
              </a:r>
            </a:p>
          </p:txBody>
        </p:sp>
        <p:sp>
          <p:nvSpPr>
            <p:cNvPr id="24" name="PHẠM DUYÊN 23 - 9Slide.vn">
              <a:extLst>
                <a:ext uri="{FF2B5EF4-FFF2-40B4-BE49-F238E27FC236}">
                  <a16:creationId xmlns:a16="http://schemas.microsoft.com/office/drawing/2014/main" id="{259A3C19-ACA6-4F8E-3FD9-BFBB97F04D3E}"/>
                </a:ext>
              </a:extLst>
            </p:cNvPr>
            <p:cNvSpPr txBox="1"/>
            <p:nvPr/>
          </p:nvSpPr>
          <p:spPr>
            <a:xfrm>
              <a:off x="8421289"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8</a:t>
              </a:r>
            </a:p>
          </p:txBody>
        </p:sp>
        <p:sp>
          <p:nvSpPr>
            <p:cNvPr id="25" name="PHẠM DUYÊN 24 - 9Slide.vn">
              <a:extLst>
                <a:ext uri="{FF2B5EF4-FFF2-40B4-BE49-F238E27FC236}">
                  <a16:creationId xmlns:a16="http://schemas.microsoft.com/office/drawing/2014/main" id="{43865C39-7A89-4CF9-E768-DE6AC4963B26}"/>
                </a:ext>
              </a:extLst>
            </p:cNvPr>
            <p:cNvSpPr txBox="1"/>
            <p:nvPr/>
          </p:nvSpPr>
          <p:spPr>
            <a:xfrm>
              <a:off x="9139748"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9</a:t>
              </a:r>
            </a:p>
          </p:txBody>
        </p:sp>
      </p:grpSp>
      <p:sp>
        <p:nvSpPr>
          <p:cNvPr id="26" name="khoanh tròn">
            <a:extLst>
              <a:ext uri="{FF2B5EF4-FFF2-40B4-BE49-F238E27FC236}">
                <a16:creationId xmlns:a16="http://schemas.microsoft.com/office/drawing/2014/main" id="{2BDF8620-64C6-6749-5E2A-0263AE63BF24}"/>
              </a:ext>
            </a:extLst>
          </p:cNvPr>
          <p:cNvSpPr/>
          <p:nvPr/>
        </p:nvSpPr>
        <p:spPr>
          <a:xfrm>
            <a:off x="6156119" y="5577662"/>
            <a:ext cx="602666" cy="83837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27" name="khung tròn xuống">
            <a:extLst>
              <a:ext uri="{FF2B5EF4-FFF2-40B4-BE49-F238E27FC236}">
                <a16:creationId xmlns:a16="http://schemas.microsoft.com/office/drawing/2014/main" id="{8BD86F47-E16D-81F6-7ABF-F4EB6B02C57E}"/>
              </a:ext>
            </a:extLst>
          </p:cNvPr>
          <p:cNvSpPr/>
          <p:nvPr/>
        </p:nvSpPr>
        <p:spPr>
          <a:xfrm>
            <a:off x="2722006" y="5513354"/>
            <a:ext cx="3284690" cy="873234"/>
          </a:xfrm>
          <a:prstGeom prst="roundRect">
            <a:avLst/>
          </a:prstGeom>
          <a:noFill/>
          <a:ln w="19050">
            <a:solidFill>
              <a:srgbClr val="823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28" name="Khung tròn lên">
            <a:extLst>
              <a:ext uri="{FF2B5EF4-FFF2-40B4-BE49-F238E27FC236}">
                <a16:creationId xmlns:a16="http://schemas.microsoft.com/office/drawing/2014/main" id="{43B36848-FE81-1594-B8AD-F82F4126EA47}"/>
              </a:ext>
            </a:extLst>
          </p:cNvPr>
          <p:cNvSpPr/>
          <p:nvPr/>
        </p:nvSpPr>
        <p:spPr>
          <a:xfrm>
            <a:off x="6151780" y="5513354"/>
            <a:ext cx="3436224" cy="873234"/>
          </a:xfrm>
          <a:prstGeom prst="roundRect">
            <a:avLst/>
          </a:prstGeom>
          <a:noFill/>
          <a:ln w="19050">
            <a:solidFill>
              <a:srgbClr val="823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29" name="Làm tròn lên">
            <a:extLst>
              <a:ext uri="{FF2B5EF4-FFF2-40B4-BE49-F238E27FC236}">
                <a16:creationId xmlns:a16="http://schemas.microsoft.com/office/drawing/2014/main" id="{19FE7400-42D3-B940-9220-574E2186E701}"/>
              </a:ext>
            </a:extLst>
          </p:cNvPr>
          <p:cNvSpPr txBox="1">
            <a:spLocks noChangeAspect="1"/>
          </p:cNvSpPr>
          <p:nvPr>
            <p:custDataLst>
              <p:tags r:id="rId1"/>
            </p:custDataLst>
          </p:nvPr>
        </p:nvSpPr>
        <p:spPr>
          <a:xfrm>
            <a:off x="6889214" y="4797259"/>
            <a:ext cx="2880882" cy="578882"/>
          </a:xfrm>
          <a:prstGeom prst="roundRect">
            <a:avLst/>
          </a:prstGeom>
          <a:solidFill>
            <a:scrgbClr r="0" g="0" b="0">
              <a:alpha val="0"/>
            </a:scrgbClr>
          </a:solidFill>
        </p:spPr>
        <p:txBody>
          <a:bodyPr wrap="square" rtlCol="0">
            <a:spAutoFit/>
          </a:bodyPr>
          <a:lstStyle/>
          <a:p>
            <a:pPr algn="ctr"/>
            <a:r>
              <a:rPr lang="en-US" sz="2800" spc="-40">
                <a:solidFill>
                  <a:srgbClr val="0070C0"/>
                </a:solidFill>
                <a:latin typeface="+mj-lt"/>
              </a:rPr>
              <a:t>Làm tròn lên</a:t>
            </a:r>
            <a:endParaRPr lang="vi-VN" sz="2800" spc="-40">
              <a:solidFill>
                <a:srgbClr val="0070C0"/>
              </a:solidFill>
              <a:latin typeface="+mj-lt"/>
            </a:endParaRPr>
          </a:p>
        </p:txBody>
      </p:sp>
      <p:sp>
        <p:nvSpPr>
          <p:cNvPr id="30" name="5">
            <a:extLst>
              <a:ext uri="{FF2B5EF4-FFF2-40B4-BE49-F238E27FC236}">
                <a16:creationId xmlns:a16="http://schemas.microsoft.com/office/drawing/2014/main" id="{D4099356-6B64-51BD-9416-441950A2E192}"/>
              </a:ext>
            </a:extLst>
          </p:cNvPr>
          <p:cNvSpPr txBox="1">
            <a:spLocks noChangeAspect="1"/>
          </p:cNvSpPr>
          <p:nvPr>
            <p:custDataLst>
              <p:tags r:id="rId2"/>
            </p:custDataLst>
          </p:nvPr>
        </p:nvSpPr>
        <p:spPr>
          <a:xfrm>
            <a:off x="2722006" y="4829169"/>
            <a:ext cx="3140860" cy="578882"/>
          </a:xfrm>
          <a:prstGeom prst="roundRect">
            <a:avLst/>
          </a:prstGeom>
          <a:solidFill>
            <a:scrgbClr r="0" g="0" b="0">
              <a:alpha val="0"/>
            </a:scrgbClr>
          </a:solidFill>
        </p:spPr>
        <p:txBody>
          <a:bodyPr wrap="square" rtlCol="0">
            <a:spAutoFit/>
          </a:bodyPr>
          <a:lstStyle/>
          <a:p>
            <a:pPr algn="ctr"/>
            <a:r>
              <a:rPr lang="en-US" sz="2800" spc="-40">
                <a:solidFill>
                  <a:srgbClr val="0070C0"/>
                </a:solidFill>
                <a:latin typeface="+mj-lt"/>
              </a:rPr>
              <a:t>Làm tròn xuống</a:t>
            </a:r>
            <a:endParaRPr lang="vi-VN" sz="2800" spc="-40">
              <a:solidFill>
                <a:srgbClr val="0070C0"/>
              </a:solidFill>
              <a:latin typeface="+mj-lt"/>
            </a:endParaRPr>
          </a:p>
        </p:txBody>
      </p:sp>
      <p:sp>
        <p:nvSpPr>
          <p:cNvPr id="31" name="tia số">
            <a:extLst>
              <a:ext uri="{FF2B5EF4-FFF2-40B4-BE49-F238E27FC236}">
                <a16:creationId xmlns:a16="http://schemas.microsoft.com/office/drawing/2014/main" id="{350CE19A-4F8E-39C5-403E-00F4BC1FE770}"/>
              </a:ext>
            </a:extLst>
          </p:cNvPr>
          <p:cNvSpPr/>
          <p:nvPr/>
        </p:nvSpPr>
        <p:spPr>
          <a:xfrm>
            <a:off x="6913159" y="5885672"/>
            <a:ext cx="1958343" cy="579150"/>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200" b="1">
                <a:solidFill>
                  <a:srgbClr val="FF0000"/>
                </a:solidFill>
                <a:latin typeface="Cambria" panose="02040503050406030204" pitchFamily="18" charset="0"/>
                <a:ea typeface="Cambria" panose="02040503050406030204" pitchFamily="18" charset="0"/>
              </a:rPr>
              <a:t>7</a:t>
            </a:r>
            <a:endParaRPr lang="vi-VN" sz="3200" b="1" dirty="0">
              <a:solidFill>
                <a:srgbClr val="FF0000"/>
              </a:solidFill>
              <a:latin typeface="Cambria" panose="02040503050406030204" pitchFamily="18" charset="0"/>
              <a:ea typeface="Cambria" panose="02040503050406030204" pitchFamily="18" charset="0"/>
            </a:endParaRPr>
          </a:p>
        </p:txBody>
      </p:sp>
      <p:sp>
        <p:nvSpPr>
          <p:cNvPr id="32" name="Rounded Rectangular Callout 2">
            <a:extLst>
              <a:ext uri="{FF2B5EF4-FFF2-40B4-BE49-F238E27FC236}">
                <a16:creationId xmlns:a16="http://schemas.microsoft.com/office/drawing/2014/main" id="{5C0F1603-C2CA-0C33-28D3-1F82397F7F47}"/>
              </a:ext>
            </a:extLst>
          </p:cNvPr>
          <p:cNvSpPr/>
          <p:nvPr/>
        </p:nvSpPr>
        <p:spPr>
          <a:xfrm>
            <a:off x="1085851" y="471012"/>
            <a:ext cx="3848100" cy="1896903"/>
          </a:xfrm>
          <a:prstGeom prst="wedgeRoundRectCallout">
            <a:avLst>
              <a:gd name="adj1" fmla="val -46905"/>
              <a:gd name="adj2" fmla="val 7056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Arial" panose="020B0604020202020204" pitchFamily="34" charset="0"/>
                <a:cs typeface="Arial" panose="020B0604020202020204" pitchFamily="34" charset="0"/>
              </a:rPr>
              <a:t>Khi </a:t>
            </a:r>
            <a:r>
              <a:rPr lang="en-US" sz="2800" dirty="0" err="1">
                <a:solidFill>
                  <a:prstClr val="black"/>
                </a:solidFill>
                <a:latin typeface="Arial" panose="020B0604020202020204" pitchFamily="34" charset="0"/>
                <a:cs typeface="Arial" panose="020B0604020202020204" pitchFamily="34" charset="0"/>
              </a:rPr>
              <a:t>làm</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tròn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số</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đến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hàng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nghìn</a:t>
            </a:r>
            <a:r>
              <a:rPr lang="en-US" sz="2800" dirty="0">
                <a:solidFill>
                  <a:prstClr val="black"/>
                </a:solidFill>
                <a:latin typeface="Arial" panose="020B0604020202020204" pitchFamily="34" charset="0"/>
                <a:cs typeface="Arial" panose="020B0604020202020204" pitchFamily="34" charset="0"/>
              </a:rPr>
              <a:t>, ta so </a:t>
            </a:r>
            <a:r>
              <a:rPr lang="en-US" sz="2800" dirty="0" err="1">
                <a:solidFill>
                  <a:prstClr val="black"/>
                </a:solidFill>
                <a:latin typeface="Arial" panose="020B0604020202020204" pitchFamily="34" charset="0"/>
                <a:cs typeface="Arial" panose="020B0604020202020204" pitchFamily="34" charset="0"/>
              </a:rPr>
              <a:t>sánh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chữ</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số</a:t>
            </a:r>
            <a:r>
              <a:rPr lang="en-US" sz="2800" dirty="0">
                <a:solidFill>
                  <a:prstClr val="black"/>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hàng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trăm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với</a:t>
            </a:r>
            <a:r>
              <a:rPr lang="en-US" sz="2800" dirty="0">
                <a:solidFill>
                  <a:prstClr val="black"/>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5</a:t>
            </a:r>
            <a:r>
              <a:rPr lang="en-US" sz="2800" dirty="0">
                <a:solidFill>
                  <a:prstClr val="black"/>
                </a:solidFill>
                <a:latin typeface="Arial" panose="020B0604020202020204" pitchFamily="34" charset="0"/>
                <a:cs typeface="Arial" panose="020B0604020202020204" pitchFamily="34" charset="0"/>
              </a:rPr>
              <a:t>. </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6A7D21E-F08F-E91C-3518-31ADBB9624A4}"/>
              </a:ext>
            </a:extLst>
          </p:cNvPr>
          <p:cNvSpPr/>
          <p:nvPr/>
        </p:nvSpPr>
        <p:spPr>
          <a:xfrm>
            <a:off x="5229225" y="619125"/>
            <a:ext cx="5781675" cy="3429000"/>
          </a:xfrm>
          <a:prstGeom prst="roundRect">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F2CC73FC-8AB8-4054-3F20-55DA93E16E68}"/>
              </a:ext>
            </a:extLst>
          </p:cNvPr>
          <p:cNvSpPr txBox="1"/>
          <p:nvPr/>
        </p:nvSpPr>
        <p:spPr>
          <a:xfrm>
            <a:off x="5343525" y="838200"/>
            <a:ext cx="184785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11 678</a:t>
            </a:r>
          </a:p>
        </p:txBody>
      </p:sp>
      <p:cxnSp>
        <p:nvCxnSpPr>
          <p:cNvPr id="36" name="Mũi tên 1">
            <a:extLst>
              <a:ext uri="{FF2B5EF4-FFF2-40B4-BE49-F238E27FC236}">
                <a16:creationId xmlns:a16="http://schemas.microsoft.com/office/drawing/2014/main" id="{F2E0C5B9-1D57-2F7A-F60C-A8AE98F5A2F6}"/>
              </a:ext>
            </a:extLst>
          </p:cNvPr>
          <p:cNvCxnSpPr>
            <a:cxnSpLocks/>
          </p:cNvCxnSpPr>
          <p:nvPr/>
        </p:nvCxnSpPr>
        <p:spPr>
          <a:xfrm>
            <a:off x="6610350" y="1133475"/>
            <a:ext cx="2514600" cy="0"/>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AD20386-5EE8-4792-1C51-95196296E138}"/>
              </a:ext>
            </a:extLst>
          </p:cNvPr>
          <p:cNvSpPr txBox="1"/>
          <p:nvPr/>
        </p:nvSpPr>
        <p:spPr>
          <a:xfrm>
            <a:off x="6896100" y="581025"/>
            <a:ext cx="1847850" cy="523220"/>
          </a:xfrm>
          <a:prstGeom prst="rect">
            <a:avLst/>
          </a:prstGeom>
          <a:noFill/>
        </p:spPr>
        <p:txBody>
          <a:bodyPr wrap="square" rtlCol="0">
            <a:spAutoFit/>
          </a:bodyPr>
          <a:lstStyle/>
          <a:p>
            <a:r>
              <a:rPr lang="en-US" sz="2800" err="1">
                <a:latin typeface="Arial" panose="020B0604020202020204" pitchFamily="34" charset="0"/>
                <a:cs typeface="Arial" panose="020B0604020202020204" pitchFamily="34" charset="0"/>
              </a:rPr>
              <a:t>vì</a:t>
            </a:r>
            <a:r>
              <a:rPr lang="en-US" sz="2800">
                <a:latin typeface="Arial" panose="020B0604020202020204" pitchFamily="34" charset="0"/>
                <a:cs typeface="Arial" panose="020B0604020202020204" pitchFamily="34" charset="0"/>
              </a:rPr>
              <a:t> </a:t>
            </a:r>
            <a:r>
              <a:rPr lang="en-US" sz="2800">
                <a:solidFill>
                  <a:srgbClr val="FF0000"/>
                </a:solidFill>
                <a:latin typeface="Arial" panose="020B0604020202020204" pitchFamily="34" charset="0"/>
                <a:cs typeface="Arial" panose="020B0604020202020204" pitchFamily="34" charset="0"/>
              </a:rPr>
              <a:t>1 &lt; </a:t>
            </a:r>
            <a:r>
              <a:rPr lang="en-US" sz="2800" dirty="0">
                <a:solidFill>
                  <a:srgbClr val="FF0000"/>
                </a:solidFill>
                <a:latin typeface="Arial" panose="020B0604020202020204" pitchFamily="34" charset="0"/>
                <a:cs typeface="Arial" panose="020B0604020202020204" pitchFamily="34" charset="0"/>
              </a:rPr>
              <a:t>5</a:t>
            </a:r>
          </a:p>
        </p:txBody>
      </p:sp>
      <p:sp>
        <p:nvSpPr>
          <p:cNvPr id="38" name="Tròn lên 1">
            <a:extLst>
              <a:ext uri="{FF2B5EF4-FFF2-40B4-BE49-F238E27FC236}">
                <a16:creationId xmlns:a16="http://schemas.microsoft.com/office/drawing/2014/main" id="{D582049E-2446-6AD8-09C3-FDBB3DD4F712}"/>
              </a:ext>
            </a:extLst>
          </p:cNvPr>
          <p:cNvSpPr txBox="1"/>
          <p:nvPr/>
        </p:nvSpPr>
        <p:spPr>
          <a:xfrm>
            <a:off x="6615285" y="1172230"/>
            <a:ext cx="2771774"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err="1">
                <a:solidFill>
                  <a:srgbClr val="FF0000"/>
                </a:solidFill>
                <a:latin typeface="Arial" panose="020B0604020202020204" pitchFamily="34" charset="0"/>
                <a:cs typeface="Arial" panose="020B0604020202020204" pitchFamily="34" charset="0"/>
              </a:rPr>
              <a:t>tròn</a:t>
            </a:r>
            <a:r>
              <a:rPr lang="en-US" sz="2800">
                <a:solidFill>
                  <a:srgbClr val="FF0000"/>
                </a:solidFill>
                <a:latin typeface="Arial" panose="020B0604020202020204" pitchFamily="34" charset="0"/>
                <a:cs typeface="Arial" panose="020B0604020202020204" pitchFamily="34" charset="0"/>
              </a:rPr>
              <a:t> xuống</a:t>
            </a:r>
            <a:endParaRPr lang="en-US" sz="2800" dirty="0">
              <a:solidFill>
                <a:srgbClr val="FF000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B515209D-A9F0-7BAF-484E-2039508A928C}"/>
              </a:ext>
            </a:extLst>
          </p:cNvPr>
          <p:cNvSpPr txBox="1"/>
          <p:nvPr/>
        </p:nvSpPr>
        <p:spPr>
          <a:xfrm>
            <a:off x="9239250" y="885825"/>
            <a:ext cx="1847850"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10 </a:t>
            </a:r>
            <a:r>
              <a:rPr lang="en-US" sz="2800" dirty="0">
                <a:latin typeface="Arial" panose="020B0604020202020204" pitchFamily="34" charset="0"/>
                <a:cs typeface="Arial" panose="020B0604020202020204" pitchFamily="34" charset="0"/>
              </a:rPr>
              <a:t>000</a:t>
            </a:r>
          </a:p>
        </p:txBody>
      </p:sp>
      <p:sp>
        <p:nvSpPr>
          <p:cNvPr id="40" name="TextBox 39">
            <a:extLst>
              <a:ext uri="{FF2B5EF4-FFF2-40B4-BE49-F238E27FC236}">
                <a16:creationId xmlns:a16="http://schemas.microsoft.com/office/drawing/2014/main" id="{8AB0C1CA-F3AC-3D7D-62EB-CB3DB97C5987}"/>
              </a:ext>
            </a:extLst>
          </p:cNvPr>
          <p:cNvSpPr txBox="1"/>
          <p:nvPr/>
        </p:nvSpPr>
        <p:spPr>
          <a:xfrm>
            <a:off x="5372100" y="1914525"/>
            <a:ext cx="1847850"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17 051</a:t>
            </a:r>
            <a:endParaRPr lang="en-US" sz="2800" dirty="0">
              <a:latin typeface="Arial" panose="020B0604020202020204" pitchFamily="34" charset="0"/>
              <a:cs typeface="Arial" panose="020B0604020202020204" pitchFamily="34" charset="0"/>
            </a:endParaRPr>
          </a:p>
        </p:txBody>
      </p:sp>
      <p:cxnSp>
        <p:nvCxnSpPr>
          <p:cNvPr id="41" name="Mũi tên 2">
            <a:extLst>
              <a:ext uri="{FF2B5EF4-FFF2-40B4-BE49-F238E27FC236}">
                <a16:creationId xmlns:a16="http://schemas.microsoft.com/office/drawing/2014/main" id="{425CAA2A-DE87-3E56-9D0B-8F72B46F91F9}"/>
              </a:ext>
            </a:extLst>
          </p:cNvPr>
          <p:cNvCxnSpPr>
            <a:cxnSpLocks/>
          </p:cNvCxnSpPr>
          <p:nvPr/>
        </p:nvCxnSpPr>
        <p:spPr>
          <a:xfrm>
            <a:off x="6638925" y="2209800"/>
            <a:ext cx="2514600" cy="0"/>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6143575-75BE-A48C-C900-B7DB65E8770D}"/>
              </a:ext>
            </a:extLst>
          </p:cNvPr>
          <p:cNvSpPr txBox="1"/>
          <p:nvPr/>
        </p:nvSpPr>
        <p:spPr>
          <a:xfrm>
            <a:off x="6924675" y="1657350"/>
            <a:ext cx="1847850" cy="523220"/>
          </a:xfrm>
          <a:prstGeom prst="rect">
            <a:avLst/>
          </a:prstGeom>
          <a:noFill/>
        </p:spPr>
        <p:txBody>
          <a:bodyPr wrap="square" rtlCol="0">
            <a:spAutoFit/>
          </a:bodyPr>
          <a:lstStyle/>
          <a:p>
            <a:r>
              <a:rPr lang="en-US" sz="2800" err="1">
                <a:latin typeface="Arial" panose="020B0604020202020204" pitchFamily="34" charset="0"/>
                <a:cs typeface="Arial" panose="020B0604020202020204" pitchFamily="34" charset="0"/>
              </a:rPr>
              <a:t>vì</a:t>
            </a:r>
            <a:r>
              <a:rPr lang="en-US" sz="2800">
                <a:latin typeface="Arial" panose="020B0604020202020204" pitchFamily="34" charset="0"/>
                <a:cs typeface="Arial" panose="020B0604020202020204" pitchFamily="34" charset="0"/>
              </a:rPr>
              <a:t> </a:t>
            </a:r>
            <a:r>
              <a:rPr lang="en-US" sz="2800">
                <a:solidFill>
                  <a:srgbClr val="FF0000"/>
                </a:solidFill>
                <a:latin typeface="Arial" panose="020B0604020202020204" pitchFamily="34" charset="0"/>
                <a:cs typeface="Arial" panose="020B0604020202020204" pitchFamily="34" charset="0"/>
              </a:rPr>
              <a:t>7 &gt; </a:t>
            </a:r>
            <a:r>
              <a:rPr lang="en-US" sz="2800" dirty="0">
                <a:solidFill>
                  <a:srgbClr val="FF0000"/>
                </a:solidFill>
                <a:latin typeface="Arial" panose="020B0604020202020204" pitchFamily="34" charset="0"/>
                <a:cs typeface="Arial" panose="020B0604020202020204" pitchFamily="34" charset="0"/>
              </a:rPr>
              <a:t>5</a:t>
            </a:r>
          </a:p>
        </p:txBody>
      </p:sp>
      <p:sp>
        <p:nvSpPr>
          <p:cNvPr id="43" name="Tròn xuống">
            <a:extLst>
              <a:ext uri="{FF2B5EF4-FFF2-40B4-BE49-F238E27FC236}">
                <a16:creationId xmlns:a16="http://schemas.microsoft.com/office/drawing/2014/main" id="{6F5794C6-CA4A-3C33-B486-6869654DD610}"/>
              </a:ext>
            </a:extLst>
          </p:cNvPr>
          <p:cNvSpPr txBox="1"/>
          <p:nvPr/>
        </p:nvSpPr>
        <p:spPr>
          <a:xfrm>
            <a:off x="6543674" y="2181225"/>
            <a:ext cx="2962275"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err="1">
                <a:solidFill>
                  <a:srgbClr val="FF0000"/>
                </a:solidFill>
                <a:latin typeface="Arial" panose="020B0604020202020204" pitchFamily="34" charset="0"/>
                <a:cs typeface="Arial" panose="020B0604020202020204" pitchFamily="34" charset="0"/>
              </a:rPr>
              <a:t>tròn</a:t>
            </a:r>
            <a:r>
              <a:rPr lang="en-US" sz="2800">
                <a:solidFill>
                  <a:srgbClr val="FF0000"/>
                </a:solidFill>
                <a:latin typeface="Arial" panose="020B0604020202020204" pitchFamily="34" charset="0"/>
                <a:cs typeface="Arial" panose="020B0604020202020204" pitchFamily="34" charset="0"/>
              </a:rPr>
              <a:t> lên</a:t>
            </a:r>
            <a:endParaRPr lang="en-US" sz="2800" dirty="0">
              <a:solidFill>
                <a:srgbClr val="FF0000"/>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D9386C3F-5FEE-C235-9808-A4E32D68F8F2}"/>
              </a:ext>
            </a:extLst>
          </p:cNvPr>
          <p:cNvSpPr txBox="1"/>
          <p:nvPr/>
        </p:nvSpPr>
        <p:spPr>
          <a:xfrm>
            <a:off x="9267825" y="1962150"/>
            <a:ext cx="1847850"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20 </a:t>
            </a:r>
            <a:r>
              <a:rPr lang="en-US" sz="2800" dirty="0">
                <a:latin typeface="Arial" panose="020B0604020202020204" pitchFamily="34" charset="0"/>
                <a:cs typeface="Arial" panose="020B0604020202020204" pitchFamily="34" charset="0"/>
              </a:rPr>
              <a:t>000</a:t>
            </a:r>
          </a:p>
        </p:txBody>
      </p:sp>
      <p:sp>
        <p:nvSpPr>
          <p:cNvPr id="45" name="TextBox 44">
            <a:extLst>
              <a:ext uri="{FF2B5EF4-FFF2-40B4-BE49-F238E27FC236}">
                <a16:creationId xmlns:a16="http://schemas.microsoft.com/office/drawing/2014/main" id="{60DE3F99-5847-10EE-A3A4-F46933BB8510}"/>
              </a:ext>
            </a:extLst>
          </p:cNvPr>
          <p:cNvSpPr txBox="1"/>
          <p:nvPr/>
        </p:nvSpPr>
        <p:spPr>
          <a:xfrm>
            <a:off x="5400675" y="3057525"/>
            <a:ext cx="1847850"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15 001</a:t>
            </a:r>
            <a:endParaRPr lang="en-US" sz="2800" dirty="0">
              <a:latin typeface="Arial" panose="020B0604020202020204" pitchFamily="34" charset="0"/>
              <a:cs typeface="Arial" panose="020B0604020202020204" pitchFamily="34" charset="0"/>
            </a:endParaRPr>
          </a:p>
        </p:txBody>
      </p:sp>
      <p:cxnSp>
        <p:nvCxnSpPr>
          <p:cNvPr id="46" name="Mũi tên 3">
            <a:extLst>
              <a:ext uri="{FF2B5EF4-FFF2-40B4-BE49-F238E27FC236}">
                <a16:creationId xmlns:a16="http://schemas.microsoft.com/office/drawing/2014/main" id="{83167B71-A874-66D2-E078-B93EB2A2C5E9}"/>
              </a:ext>
            </a:extLst>
          </p:cNvPr>
          <p:cNvCxnSpPr>
            <a:cxnSpLocks/>
          </p:cNvCxnSpPr>
          <p:nvPr/>
        </p:nvCxnSpPr>
        <p:spPr>
          <a:xfrm>
            <a:off x="6667500" y="3352800"/>
            <a:ext cx="2514600" cy="0"/>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B4540C6-C73E-B07B-52C2-E2DE3248AAD1}"/>
              </a:ext>
            </a:extLst>
          </p:cNvPr>
          <p:cNvSpPr txBox="1"/>
          <p:nvPr/>
        </p:nvSpPr>
        <p:spPr>
          <a:xfrm>
            <a:off x="6953250" y="2800350"/>
            <a:ext cx="1847850"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vì</a:t>
            </a:r>
            <a:r>
              <a:rPr lang="en-US" sz="2800" dirty="0">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5 = 5</a:t>
            </a:r>
          </a:p>
        </p:txBody>
      </p:sp>
      <p:sp>
        <p:nvSpPr>
          <p:cNvPr id="48" name="tròn lên 2">
            <a:extLst>
              <a:ext uri="{FF2B5EF4-FFF2-40B4-BE49-F238E27FC236}">
                <a16:creationId xmlns:a16="http://schemas.microsoft.com/office/drawing/2014/main" id="{41984B7A-6F42-7EAE-8DB8-6953C9D9075C}"/>
              </a:ext>
            </a:extLst>
          </p:cNvPr>
          <p:cNvSpPr txBox="1"/>
          <p:nvPr/>
        </p:nvSpPr>
        <p:spPr>
          <a:xfrm>
            <a:off x="6791325" y="3324225"/>
            <a:ext cx="2381250"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tròn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endParaRPr lang="en-US" sz="2800" dirty="0">
              <a:solidFill>
                <a:srgbClr val="FF0000"/>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A7DC1BB9-FAC2-E870-B18A-818185F89314}"/>
              </a:ext>
            </a:extLst>
          </p:cNvPr>
          <p:cNvSpPr txBox="1"/>
          <p:nvPr/>
        </p:nvSpPr>
        <p:spPr>
          <a:xfrm>
            <a:off x="9296400" y="3105150"/>
            <a:ext cx="1847850"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20 </a:t>
            </a:r>
            <a:r>
              <a:rPr lang="en-US" sz="2800" dirty="0">
                <a:latin typeface="Arial" panose="020B0604020202020204" pitchFamily="34" charset="0"/>
                <a:cs typeface="Arial" panose="020B0604020202020204" pitchFamily="34" charset="0"/>
              </a:rPr>
              <a:t>000</a:t>
            </a:r>
          </a:p>
        </p:txBody>
      </p:sp>
      <p:sp>
        <p:nvSpPr>
          <p:cNvPr id="50" name="TextBox 49">
            <a:extLst>
              <a:ext uri="{FF2B5EF4-FFF2-40B4-BE49-F238E27FC236}">
                <a16:creationId xmlns:a16="http://schemas.microsoft.com/office/drawing/2014/main" id="{8DDE0F50-8FFE-8271-E595-C0768D40B9FC}"/>
              </a:ext>
            </a:extLst>
          </p:cNvPr>
          <p:cNvSpPr txBox="1"/>
          <p:nvPr/>
        </p:nvSpPr>
        <p:spPr>
          <a:xfrm>
            <a:off x="5518643" y="839219"/>
            <a:ext cx="377902" cy="523220"/>
          </a:xfrm>
          <a:prstGeom prst="rect">
            <a:avLst/>
          </a:prstGeom>
          <a:noFill/>
        </p:spPr>
        <p:txBody>
          <a:bodyPr wrap="square" rtlCol="0">
            <a:spAutoFit/>
          </a:bodyPr>
          <a:lstStyle/>
          <a:p>
            <a:r>
              <a:rPr lang="en-US" sz="2800">
                <a:solidFill>
                  <a:srgbClr val="FF0000"/>
                </a:solidFill>
              </a:rPr>
              <a:t>1</a:t>
            </a:r>
          </a:p>
        </p:txBody>
      </p:sp>
      <p:sp>
        <p:nvSpPr>
          <p:cNvPr id="51" name="TextBox 50">
            <a:extLst>
              <a:ext uri="{FF2B5EF4-FFF2-40B4-BE49-F238E27FC236}">
                <a16:creationId xmlns:a16="http://schemas.microsoft.com/office/drawing/2014/main" id="{F6EE7429-8B5C-329B-DA67-6F579B121007}"/>
              </a:ext>
            </a:extLst>
          </p:cNvPr>
          <p:cNvSpPr txBox="1"/>
          <p:nvPr/>
        </p:nvSpPr>
        <p:spPr>
          <a:xfrm>
            <a:off x="5570518" y="1914525"/>
            <a:ext cx="377902" cy="523220"/>
          </a:xfrm>
          <a:prstGeom prst="rect">
            <a:avLst/>
          </a:prstGeom>
          <a:noFill/>
        </p:spPr>
        <p:txBody>
          <a:bodyPr wrap="square" rtlCol="0">
            <a:spAutoFit/>
          </a:bodyPr>
          <a:lstStyle/>
          <a:p>
            <a:r>
              <a:rPr lang="en-US" sz="2800">
                <a:solidFill>
                  <a:srgbClr val="FF0000"/>
                </a:solidFill>
              </a:rPr>
              <a:t>7</a:t>
            </a:r>
          </a:p>
        </p:txBody>
      </p:sp>
      <p:sp>
        <p:nvSpPr>
          <p:cNvPr id="52" name="TextBox 51">
            <a:extLst>
              <a:ext uri="{FF2B5EF4-FFF2-40B4-BE49-F238E27FC236}">
                <a16:creationId xmlns:a16="http://schemas.microsoft.com/office/drawing/2014/main" id="{1297CA08-C100-6F59-909C-709374EC7501}"/>
              </a:ext>
            </a:extLst>
          </p:cNvPr>
          <p:cNvSpPr txBox="1"/>
          <p:nvPr/>
        </p:nvSpPr>
        <p:spPr>
          <a:xfrm>
            <a:off x="5599093" y="3057525"/>
            <a:ext cx="377902" cy="523220"/>
          </a:xfrm>
          <a:prstGeom prst="rect">
            <a:avLst/>
          </a:prstGeom>
          <a:noFill/>
        </p:spPr>
        <p:txBody>
          <a:bodyPr wrap="square" rtlCol="0">
            <a:spAutoFit/>
          </a:bodyPr>
          <a:lstStyle/>
          <a:p>
            <a:r>
              <a:rPr lang="en-US" sz="2800">
                <a:solidFill>
                  <a:srgbClr val="FF0000"/>
                </a:solidFill>
              </a:rPr>
              <a:t>5</a:t>
            </a:r>
          </a:p>
        </p:txBody>
      </p:sp>
      <p:pic>
        <p:nvPicPr>
          <p:cNvPr id="54" name="Số 5">
            <a:extLst>
              <a:ext uri="{FF2B5EF4-FFF2-40B4-BE49-F238E27FC236}">
                <a16:creationId xmlns:a16="http://schemas.microsoft.com/office/drawing/2014/main" id="{D5B4EEFB-7938-21E7-2363-70EF80AE6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48" y="2796220"/>
            <a:ext cx="2467491" cy="2111485"/>
          </a:xfrm>
          <a:prstGeom prst="rect">
            <a:avLst/>
          </a:prstGeom>
          <a:effectLst>
            <a:outerShdw blurRad="50800" dist="38100" dir="2700000" algn="tl" rotWithShape="0">
              <a:prstClr val="black">
                <a:alpha val="40000"/>
              </a:prstClr>
            </a:outerShdw>
          </a:effectLst>
        </p:spPr>
      </p:pic>
      <p:sp>
        <p:nvSpPr>
          <p:cNvPr id="2" name="tia số">
            <a:extLst>
              <a:ext uri="{FF2B5EF4-FFF2-40B4-BE49-F238E27FC236}">
                <a16:creationId xmlns:a16="http://schemas.microsoft.com/office/drawing/2014/main" id="{0FF181D1-898E-962E-CBE3-1D4B17854ACE}"/>
              </a:ext>
            </a:extLst>
          </p:cNvPr>
          <p:cNvSpPr/>
          <p:nvPr/>
        </p:nvSpPr>
        <p:spPr>
          <a:xfrm>
            <a:off x="3384641" y="5891063"/>
            <a:ext cx="487320" cy="584775"/>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200" b="1">
                <a:solidFill>
                  <a:srgbClr val="FF0000"/>
                </a:solidFill>
                <a:latin typeface="Cambria" panose="02040503050406030204" pitchFamily="18" charset="0"/>
                <a:ea typeface="Cambria" panose="02040503050406030204" pitchFamily="18" charset="0"/>
              </a:rPr>
              <a:t>1</a:t>
            </a:r>
            <a:endParaRPr lang="vi-VN" sz="3200" b="1" dirty="0">
              <a:solidFill>
                <a:srgbClr val="FF0000"/>
              </a:solidFill>
              <a:latin typeface="Cambria" panose="02040503050406030204" pitchFamily="18" charset="0"/>
              <a:ea typeface="Cambria" panose="02040503050406030204" pitchFamily="18" charset="0"/>
            </a:endParaRPr>
          </a:p>
        </p:txBody>
      </p:sp>
      <p:sp>
        <p:nvSpPr>
          <p:cNvPr id="55" name="5">
            <a:extLst>
              <a:ext uri="{FF2B5EF4-FFF2-40B4-BE49-F238E27FC236}">
                <a16:creationId xmlns:a16="http://schemas.microsoft.com/office/drawing/2014/main" id="{EC598FA7-3F70-C7B2-9A4E-CA23C4DC1BF8}"/>
              </a:ext>
            </a:extLst>
          </p:cNvPr>
          <p:cNvSpPr/>
          <p:nvPr/>
        </p:nvSpPr>
        <p:spPr>
          <a:xfrm>
            <a:off x="6229250" y="5891064"/>
            <a:ext cx="487320" cy="584775"/>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200" b="1">
                <a:solidFill>
                  <a:srgbClr val="FF0000"/>
                </a:solidFill>
                <a:latin typeface="Cambria" panose="02040503050406030204" pitchFamily="18" charset="0"/>
                <a:ea typeface="Cambria" panose="02040503050406030204" pitchFamily="18" charset="0"/>
              </a:rPr>
              <a:t>5</a:t>
            </a:r>
            <a:endParaRPr lang="vi-VN"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29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500"/>
                                        <p:tgtEl>
                                          <p:spTgt spid="34"/>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5">
                                            <p:txEl>
                                              <p:pRg st="0" end="0"/>
                                            </p:txEl>
                                          </p:spTgt>
                                        </p:tgtEl>
                                        <p:attrNameLst>
                                          <p:attrName>style.visibility</p:attrName>
                                        </p:attrNameLst>
                                      </p:cBhvr>
                                      <p:to>
                                        <p:strVal val="visible"/>
                                      </p:to>
                                    </p:set>
                                    <p:animEffect transition="in" filter="fade">
                                      <p:cBhvr>
                                        <p:cTn id="25" dur="500"/>
                                        <p:tgtEl>
                                          <p:spTgt spid="35">
                                            <p:txEl>
                                              <p:pRg st="0" end="0"/>
                                            </p:txEl>
                                          </p:spTgt>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up)">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up)">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par>
                          <p:cTn id="40" fill="hold">
                            <p:stCondLst>
                              <p:cond delay="500"/>
                            </p:stCondLst>
                            <p:childTnLst>
                              <p:par>
                                <p:cTn id="41" presetID="22" presetClass="entr" presetSubtype="8" fill="hold" nodeType="afterEffect">
                                  <p:stCondLst>
                                    <p:cond delay="500"/>
                                  </p:stCondLst>
                                  <p:childTnLst>
                                    <p:set>
                                      <p:cBhvr>
                                        <p:cTn id="42" dur="1" fill="hold">
                                          <p:stCondLst>
                                            <p:cond delay="0"/>
                                          </p:stCondLst>
                                        </p:cTn>
                                        <p:tgtEl>
                                          <p:spTgt spid="37">
                                            <p:txEl>
                                              <p:pRg st="0" end="0"/>
                                            </p:txEl>
                                          </p:spTgt>
                                        </p:tgtEl>
                                        <p:attrNameLst>
                                          <p:attrName>style.visibility</p:attrName>
                                        </p:attrNameLst>
                                      </p:cBhvr>
                                      <p:to>
                                        <p:strVal val="visible"/>
                                      </p:to>
                                    </p:set>
                                    <p:animEffect transition="in" filter="wipe(left)">
                                      <p:cBhvr>
                                        <p:cTn id="43" dur="500"/>
                                        <p:tgtEl>
                                          <p:spTgt spid="3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8">
                                            <p:txEl>
                                              <p:pRg st="0" end="0"/>
                                            </p:txEl>
                                          </p:spTgt>
                                        </p:tgtEl>
                                        <p:attrNameLst>
                                          <p:attrName>style.visibility</p:attrName>
                                        </p:attrNameLst>
                                      </p:cBhvr>
                                      <p:to>
                                        <p:strVal val="visible"/>
                                      </p:to>
                                    </p:set>
                                    <p:animEffect transition="in" filter="fade">
                                      <p:cBhvr>
                                        <p:cTn id="48" dur="500"/>
                                        <p:tgtEl>
                                          <p:spTgt spid="3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9">
                                            <p:txEl>
                                              <p:pRg st="0" end="0"/>
                                            </p:txEl>
                                          </p:spTgt>
                                        </p:tgtEl>
                                        <p:attrNameLst>
                                          <p:attrName>style.visibility</p:attrName>
                                        </p:attrNameLst>
                                      </p:cBhvr>
                                      <p:to>
                                        <p:strVal val="visible"/>
                                      </p:to>
                                    </p:set>
                                    <p:animEffect transition="in" filter="fade">
                                      <p:cBhvr>
                                        <p:cTn id="53" dur="500"/>
                                        <p:tgtEl>
                                          <p:spTgt spid="39">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0">
                                            <p:txEl>
                                              <p:pRg st="0" end="0"/>
                                            </p:txEl>
                                          </p:spTgt>
                                        </p:tgtEl>
                                        <p:attrNameLst>
                                          <p:attrName>style.visibility</p:attrName>
                                        </p:attrNameLst>
                                      </p:cBhvr>
                                      <p:to>
                                        <p:strVal val="visible"/>
                                      </p:to>
                                    </p:set>
                                    <p:animEffect transition="in" filter="fade">
                                      <p:cBhvr>
                                        <p:cTn id="58" dur="500"/>
                                        <p:tgtEl>
                                          <p:spTgt spid="40">
                                            <p:txEl>
                                              <p:pRg st="0" end="0"/>
                                            </p:txEl>
                                          </p:spTgt>
                                        </p:tgtEl>
                                      </p:cBhvr>
                                    </p:animEffect>
                                  </p:childTnLst>
                                </p:cTn>
                              </p:par>
                            </p:childTnLst>
                          </p:cTn>
                        </p:par>
                        <p:par>
                          <p:cTn id="59" fill="hold">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wipe(up)">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up)">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left)">
                                      <p:cBhvr>
                                        <p:cTn id="72" dur="500"/>
                                        <p:tgtEl>
                                          <p:spTgt spid="41"/>
                                        </p:tgtEl>
                                      </p:cBhvr>
                                    </p:animEffect>
                                  </p:childTnLst>
                                </p:cTn>
                              </p:par>
                            </p:childTnLst>
                          </p:cTn>
                        </p:par>
                        <p:par>
                          <p:cTn id="73" fill="hold">
                            <p:stCondLst>
                              <p:cond delay="500"/>
                            </p:stCondLst>
                            <p:childTnLst>
                              <p:par>
                                <p:cTn id="74" presetID="22" presetClass="entr" presetSubtype="8" fill="hold" nodeType="afterEffect">
                                  <p:stCondLst>
                                    <p:cond delay="500"/>
                                  </p:stCondLst>
                                  <p:childTnLst>
                                    <p:set>
                                      <p:cBhvr>
                                        <p:cTn id="75" dur="1" fill="hold">
                                          <p:stCondLst>
                                            <p:cond delay="0"/>
                                          </p:stCondLst>
                                        </p:cTn>
                                        <p:tgtEl>
                                          <p:spTgt spid="42">
                                            <p:txEl>
                                              <p:pRg st="0" end="0"/>
                                            </p:txEl>
                                          </p:spTgt>
                                        </p:tgtEl>
                                        <p:attrNameLst>
                                          <p:attrName>style.visibility</p:attrName>
                                        </p:attrNameLst>
                                      </p:cBhvr>
                                      <p:to>
                                        <p:strVal val="visible"/>
                                      </p:to>
                                    </p:set>
                                    <p:animEffect transition="in" filter="wipe(left)">
                                      <p:cBhvr>
                                        <p:cTn id="76" dur="500"/>
                                        <p:tgtEl>
                                          <p:spTgt spid="42">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3">
                                            <p:txEl>
                                              <p:pRg st="0" end="0"/>
                                            </p:txEl>
                                          </p:spTgt>
                                        </p:tgtEl>
                                        <p:attrNameLst>
                                          <p:attrName>style.visibility</p:attrName>
                                        </p:attrNameLst>
                                      </p:cBhvr>
                                      <p:to>
                                        <p:strVal val="visible"/>
                                      </p:to>
                                    </p:set>
                                    <p:animEffect transition="in" filter="fade">
                                      <p:cBhvr>
                                        <p:cTn id="81" dur="500"/>
                                        <p:tgtEl>
                                          <p:spTgt spid="43">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4">
                                            <p:txEl>
                                              <p:pRg st="0" end="0"/>
                                            </p:txEl>
                                          </p:spTgt>
                                        </p:tgtEl>
                                        <p:attrNameLst>
                                          <p:attrName>style.visibility</p:attrName>
                                        </p:attrNameLst>
                                      </p:cBhvr>
                                      <p:to>
                                        <p:strVal val="visible"/>
                                      </p:to>
                                    </p:set>
                                    <p:animEffect transition="in" filter="fade">
                                      <p:cBhvr>
                                        <p:cTn id="86" dur="500"/>
                                        <p:tgtEl>
                                          <p:spTgt spid="44">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5">
                                            <p:txEl>
                                              <p:pRg st="0" end="0"/>
                                            </p:txEl>
                                          </p:spTgt>
                                        </p:tgtEl>
                                        <p:attrNameLst>
                                          <p:attrName>style.visibility</p:attrName>
                                        </p:attrNameLst>
                                      </p:cBhvr>
                                      <p:to>
                                        <p:strVal val="visible"/>
                                      </p:to>
                                    </p:set>
                                    <p:animEffect transition="in" filter="fade">
                                      <p:cBhvr>
                                        <p:cTn id="91" dur="500"/>
                                        <p:tgtEl>
                                          <p:spTgt spid="45">
                                            <p:txEl>
                                              <p:pRg st="0" end="0"/>
                                            </p:txEl>
                                          </p:spTgt>
                                        </p:tgtEl>
                                      </p:cBhvr>
                                    </p:animEffect>
                                  </p:childTnLst>
                                </p:cTn>
                              </p:par>
                            </p:childTnLst>
                          </p:cTn>
                        </p:par>
                        <p:par>
                          <p:cTn id="92" fill="hold">
                            <p:stCondLst>
                              <p:cond delay="500"/>
                            </p:stCondLst>
                            <p:childTnLst>
                              <p:par>
                                <p:cTn id="93" presetID="22" presetClass="entr" presetSubtype="1" fill="hold" grpId="0" nodeType="after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wipe(up)">
                                      <p:cBhvr>
                                        <p:cTn id="95" dur="500"/>
                                        <p:tgtEl>
                                          <p:spTgt spid="52"/>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wipe(down)">
                                      <p:cBhvr>
                                        <p:cTn id="100" dur="500"/>
                                        <p:tgtEl>
                                          <p:spTgt spid="5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wipe(left)">
                                      <p:cBhvr>
                                        <p:cTn id="105" dur="500"/>
                                        <p:tgtEl>
                                          <p:spTgt spid="46"/>
                                        </p:tgtEl>
                                      </p:cBhvr>
                                    </p:animEffect>
                                  </p:childTnLst>
                                </p:cTn>
                              </p:par>
                            </p:childTnLst>
                          </p:cTn>
                        </p:par>
                        <p:par>
                          <p:cTn id="106" fill="hold">
                            <p:stCondLst>
                              <p:cond delay="500"/>
                            </p:stCondLst>
                            <p:childTnLst>
                              <p:par>
                                <p:cTn id="107" presetID="22" presetClass="entr" presetSubtype="8" fill="hold" nodeType="afterEffect">
                                  <p:stCondLst>
                                    <p:cond delay="500"/>
                                  </p:stCondLst>
                                  <p:childTnLst>
                                    <p:set>
                                      <p:cBhvr>
                                        <p:cTn id="108" dur="1" fill="hold">
                                          <p:stCondLst>
                                            <p:cond delay="0"/>
                                          </p:stCondLst>
                                        </p:cTn>
                                        <p:tgtEl>
                                          <p:spTgt spid="47">
                                            <p:txEl>
                                              <p:pRg st="0" end="0"/>
                                            </p:txEl>
                                          </p:spTgt>
                                        </p:tgtEl>
                                        <p:attrNameLst>
                                          <p:attrName>style.visibility</p:attrName>
                                        </p:attrNameLst>
                                      </p:cBhvr>
                                      <p:to>
                                        <p:strVal val="visible"/>
                                      </p:to>
                                    </p:set>
                                    <p:animEffect transition="in" filter="wipe(left)">
                                      <p:cBhvr>
                                        <p:cTn id="109" dur="500"/>
                                        <p:tgtEl>
                                          <p:spTgt spid="47">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48">
                                            <p:txEl>
                                              <p:pRg st="0" end="0"/>
                                            </p:txEl>
                                          </p:spTgt>
                                        </p:tgtEl>
                                        <p:attrNameLst>
                                          <p:attrName>style.visibility</p:attrName>
                                        </p:attrNameLst>
                                      </p:cBhvr>
                                      <p:to>
                                        <p:strVal val="visible"/>
                                      </p:to>
                                    </p:set>
                                    <p:animEffect transition="in" filter="fade">
                                      <p:cBhvr>
                                        <p:cTn id="114" dur="500"/>
                                        <p:tgtEl>
                                          <p:spTgt spid="48">
                                            <p:txEl>
                                              <p:pRg st="0" end="0"/>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9">
                                            <p:txEl>
                                              <p:pRg st="0" end="0"/>
                                            </p:txEl>
                                          </p:spTgt>
                                        </p:tgtEl>
                                        <p:attrNameLst>
                                          <p:attrName>style.visibility</p:attrName>
                                        </p:attrNameLst>
                                      </p:cBhvr>
                                      <p:to>
                                        <p:strVal val="visible"/>
                                      </p:to>
                                    </p:set>
                                    <p:animEffect transition="in" filter="fade">
                                      <p:cBhvr>
                                        <p:cTn id="119" dur="500"/>
                                        <p:tgtEl>
                                          <p:spTgt spid="49">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27"/>
                                        </p:tgtEl>
                                        <p:attrNameLst>
                                          <p:attrName>style.visibility</p:attrName>
                                        </p:attrNameLst>
                                      </p:cBhvr>
                                      <p:to>
                                        <p:strVal val="visible"/>
                                      </p:to>
                                    </p:set>
                                    <p:animEffect transition="in" filter="wipe(down)">
                                      <p:cBhvr>
                                        <p:cTn id="124" dur="500"/>
                                        <p:tgtEl>
                                          <p:spTgt spid="27"/>
                                        </p:tgtEl>
                                      </p:cBhvr>
                                    </p:animEffect>
                                  </p:childTnLst>
                                </p:cTn>
                              </p:par>
                            </p:childTnLst>
                          </p:cTn>
                        </p:par>
                        <p:par>
                          <p:cTn id="125" fill="hold">
                            <p:stCondLst>
                              <p:cond delay="500"/>
                            </p:stCondLst>
                            <p:childTnLst>
                              <p:par>
                                <p:cTn id="126" presetID="22" presetClass="entr" presetSubtype="1" fill="hold" grpId="0" nodeType="afterEffect">
                                  <p:stCondLst>
                                    <p:cond delay="0"/>
                                  </p:stCondLst>
                                  <p:childTnLst>
                                    <p:set>
                                      <p:cBhvr>
                                        <p:cTn id="127" dur="1" fill="hold">
                                          <p:stCondLst>
                                            <p:cond delay="0"/>
                                          </p:stCondLst>
                                        </p:cTn>
                                        <p:tgtEl>
                                          <p:spTgt spid="30"/>
                                        </p:tgtEl>
                                        <p:attrNameLst>
                                          <p:attrName>style.visibility</p:attrName>
                                        </p:attrNameLst>
                                      </p:cBhvr>
                                      <p:to>
                                        <p:strVal val="visible"/>
                                      </p:to>
                                    </p:set>
                                    <p:animEffect transition="in" filter="wipe(up)">
                                      <p:cBhvr>
                                        <p:cTn id="128" dur="500"/>
                                        <p:tgtEl>
                                          <p:spTgt spid="30"/>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28"/>
                                        </p:tgtEl>
                                        <p:attrNameLst>
                                          <p:attrName>style.visibility</p:attrName>
                                        </p:attrNameLst>
                                      </p:cBhvr>
                                      <p:to>
                                        <p:strVal val="visible"/>
                                      </p:to>
                                    </p:set>
                                    <p:animEffect transition="in" filter="wipe(down)">
                                      <p:cBhvr>
                                        <p:cTn id="133" dur="500"/>
                                        <p:tgtEl>
                                          <p:spTgt spid="28"/>
                                        </p:tgtEl>
                                      </p:cBhvr>
                                    </p:animEffect>
                                  </p:childTnLst>
                                </p:cTn>
                              </p:par>
                              <p:par>
                                <p:cTn id="134" presetID="53" presetClass="exit" presetSubtype="32" fill="hold" grpId="1" nodeType="withEffect">
                                  <p:stCondLst>
                                    <p:cond delay="0"/>
                                  </p:stCondLst>
                                  <p:childTnLst>
                                    <p:anim calcmode="lin" valueType="num">
                                      <p:cBhvr>
                                        <p:cTn id="135" dur="500"/>
                                        <p:tgtEl>
                                          <p:spTgt spid="26"/>
                                        </p:tgtEl>
                                        <p:attrNameLst>
                                          <p:attrName>ppt_w</p:attrName>
                                        </p:attrNameLst>
                                      </p:cBhvr>
                                      <p:tavLst>
                                        <p:tav tm="0">
                                          <p:val>
                                            <p:strVal val="ppt_w"/>
                                          </p:val>
                                        </p:tav>
                                        <p:tav tm="100000">
                                          <p:val>
                                            <p:fltVal val="0"/>
                                          </p:val>
                                        </p:tav>
                                      </p:tavLst>
                                    </p:anim>
                                    <p:anim calcmode="lin" valueType="num">
                                      <p:cBhvr>
                                        <p:cTn id="136" dur="500"/>
                                        <p:tgtEl>
                                          <p:spTgt spid="26"/>
                                        </p:tgtEl>
                                        <p:attrNameLst>
                                          <p:attrName>ppt_h</p:attrName>
                                        </p:attrNameLst>
                                      </p:cBhvr>
                                      <p:tavLst>
                                        <p:tav tm="0">
                                          <p:val>
                                            <p:strVal val="ppt_h"/>
                                          </p:val>
                                        </p:tav>
                                        <p:tav tm="100000">
                                          <p:val>
                                            <p:fltVal val="0"/>
                                          </p:val>
                                        </p:tav>
                                      </p:tavLst>
                                    </p:anim>
                                    <p:animEffect transition="out" filter="fade">
                                      <p:cBhvr>
                                        <p:cTn id="137" dur="500"/>
                                        <p:tgtEl>
                                          <p:spTgt spid="26"/>
                                        </p:tgtEl>
                                      </p:cBhvr>
                                    </p:animEffect>
                                    <p:set>
                                      <p:cBhvr>
                                        <p:cTn id="138" dur="1" fill="hold">
                                          <p:stCondLst>
                                            <p:cond delay="499"/>
                                          </p:stCondLst>
                                        </p:cTn>
                                        <p:tgtEl>
                                          <p:spTgt spid="26"/>
                                        </p:tgtEl>
                                        <p:attrNameLst>
                                          <p:attrName>style.visibility</p:attrName>
                                        </p:attrNameLst>
                                      </p:cBhvr>
                                      <p:to>
                                        <p:strVal val="hidden"/>
                                      </p:to>
                                    </p:set>
                                  </p:childTnLst>
                                </p:cTn>
                              </p:par>
                            </p:childTnLst>
                          </p:cTn>
                        </p:par>
                        <p:par>
                          <p:cTn id="139" fill="hold">
                            <p:stCondLst>
                              <p:cond delay="500"/>
                            </p:stCondLst>
                            <p:childTnLst>
                              <p:par>
                                <p:cTn id="140" presetID="22" presetClass="entr" presetSubtype="4" fill="hold" grpId="0" nodeType="afterEffect">
                                  <p:stCondLst>
                                    <p:cond delay="0"/>
                                  </p:stCondLst>
                                  <p:childTnLst>
                                    <p:set>
                                      <p:cBhvr>
                                        <p:cTn id="141" dur="1" fill="hold">
                                          <p:stCondLst>
                                            <p:cond delay="0"/>
                                          </p:stCondLst>
                                        </p:cTn>
                                        <p:tgtEl>
                                          <p:spTgt spid="29"/>
                                        </p:tgtEl>
                                        <p:attrNameLst>
                                          <p:attrName>style.visibility</p:attrName>
                                        </p:attrNameLst>
                                      </p:cBhvr>
                                      <p:to>
                                        <p:strVal val="visible"/>
                                      </p:to>
                                    </p:set>
                                    <p:animEffect transition="in" filter="wipe(down)">
                                      <p:cBhvr>
                                        <p:cTn id="1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8" grpId="0" animBg="1"/>
      <p:bldP spid="29" grpId="0" animBg="1"/>
      <p:bldP spid="30" grpId="0" animBg="1"/>
      <p:bldP spid="31" grpId="0"/>
      <p:bldP spid="32" grpId="0" animBg="1"/>
      <p:bldP spid="34" grpId="0" animBg="1"/>
      <p:bldP spid="50" grpId="0"/>
      <p:bldP spid="51" grpId="0"/>
      <p:bldP spid="52" grpId="0"/>
      <p:bldP spid="2"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D">
            <a:extLst>
              <a:ext uri="{FF2B5EF4-FFF2-40B4-BE49-F238E27FC236}">
                <a16:creationId xmlns:a16="http://schemas.microsoft.com/office/drawing/2014/main" id="{577C6119-E049-46A8-A2FE-F0DFFFC29B17}"/>
              </a:ext>
            </a:extLst>
          </p:cNvPr>
          <p:cNvPicPr>
            <a:picLocks noChangeAspect="1"/>
          </p:cNvPicPr>
          <p:nvPr/>
        </p:nvPicPr>
        <p:blipFill rotWithShape="1">
          <a:blip r:embed="rId4"/>
          <a:srcRect l="21193" t="34362" r="22126" b="32266"/>
          <a:stretch/>
        </p:blipFill>
        <p:spPr>
          <a:xfrm>
            <a:off x="4546741" y="334085"/>
            <a:ext cx="2895600" cy="1035702"/>
          </a:xfrm>
          <a:prstGeom prst="rect">
            <a:avLst/>
          </a:prstGeom>
        </p:spPr>
      </p:pic>
      <p:sp>
        <p:nvSpPr>
          <p:cNvPr id="3" name="Ghi nhớ">
            <a:extLst>
              <a:ext uri="{FF2B5EF4-FFF2-40B4-BE49-F238E27FC236}">
                <a16:creationId xmlns:a16="http://schemas.microsoft.com/office/drawing/2014/main" id="{A5353035-B8D8-956B-194C-290F0F1F64CF}"/>
              </a:ext>
            </a:extLst>
          </p:cNvPr>
          <p:cNvSpPr txBox="1"/>
          <p:nvPr/>
        </p:nvSpPr>
        <p:spPr>
          <a:xfrm>
            <a:off x="1065793" y="1446882"/>
            <a:ext cx="10326914" cy="2800767"/>
          </a:xfrm>
          <a:prstGeom prst="rect">
            <a:avLst/>
          </a:prstGeom>
          <a:noFill/>
        </p:spPr>
        <p:txBody>
          <a:bodyPr wrap="square" rtlCol="0">
            <a:spAutoFit/>
          </a:bodyPr>
          <a:lstStyle/>
          <a:p>
            <a:pPr algn="just"/>
            <a:r>
              <a:rPr lang="vi-VN" sz="4400" b="1" spc="-60">
                <a:solidFill>
                  <a:schemeClr val="tx1">
                    <a:lumMod val="75000"/>
                    <a:lumOff val="25000"/>
                  </a:schemeClr>
                </a:solidFill>
              </a:rPr>
              <a:t>Khi làm tròn số đến </a:t>
            </a:r>
            <a:r>
              <a:rPr lang="vi-VN" sz="4400" b="1" spc="-60">
                <a:solidFill>
                  <a:srgbClr val="0070C0"/>
                </a:solidFill>
              </a:rPr>
              <a:t>hàng </a:t>
            </a:r>
            <a:r>
              <a:rPr lang="en-US" sz="4400" b="1" spc="-60">
                <a:solidFill>
                  <a:srgbClr val="0070C0"/>
                </a:solidFill>
              </a:rPr>
              <a:t>chục nghìn</a:t>
            </a:r>
            <a:r>
              <a:rPr lang="vi-VN" sz="4400" b="1" spc="-60">
                <a:solidFill>
                  <a:schemeClr val="tx1">
                    <a:lumMod val="75000"/>
                    <a:lumOff val="25000"/>
                  </a:schemeClr>
                </a:solidFill>
              </a:rPr>
              <a:t>, ta so sánh chữ số </a:t>
            </a:r>
            <a:r>
              <a:rPr lang="en-US" sz="4400" b="1" spc="-60">
                <a:solidFill>
                  <a:schemeClr val="accent5"/>
                </a:solidFill>
              </a:rPr>
              <a:t>hàng</a:t>
            </a:r>
            <a:r>
              <a:rPr lang="en-US" sz="4400" b="1" spc="-60">
                <a:solidFill>
                  <a:schemeClr val="tx1">
                    <a:lumMod val="75000"/>
                    <a:lumOff val="25000"/>
                  </a:schemeClr>
                </a:solidFill>
              </a:rPr>
              <a:t> </a:t>
            </a:r>
            <a:r>
              <a:rPr lang="en-US" sz="4400" b="1" spc="-60">
                <a:solidFill>
                  <a:schemeClr val="accent5"/>
                </a:solidFill>
              </a:rPr>
              <a:t>nghìn</a:t>
            </a:r>
            <a:r>
              <a:rPr lang="vi-VN" sz="4400" b="1" spc="-60">
                <a:solidFill>
                  <a:schemeClr val="tx1">
                    <a:lumMod val="75000"/>
                    <a:lumOff val="25000"/>
                  </a:schemeClr>
                </a:solidFill>
              </a:rPr>
              <a:t> với 5. Nếu chữ số hàng </a:t>
            </a:r>
            <a:r>
              <a:rPr lang="en-US" sz="4400" b="1" spc="-60">
                <a:solidFill>
                  <a:schemeClr val="tx1">
                    <a:lumMod val="75000"/>
                    <a:lumOff val="25000"/>
                  </a:schemeClr>
                </a:solidFill>
              </a:rPr>
              <a:t>nghìn</a:t>
            </a:r>
            <a:r>
              <a:rPr lang="vi-VN" sz="4400" b="1" spc="-60">
                <a:solidFill>
                  <a:schemeClr val="tx1">
                    <a:lumMod val="75000"/>
                    <a:lumOff val="25000"/>
                  </a:schemeClr>
                </a:solidFill>
              </a:rPr>
              <a:t> bé hơn 5 thì làm tròn xuống, còn lại thì làm tròn lên.</a:t>
            </a:r>
            <a:endParaRPr lang="en-US" sz="4400" b="1" spc="-60">
              <a:solidFill>
                <a:schemeClr val="tx1">
                  <a:lumMod val="75000"/>
                  <a:lumOff val="25000"/>
                </a:schemeClr>
              </a:solidFill>
            </a:endParaRPr>
          </a:p>
        </p:txBody>
      </p:sp>
      <p:grpSp>
        <p:nvGrpSpPr>
          <p:cNvPr id="4" name="Tia số">
            <a:extLst>
              <a:ext uri="{FF2B5EF4-FFF2-40B4-BE49-F238E27FC236}">
                <a16:creationId xmlns:a16="http://schemas.microsoft.com/office/drawing/2014/main" id="{B1B3CD77-6AF2-9D19-8D7B-C9097487826A}"/>
              </a:ext>
            </a:extLst>
          </p:cNvPr>
          <p:cNvGrpSpPr/>
          <p:nvPr/>
        </p:nvGrpSpPr>
        <p:grpSpPr>
          <a:xfrm>
            <a:off x="2254280" y="4597888"/>
            <a:ext cx="8042313" cy="2068376"/>
            <a:chOff x="2254280" y="4597888"/>
            <a:chExt cx="8042313" cy="2068376"/>
          </a:xfrm>
        </p:grpSpPr>
        <p:sp>
          <p:nvSpPr>
            <p:cNvPr id="5" name="Khung tia số">
              <a:extLst>
                <a:ext uri="{FF2B5EF4-FFF2-40B4-BE49-F238E27FC236}">
                  <a16:creationId xmlns:a16="http://schemas.microsoft.com/office/drawing/2014/main" id="{9B7F24B7-AB54-9B55-EB83-2FF0A497B09D}"/>
                </a:ext>
              </a:extLst>
            </p:cNvPr>
            <p:cNvSpPr/>
            <p:nvPr/>
          </p:nvSpPr>
          <p:spPr>
            <a:xfrm>
              <a:off x="2254280" y="4597888"/>
              <a:ext cx="8042313" cy="206837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HẠM DUYÊN 17 - 9Slide.vn">
              <a:extLst>
                <a:ext uri="{FF2B5EF4-FFF2-40B4-BE49-F238E27FC236}">
                  <a16:creationId xmlns:a16="http://schemas.microsoft.com/office/drawing/2014/main" id="{72656E4C-805F-2423-C021-D4017EFEF965}"/>
                </a:ext>
              </a:extLst>
            </p:cNvPr>
            <p:cNvSpPr txBox="1"/>
            <p:nvPr/>
          </p:nvSpPr>
          <p:spPr>
            <a:xfrm>
              <a:off x="4152186" y="5876981"/>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2</a:t>
              </a:r>
            </a:p>
          </p:txBody>
        </p:sp>
        <p:sp>
          <p:nvSpPr>
            <p:cNvPr id="7" name="PHẠM DUYÊN 20 - 9Slide.vn">
              <a:extLst>
                <a:ext uri="{FF2B5EF4-FFF2-40B4-BE49-F238E27FC236}">
                  <a16:creationId xmlns:a16="http://schemas.microsoft.com/office/drawing/2014/main" id="{69C0D6E0-53C9-B30D-850F-96AEB77004AC}"/>
                </a:ext>
              </a:extLst>
            </p:cNvPr>
            <p:cNvSpPr txBox="1"/>
            <p:nvPr/>
          </p:nvSpPr>
          <p:spPr>
            <a:xfrm>
              <a:off x="6286737" y="5894889"/>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5</a:t>
              </a:r>
            </a:p>
          </p:txBody>
        </p:sp>
        <p:grpSp>
          <p:nvGrpSpPr>
            <p:cNvPr id="8" name="PHẠM DUYÊN 14 - 9Slide.vn">
              <a:extLst>
                <a:ext uri="{FF2B5EF4-FFF2-40B4-BE49-F238E27FC236}">
                  <a16:creationId xmlns:a16="http://schemas.microsoft.com/office/drawing/2014/main" id="{62B8322C-DDC4-9624-C2E9-D4C6F14DA696}"/>
                </a:ext>
              </a:extLst>
            </p:cNvPr>
            <p:cNvGrpSpPr/>
            <p:nvPr/>
          </p:nvGrpSpPr>
          <p:grpSpPr>
            <a:xfrm>
              <a:off x="2895739" y="5673481"/>
              <a:ext cx="7158990" cy="228600"/>
              <a:chOff x="842010" y="5348492"/>
              <a:chExt cx="7158990" cy="228600"/>
            </a:xfrm>
          </p:grpSpPr>
          <p:cxnSp>
            <p:nvCxnSpPr>
              <p:cNvPr id="17" name="Straight Arrow Connector 16">
                <a:extLst>
                  <a:ext uri="{FF2B5EF4-FFF2-40B4-BE49-F238E27FC236}">
                    <a16:creationId xmlns:a16="http://schemas.microsoft.com/office/drawing/2014/main" id="{380ACBBB-DE65-1491-D7B3-E9C5749A62C6}"/>
                  </a:ext>
                </a:extLst>
              </p:cNvPr>
              <p:cNvCxnSpPr>
                <a:cxnSpLocks/>
              </p:cNvCxnSpPr>
              <p:nvPr/>
            </p:nvCxnSpPr>
            <p:spPr>
              <a:xfrm>
                <a:off x="842010" y="5462792"/>
                <a:ext cx="7158990"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9245E78-4D12-0414-F530-4FF90895EBD3}"/>
                  </a:ext>
                </a:extLst>
              </p:cNvPr>
              <p:cNvCxnSpPr/>
              <p:nvPr/>
            </p:nvCxnSpPr>
            <p:spPr>
              <a:xfrm>
                <a:off x="842010"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5A3A66-9B81-6FD9-3D8B-AD719F41C417}"/>
                  </a:ext>
                </a:extLst>
              </p:cNvPr>
              <p:cNvCxnSpPr/>
              <p:nvPr/>
            </p:nvCxnSpPr>
            <p:spPr>
              <a:xfrm>
                <a:off x="1557014"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C3226C-10D2-74A8-0D0A-B6DBC5C65458}"/>
                  </a:ext>
                </a:extLst>
              </p:cNvPr>
              <p:cNvCxnSpPr/>
              <p:nvPr/>
            </p:nvCxnSpPr>
            <p:spPr>
              <a:xfrm>
                <a:off x="2272018"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3F1DF78-3573-CF14-91CD-678F41A73088}"/>
                  </a:ext>
                </a:extLst>
              </p:cNvPr>
              <p:cNvCxnSpPr/>
              <p:nvPr/>
            </p:nvCxnSpPr>
            <p:spPr>
              <a:xfrm>
                <a:off x="2987022"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B418154-991C-DF94-4974-3AF73AD646AF}"/>
                  </a:ext>
                </a:extLst>
              </p:cNvPr>
              <p:cNvCxnSpPr/>
              <p:nvPr/>
            </p:nvCxnSpPr>
            <p:spPr>
              <a:xfrm>
                <a:off x="3702026"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F24E2C6-1C04-57DE-4344-E606F32C6395}"/>
                  </a:ext>
                </a:extLst>
              </p:cNvPr>
              <p:cNvCxnSpPr/>
              <p:nvPr/>
            </p:nvCxnSpPr>
            <p:spPr>
              <a:xfrm>
                <a:off x="4417030"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516D6F-9CE0-3BA0-BC96-47C764DE888C}"/>
                  </a:ext>
                </a:extLst>
              </p:cNvPr>
              <p:cNvCxnSpPr>
                <a:cxnSpLocks/>
              </p:cNvCxnSpPr>
              <p:nvPr/>
            </p:nvCxnSpPr>
            <p:spPr>
              <a:xfrm>
                <a:off x="5132034"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696C675-F825-06E7-0089-08C2275AADFA}"/>
                  </a:ext>
                </a:extLst>
              </p:cNvPr>
              <p:cNvCxnSpPr>
                <a:cxnSpLocks/>
              </p:cNvCxnSpPr>
              <p:nvPr/>
            </p:nvCxnSpPr>
            <p:spPr>
              <a:xfrm>
                <a:off x="5847038"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E2416CD-C559-50B0-716D-BE267649FE2D}"/>
                  </a:ext>
                </a:extLst>
              </p:cNvPr>
              <p:cNvCxnSpPr>
                <a:cxnSpLocks/>
              </p:cNvCxnSpPr>
              <p:nvPr/>
            </p:nvCxnSpPr>
            <p:spPr>
              <a:xfrm>
                <a:off x="6562042"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2E18D1B-B036-0B69-5058-09D3A54CB781}"/>
                  </a:ext>
                </a:extLst>
              </p:cNvPr>
              <p:cNvCxnSpPr>
                <a:cxnSpLocks/>
              </p:cNvCxnSpPr>
              <p:nvPr/>
            </p:nvCxnSpPr>
            <p:spPr>
              <a:xfrm>
                <a:off x="7277046"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9" name="PHẠM DUYÊN 15 - 9Slide.vn">
              <a:extLst>
                <a:ext uri="{FF2B5EF4-FFF2-40B4-BE49-F238E27FC236}">
                  <a16:creationId xmlns:a16="http://schemas.microsoft.com/office/drawing/2014/main" id="{6DD77F66-6F73-A3C8-0423-662D5D6C1E0C}"/>
                </a:ext>
              </a:extLst>
            </p:cNvPr>
            <p:cNvSpPr txBox="1"/>
            <p:nvPr/>
          </p:nvSpPr>
          <p:spPr>
            <a:xfrm>
              <a:off x="2742771"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0</a:t>
              </a:r>
            </a:p>
          </p:txBody>
        </p:sp>
        <p:sp>
          <p:nvSpPr>
            <p:cNvPr id="10" name="PHẠM DUYÊN 16 - 9Slide.vn">
              <a:extLst>
                <a:ext uri="{FF2B5EF4-FFF2-40B4-BE49-F238E27FC236}">
                  <a16:creationId xmlns:a16="http://schemas.microsoft.com/office/drawing/2014/main" id="{EB8998FB-2C2C-922D-58F8-9F19FA0C4620}"/>
                </a:ext>
              </a:extLst>
            </p:cNvPr>
            <p:cNvSpPr txBox="1"/>
            <p:nvPr/>
          </p:nvSpPr>
          <p:spPr>
            <a:xfrm>
              <a:off x="3451705"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1</a:t>
              </a:r>
            </a:p>
          </p:txBody>
        </p:sp>
        <p:sp>
          <p:nvSpPr>
            <p:cNvPr id="11" name="PHẠM DUYÊN 18 - 9Slide.vn">
              <a:extLst>
                <a:ext uri="{FF2B5EF4-FFF2-40B4-BE49-F238E27FC236}">
                  <a16:creationId xmlns:a16="http://schemas.microsoft.com/office/drawing/2014/main" id="{4FF433E2-ABBE-F4FF-088A-F0A5486662FB}"/>
                </a:ext>
              </a:extLst>
            </p:cNvPr>
            <p:cNvSpPr txBox="1"/>
            <p:nvPr/>
          </p:nvSpPr>
          <p:spPr>
            <a:xfrm>
              <a:off x="4888623"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3</a:t>
              </a:r>
            </a:p>
          </p:txBody>
        </p:sp>
        <p:sp>
          <p:nvSpPr>
            <p:cNvPr id="12" name="PHẠM DUYÊN 19 - 9Slide.vn">
              <a:extLst>
                <a:ext uri="{FF2B5EF4-FFF2-40B4-BE49-F238E27FC236}">
                  <a16:creationId xmlns:a16="http://schemas.microsoft.com/office/drawing/2014/main" id="{6A70D515-F5A5-54EC-D181-F9F6C242BE9D}"/>
                </a:ext>
              </a:extLst>
            </p:cNvPr>
            <p:cNvSpPr txBox="1"/>
            <p:nvPr/>
          </p:nvSpPr>
          <p:spPr>
            <a:xfrm>
              <a:off x="5556978"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4</a:t>
              </a:r>
            </a:p>
          </p:txBody>
        </p:sp>
        <p:sp>
          <p:nvSpPr>
            <p:cNvPr id="13" name="6">
              <a:extLst>
                <a:ext uri="{FF2B5EF4-FFF2-40B4-BE49-F238E27FC236}">
                  <a16:creationId xmlns:a16="http://schemas.microsoft.com/office/drawing/2014/main" id="{00D6D312-C316-4E17-4BDE-12849170974C}"/>
                </a:ext>
              </a:extLst>
            </p:cNvPr>
            <p:cNvSpPr txBox="1"/>
            <p:nvPr/>
          </p:nvSpPr>
          <p:spPr>
            <a:xfrm>
              <a:off x="6984371"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6</a:t>
              </a:r>
            </a:p>
          </p:txBody>
        </p:sp>
        <p:sp>
          <p:nvSpPr>
            <p:cNvPr id="14" name="PHẠM DUYÊN 22 - 9Slide.vn">
              <a:extLst>
                <a:ext uri="{FF2B5EF4-FFF2-40B4-BE49-F238E27FC236}">
                  <a16:creationId xmlns:a16="http://schemas.microsoft.com/office/drawing/2014/main" id="{AA8F0FBD-0FC3-329A-A1EE-DB5525B43DD6}"/>
                </a:ext>
              </a:extLst>
            </p:cNvPr>
            <p:cNvSpPr txBox="1"/>
            <p:nvPr/>
          </p:nvSpPr>
          <p:spPr>
            <a:xfrm>
              <a:off x="7702830"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7</a:t>
              </a:r>
            </a:p>
          </p:txBody>
        </p:sp>
        <p:sp>
          <p:nvSpPr>
            <p:cNvPr id="15" name="PHẠM DUYÊN 23 - 9Slide.vn">
              <a:extLst>
                <a:ext uri="{FF2B5EF4-FFF2-40B4-BE49-F238E27FC236}">
                  <a16:creationId xmlns:a16="http://schemas.microsoft.com/office/drawing/2014/main" id="{F8EBEB61-B484-5711-3E2D-C83DD93B8FEF}"/>
                </a:ext>
              </a:extLst>
            </p:cNvPr>
            <p:cNvSpPr txBox="1"/>
            <p:nvPr/>
          </p:nvSpPr>
          <p:spPr>
            <a:xfrm>
              <a:off x="8421289"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8</a:t>
              </a:r>
            </a:p>
          </p:txBody>
        </p:sp>
        <p:sp>
          <p:nvSpPr>
            <p:cNvPr id="16" name="PHẠM DUYÊN 24 - 9Slide.vn">
              <a:extLst>
                <a:ext uri="{FF2B5EF4-FFF2-40B4-BE49-F238E27FC236}">
                  <a16:creationId xmlns:a16="http://schemas.microsoft.com/office/drawing/2014/main" id="{3954BB8B-CC70-BD23-70F9-141EEFE65052}"/>
                </a:ext>
              </a:extLst>
            </p:cNvPr>
            <p:cNvSpPr txBox="1"/>
            <p:nvPr/>
          </p:nvSpPr>
          <p:spPr>
            <a:xfrm>
              <a:off x="9139748"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9</a:t>
              </a:r>
            </a:p>
          </p:txBody>
        </p:sp>
      </p:grpSp>
      <p:sp>
        <p:nvSpPr>
          <p:cNvPr id="29" name="khung tròn xuống">
            <a:extLst>
              <a:ext uri="{FF2B5EF4-FFF2-40B4-BE49-F238E27FC236}">
                <a16:creationId xmlns:a16="http://schemas.microsoft.com/office/drawing/2014/main" id="{E1405092-F979-CA99-F401-27E28A661A5D}"/>
              </a:ext>
            </a:extLst>
          </p:cNvPr>
          <p:cNvSpPr/>
          <p:nvPr/>
        </p:nvSpPr>
        <p:spPr>
          <a:xfrm>
            <a:off x="2722006" y="5513354"/>
            <a:ext cx="3284690" cy="873234"/>
          </a:xfrm>
          <a:prstGeom prst="roundRect">
            <a:avLst/>
          </a:prstGeom>
          <a:noFill/>
          <a:ln w="19050">
            <a:solidFill>
              <a:srgbClr val="823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30" name="Khung tròn lên">
            <a:extLst>
              <a:ext uri="{FF2B5EF4-FFF2-40B4-BE49-F238E27FC236}">
                <a16:creationId xmlns:a16="http://schemas.microsoft.com/office/drawing/2014/main" id="{87E41C7B-81BD-CC81-11FA-9592C7E0D5DF}"/>
              </a:ext>
            </a:extLst>
          </p:cNvPr>
          <p:cNvSpPr/>
          <p:nvPr/>
        </p:nvSpPr>
        <p:spPr>
          <a:xfrm>
            <a:off x="6151780" y="5513354"/>
            <a:ext cx="3436224" cy="873234"/>
          </a:xfrm>
          <a:prstGeom prst="roundRect">
            <a:avLst/>
          </a:prstGeom>
          <a:noFill/>
          <a:ln w="19050">
            <a:solidFill>
              <a:srgbClr val="823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31" name="Làm tròn lên">
            <a:extLst>
              <a:ext uri="{FF2B5EF4-FFF2-40B4-BE49-F238E27FC236}">
                <a16:creationId xmlns:a16="http://schemas.microsoft.com/office/drawing/2014/main" id="{4CC7D000-E67F-3657-77FC-707BD45C0533}"/>
              </a:ext>
            </a:extLst>
          </p:cNvPr>
          <p:cNvSpPr txBox="1">
            <a:spLocks noChangeAspect="1"/>
          </p:cNvSpPr>
          <p:nvPr>
            <p:custDataLst>
              <p:tags r:id="rId1"/>
            </p:custDataLst>
          </p:nvPr>
        </p:nvSpPr>
        <p:spPr>
          <a:xfrm>
            <a:off x="6889214" y="4797259"/>
            <a:ext cx="2880882" cy="578882"/>
          </a:xfrm>
          <a:prstGeom prst="roundRect">
            <a:avLst/>
          </a:prstGeom>
          <a:solidFill>
            <a:scrgbClr r="0" g="0" b="0">
              <a:alpha val="0"/>
            </a:scrgbClr>
          </a:solidFill>
        </p:spPr>
        <p:txBody>
          <a:bodyPr wrap="square" rtlCol="0">
            <a:spAutoFit/>
          </a:bodyPr>
          <a:lstStyle/>
          <a:p>
            <a:pPr algn="ctr"/>
            <a:r>
              <a:rPr lang="en-US" sz="2800" spc="-40">
                <a:solidFill>
                  <a:srgbClr val="0070C0"/>
                </a:solidFill>
                <a:latin typeface="+mj-lt"/>
              </a:rPr>
              <a:t>Làm tròn lên</a:t>
            </a:r>
            <a:endParaRPr lang="vi-VN" sz="2800" spc="-40">
              <a:solidFill>
                <a:srgbClr val="0070C0"/>
              </a:solidFill>
              <a:latin typeface="+mj-lt"/>
            </a:endParaRPr>
          </a:p>
        </p:txBody>
      </p:sp>
      <p:sp>
        <p:nvSpPr>
          <p:cNvPr id="32" name="5">
            <a:extLst>
              <a:ext uri="{FF2B5EF4-FFF2-40B4-BE49-F238E27FC236}">
                <a16:creationId xmlns:a16="http://schemas.microsoft.com/office/drawing/2014/main" id="{0D3C9223-CDF7-08FA-B8AE-409C46198227}"/>
              </a:ext>
            </a:extLst>
          </p:cNvPr>
          <p:cNvSpPr txBox="1">
            <a:spLocks noChangeAspect="1"/>
          </p:cNvSpPr>
          <p:nvPr>
            <p:custDataLst>
              <p:tags r:id="rId2"/>
            </p:custDataLst>
          </p:nvPr>
        </p:nvSpPr>
        <p:spPr>
          <a:xfrm>
            <a:off x="2722006" y="4829169"/>
            <a:ext cx="3140860" cy="578882"/>
          </a:xfrm>
          <a:prstGeom prst="roundRect">
            <a:avLst/>
          </a:prstGeom>
          <a:solidFill>
            <a:scrgbClr r="0" g="0" b="0">
              <a:alpha val="0"/>
            </a:scrgbClr>
          </a:solidFill>
        </p:spPr>
        <p:txBody>
          <a:bodyPr wrap="square" rtlCol="0">
            <a:spAutoFit/>
          </a:bodyPr>
          <a:lstStyle/>
          <a:p>
            <a:pPr algn="ctr"/>
            <a:r>
              <a:rPr lang="en-US" sz="2800" spc="-40">
                <a:solidFill>
                  <a:srgbClr val="0070C0"/>
                </a:solidFill>
                <a:latin typeface="+mj-lt"/>
              </a:rPr>
              <a:t>Làm tròn xuống</a:t>
            </a:r>
            <a:endParaRPr lang="vi-VN" sz="2800" spc="-40">
              <a:solidFill>
                <a:srgbClr val="0070C0"/>
              </a:solidFill>
              <a:latin typeface="+mj-lt"/>
            </a:endParaRPr>
          </a:p>
        </p:txBody>
      </p:sp>
      <p:sp>
        <p:nvSpPr>
          <p:cNvPr id="35" name="5">
            <a:extLst>
              <a:ext uri="{FF2B5EF4-FFF2-40B4-BE49-F238E27FC236}">
                <a16:creationId xmlns:a16="http://schemas.microsoft.com/office/drawing/2014/main" id="{965CD098-4503-3472-640D-77FBBC378007}"/>
              </a:ext>
            </a:extLst>
          </p:cNvPr>
          <p:cNvSpPr/>
          <p:nvPr/>
        </p:nvSpPr>
        <p:spPr>
          <a:xfrm>
            <a:off x="6229250" y="5891064"/>
            <a:ext cx="487320" cy="584775"/>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200" b="1">
                <a:solidFill>
                  <a:srgbClr val="FF0000"/>
                </a:solidFill>
                <a:latin typeface="Cambria" panose="02040503050406030204" pitchFamily="18" charset="0"/>
                <a:ea typeface="Cambria" panose="02040503050406030204" pitchFamily="18" charset="0"/>
              </a:rPr>
              <a:t>5</a:t>
            </a:r>
            <a:endParaRPr lang="vi-VN"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041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ppt_x</p:attrName>
                                        </p:attrNameLst>
                                      </p:cBhvr>
                                      <p:tavLst>
                                        <p:tav tm="0">
                                          <p:val>
                                            <p:strVal val="#ppt_x+#ppt_w*1.125000"/>
                                          </p:val>
                                        </p:tav>
                                        <p:tav tm="100000">
                                          <p:val>
                                            <p:strVal val="#ppt_x"/>
                                          </p:val>
                                        </p:tav>
                                      </p:tavLst>
                                    </p:anim>
                                    <p:animEffect transition="in" filter="wipe(left)">
                                      <p:cBhvr>
                                        <p:cTn id="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838D7A87-47D1-415E-B0EA-815095D8BA3B}"/>
              </a:ext>
            </a:extLst>
          </p:cNvPr>
          <p:cNvPicPr>
            <a:picLocks noChangeAspect="1"/>
          </p:cNvPicPr>
          <p:nvPr/>
        </p:nvPicPr>
        <p:blipFill>
          <a:blip r:embed="rId2"/>
          <a:stretch>
            <a:fillRect/>
          </a:stretch>
        </p:blipFill>
        <p:spPr>
          <a:xfrm>
            <a:off x="4070045" y="2487046"/>
            <a:ext cx="4109060" cy="2798307"/>
          </a:xfrm>
          <a:prstGeom prst="rect">
            <a:avLst/>
          </a:prstGeom>
        </p:spPr>
      </p:pic>
    </p:spTree>
    <p:extLst>
      <p:ext uri="{BB962C8B-B14F-4D97-AF65-F5344CB8AC3E}">
        <p14:creationId xmlns:p14="http://schemas.microsoft.com/office/powerpoint/2010/main" val="362154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440675" y="470232"/>
            <a:ext cx="11270256" cy="5104304"/>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333500" y="539116"/>
            <a:ext cx="9925050" cy="584775"/>
          </a:xfrm>
          <a:prstGeom prst="rect">
            <a:avLst/>
          </a:prstGeom>
          <a:noFill/>
        </p:spPr>
        <p:txBody>
          <a:bodyPr wrap="square" rtlCol="0">
            <a:spAutoFit/>
          </a:bodyPr>
          <a:lstStyle/>
          <a:p>
            <a:pPr lvl="0"/>
            <a:r>
              <a:rPr lang="en-US" sz="3200" b="1" dirty="0">
                <a:solidFill>
                  <a:prstClr val="black"/>
                </a:solidFill>
              </a:rPr>
              <a:t>a)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65 341, 10 501, 9 805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marR="0" lvl="0" algn="just" defTabSz="914400" rtl="0" eaLnBrk="1" fontAlgn="auto" latinLnBrk="0" hangingPunct="1">
              <a:lnSpc>
                <a:spcPct val="130000"/>
              </a:lnSpc>
              <a:spcBef>
                <a:spcPts val="0"/>
              </a:spcBef>
              <a:spcAft>
                <a:spcPts val="0"/>
              </a:spcAft>
              <a:buClrTx/>
              <a:buSzTx/>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Số 65 341 làm tròn đến hàng nghìn là: 65 000</a:t>
            </a: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10 501 làm tròn đến hàng nghìn là: 11 000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9 805 làm tròn đến hàng nghìn là: 10 000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5" name="PHẠM DUYÊN 2 - 9Slide.vn">
            <a:extLst>
              <a:ext uri="{FF2B5EF4-FFF2-40B4-BE49-F238E27FC236}">
                <a16:creationId xmlns:a16="http://schemas.microsoft.com/office/drawing/2014/main" id="{7689B4F5-ED4C-DA32-B5EA-889129A9C4AA}"/>
              </a:ext>
            </a:extLst>
          </p:cNvPr>
          <p:cNvGrpSpPr/>
          <p:nvPr/>
        </p:nvGrpSpPr>
        <p:grpSpPr>
          <a:xfrm>
            <a:off x="539966" y="507024"/>
            <a:ext cx="668922" cy="707886"/>
            <a:chOff x="1559434" y="1176116"/>
            <a:chExt cx="668922" cy="707886"/>
          </a:xfrm>
        </p:grpSpPr>
        <p:grpSp>
          <p:nvGrpSpPr>
            <p:cNvPr id="6" name="Group 5">
              <a:extLst>
                <a:ext uri="{FF2B5EF4-FFF2-40B4-BE49-F238E27FC236}">
                  <a16:creationId xmlns:a16="http://schemas.microsoft.com/office/drawing/2014/main" id="{C78CCF93-3CAD-14C7-0DD9-DAE890168B0D}"/>
                </a:ext>
              </a:extLst>
            </p:cNvPr>
            <p:cNvGrpSpPr/>
            <p:nvPr/>
          </p:nvGrpSpPr>
          <p:grpSpPr>
            <a:xfrm>
              <a:off x="1559434" y="1197548"/>
              <a:ext cx="668922" cy="668922"/>
              <a:chOff x="1959266" y="1758940"/>
              <a:chExt cx="668922" cy="668922"/>
            </a:xfrm>
          </p:grpSpPr>
          <p:sp>
            <p:nvSpPr>
              <p:cNvPr id="11" name="Oval 10">
                <a:extLst>
                  <a:ext uri="{FF2B5EF4-FFF2-40B4-BE49-F238E27FC236}">
                    <a16:creationId xmlns:a16="http://schemas.microsoft.com/office/drawing/2014/main" id="{FDA0AA8C-D3E5-6857-63F4-B56FAF75B3B6}"/>
                  </a:ext>
                </a:extLst>
              </p:cNvPr>
              <p:cNvSpPr/>
              <p:nvPr/>
            </p:nvSpPr>
            <p:spPr>
              <a:xfrm>
                <a:off x="2001384" y="1801058"/>
                <a:ext cx="590719" cy="590719"/>
              </a:xfrm>
              <a:prstGeom prst="ellipse">
                <a:avLst/>
              </a:prstGeom>
              <a:solidFill>
                <a:srgbClr val="003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12" name="Oval 11">
                <a:extLst>
                  <a:ext uri="{FF2B5EF4-FFF2-40B4-BE49-F238E27FC236}">
                    <a16:creationId xmlns:a16="http://schemas.microsoft.com/office/drawing/2014/main" id="{ADCED000-3B19-E789-D148-CB8DF58CA067}"/>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8" name="TextBox 7">
              <a:extLst>
                <a:ext uri="{FF2B5EF4-FFF2-40B4-BE49-F238E27FC236}">
                  <a16:creationId xmlns:a16="http://schemas.microsoft.com/office/drawing/2014/main" id="{EA06906D-80E2-6694-F67C-3E41F1AB466F}"/>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112725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4" presetClass="emph" presetSubtype="0" fill="hold" grpId="0" nodeType="afterEffect">
                                  <p:stCondLst>
                                    <p:cond delay="0"/>
                                  </p:stCondLst>
                                  <p:iterate type="lt">
                                    <p:tmPct val="10000"/>
                                  </p:iterate>
                                  <p:childTnLst>
                                    <p:animMotion origin="layout" path="M 3.75E-6 3.7037E-6 L 3.75E-6 -0.07223 " pathEditMode="relative" rAng="0" ptsTypes="AA">
                                      <p:cBhvr>
                                        <p:cTn id="12" dur="250" accel="50000" decel="50000" autoRev="1" fill="hold">
                                          <p:stCondLst>
                                            <p:cond delay="0"/>
                                          </p:stCondLst>
                                        </p:cTn>
                                        <p:tgtEl>
                                          <p:spTgt spid="4"/>
                                        </p:tgtEl>
                                        <p:attrNameLst>
                                          <p:attrName>ppt_x</p:attrName>
                                          <p:attrName>ppt_y</p:attrName>
                                        </p:attrNameLst>
                                      </p:cBhvr>
                                      <p:rCtr x="0" y="-3611"/>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down)">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wipe(down)">
                                      <p:cBhvr>
                                        <p:cTn id="3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333499" y="539116"/>
            <a:ext cx="10985215" cy="584775"/>
          </a:xfrm>
          <a:prstGeom prst="rect">
            <a:avLst/>
          </a:prstGeom>
          <a:noFill/>
        </p:spPr>
        <p:txBody>
          <a:bodyPr wrap="square" rtlCol="0">
            <a:spAutoFit/>
          </a:bodyPr>
          <a:lstStyle/>
          <a:p>
            <a:pPr lvl="0"/>
            <a:r>
              <a:rPr lang="en-US" sz="3200" b="1" dirty="0">
                <a:solidFill>
                  <a:prstClr val="black"/>
                </a:solidFill>
              </a:rPr>
              <a:t>b)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82 134, 55 712, 46 000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chục</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82 134 làm tròn đến hàng chục nghìn là: 80 000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55 712 làm tròn đến hàng chục nghìn là: 60 000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46 000 làm tròn đến hàng chục nghìn là: 50 000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5" name="PHẠM DUYÊN 2 - 9Slide.vn">
            <a:extLst>
              <a:ext uri="{FF2B5EF4-FFF2-40B4-BE49-F238E27FC236}">
                <a16:creationId xmlns:a16="http://schemas.microsoft.com/office/drawing/2014/main" id="{3F6B9A0E-1EAC-7CFD-3C48-9B5F1F9B8334}"/>
              </a:ext>
            </a:extLst>
          </p:cNvPr>
          <p:cNvGrpSpPr/>
          <p:nvPr/>
        </p:nvGrpSpPr>
        <p:grpSpPr>
          <a:xfrm>
            <a:off x="539966" y="507024"/>
            <a:ext cx="668922" cy="707886"/>
            <a:chOff x="1559434" y="1176116"/>
            <a:chExt cx="668922" cy="707886"/>
          </a:xfrm>
        </p:grpSpPr>
        <p:grpSp>
          <p:nvGrpSpPr>
            <p:cNvPr id="6" name="Group 5">
              <a:extLst>
                <a:ext uri="{FF2B5EF4-FFF2-40B4-BE49-F238E27FC236}">
                  <a16:creationId xmlns:a16="http://schemas.microsoft.com/office/drawing/2014/main" id="{AE6D4891-E3DB-9064-00A6-FE1FB8AA3095}"/>
                </a:ext>
              </a:extLst>
            </p:cNvPr>
            <p:cNvGrpSpPr/>
            <p:nvPr/>
          </p:nvGrpSpPr>
          <p:grpSpPr>
            <a:xfrm>
              <a:off x="1559434" y="1197548"/>
              <a:ext cx="668922" cy="668922"/>
              <a:chOff x="1959266" y="1758940"/>
              <a:chExt cx="668922" cy="668922"/>
            </a:xfrm>
          </p:grpSpPr>
          <p:sp>
            <p:nvSpPr>
              <p:cNvPr id="11" name="Oval 10">
                <a:extLst>
                  <a:ext uri="{FF2B5EF4-FFF2-40B4-BE49-F238E27FC236}">
                    <a16:creationId xmlns:a16="http://schemas.microsoft.com/office/drawing/2014/main" id="{2751D0CF-1F84-EE56-11D4-FB20908220C0}"/>
                  </a:ext>
                </a:extLst>
              </p:cNvPr>
              <p:cNvSpPr/>
              <p:nvPr/>
            </p:nvSpPr>
            <p:spPr>
              <a:xfrm>
                <a:off x="2001384" y="1801058"/>
                <a:ext cx="590719" cy="590719"/>
              </a:xfrm>
              <a:prstGeom prst="ellipse">
                <a:avLst/>
              </a:prstGeom>
              <a:solidFill>
                <a:srgbClr val="003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12" name="Oval 11">
                <a:extLst>
                  <a:ext uri="{FF2B5EF4-FFF2-40B4-BE49-F238E27FC236}">
                    <a16:creationId xmlns:a16="http://schemas.microsoft.com/office/drawing/2014/main" id="{9DC34E02-F11D-967B-C21D-B8A3B07E869E}"/>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8" name="TextBox 7">
              <a:extLst>
                <a:ext uri="{FF2B5EF4-FFF2-40B4-BE49-F238E27FC236}">
                  <a16:creationId xmlns:a16="http://schemas.microsoft.com/office/drawing/2014/main" id="{178AA13C-C46A-F70D-7DA3-EB00D477FF7F}"/>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311994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4" presetClass="emph" presetSubtype="0" fill="hold" grpId="0" nodeType="afterEffect">
                                  <p:stCondLst>
                                    <p:cond delay="0"/>
                                  </p:stCondLst>
                                  <p:iterate type="lt">
                                    <p:tmPct val="10000"/>
                                  </p:iterate>
                                  <p:childTnLst>
                                    <p:animMotion origin="layout" path="M 4.16667E-6 3.7037E-6 L 4.16667E-6 -0.07223 " pathEditMode="relative" rAng="0" ptsTypes="AA">
                                      <p:cBhvr>
                                        <p:cTn id="12" dur="250" accel="50000" decel="50000" autoRev="1" fill="hold">
                                          <p:stCondLst>
                                            <p:cond delay="0"/>
                                          </p:stCondLst>
                                        </p:cTn>
                                        <p:tgtEl>
                                          <p:spTgt spid="4"/>
                                        </p:tgtEl>
                                        <p:attrNameLst>
                                          <p:attrName>ppt_x</p:attrName>
                                          <p:attrName>ppt_y</p:attrName>
                                        </p:attrNameLst>
                                      </p:cBhvr>
                                      <p:rCtr x="0" y="-3611"/>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down)">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wipe(down)">
                                      <p:cBhvr>
                                        <p:cTn id="3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2 - 9Slide.vn">
            <a:extLst>
              <a:ext uri="{FF2B5EF4-FFF2-40B4-BE49-F238E27FC236}">
                <a16:creationId xmlns:a16="http://schemas.microsoft.com/office/drawing/2014/main" id="{22784F1C-B655-8A16-2AF3-FA2E7CFE4B1F}"/>
              </a:ext>
            </a:extLst>
          </p:cNvPr>
          <p:cNvGrpSpPr/>
          <p:nvPr/>
        </p:nvGrpSpPr>
        <p:grpSpPr>
          <a:xfrm>
            <a:off x="539966" y="507024"/>
            <a:ext cx="668922" cy="707886"/>
            <a:chOff x="1559434" y="1176116"/>
            <a:chExt cx="668922" cy="707886"/>
          </a:xfrm>
        </p:grpSpPr>
        <p:grpSp>
          <p:nvGrpSpPr>
            <p:cNvPr id="3" name="Group 2">
              <a:extLst>
                <a:ext uri="{FF2B5EF4-FFF2-40B4-BE49-F238E27FC236}">
                  <a16:creationId xmlns:a16="http://schemas.microsoft.com/office/drawing/2014/main" id="{C6A8E2F1-CFB0-C242-1921-ED08493D6D02}"/>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3FC04737-AB32-5623-91BE-EDD8800EE072}"/>
                  </a:ext>
                </a:extLst>
              </p:cNvPr>
              <p:cNvSpPr/>
              <p:nvPr/>
            </p:nvSpPr>
            <p:spPr>
              <a:xfrm>
                <a:off x="2001384" y="1801058"/>
                <a:ext cx="590719" cy="590719"/>
              </a:xfrm>
              <a:prstGeom prst="ellipse">
                <a:avLst/>
              </a:prstGeom>
              <a:solidFill>
                <a:srgbClr val="003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783F075B-7DC8-4A6A-270B-997413BA0140}"/>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E7042881-36F9-A780-5E4D-8AD7B4ED7106}"/>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PHẠM DUYÊN 3 - 9Slide.vn">
            <a:extLst>
              <a:ext uri="{FF2B5EF4-FFF2-40B4-BE49-F238E27FC236}">
                <a16:creationId xmlns:a16="http://schemas.microsoft.com/office/drawing/2014/main" id="{03D706DB-DE8B-C7DA-860A-1E1DE122C2F5}"/>
              </a:ext>
            </a:extLst>
          </p:cNvPr>
          <p:cNvSpPr txBox="1"/>
          <p:nvPr/>
        </p:nvSpPr>
        <p:spPr>
          <a:xfrm>
            <a:off x="1307257" y="513987"/>
            <a:ext cx="10180542" cy="1661993"/>
          </a:xfrm>
          <a:prstGeom prst="rect">
            <a:avLst/>
          </a:prstGeom>
          <a:noFill/>
        </p:spPr>
        <p:txBody>
          <a:bodyPr wrap="square" rtlCol="0">
            <a:spAutoFit/>
          </a:bodyPr>
          <a:lstStyle/>
          <a:p>
            <a:pPr algn="just"/>
            <a:r>
              <a:rPr lang="vi-VN" sz="3400" spc="-113">
                <a:solidFill>
                  <a:srgbClr val="375A8D"/>
                </a:solidFill>
                <a:latin typeface="#9Slide03 Sofia Pro Soft Bold" panose="020B0000000000000000" pitchFamily="34" charset="0"/>
                <a:ea typeface="Arial-Rounded" panose="020B0500000000000000" pitchFamily="34" charset="0"/>
                <a:cs typeface="Arial-Rounded" panose="020B0500000000000000" pitchFamily="34" charset="0"/>
              </a:rPr>
              <a:t>Một gia đình thu hoạch được 13 787 kg cà phê. Hỏi nếu làm tròn số đến hàng nghìn, ta nói gia đình đó thu hoạch được khoảng bao nhiêu ki-lô-gam cà phê?</a:t>
            </a:r>
          </a:p>
        </p:txBody>
      </p:sp>
      <p:pic>
        <p:nvPicPr>
          <p:cNvPr id="1026" name="Picture 2" descr="Tây Nguyên rộn ràng mùa thu hoạch cà phê">
            <a:extLst>
              <a:ext uri="{FF2B5EF4-FFF2-40B4-BE49-F238E27FC236}">
                <a16:creationId xmlns:a16="http://schemas.microsoft.com/office/drawing/2014/main" id="{A805DB92-DAE6-06BA-47B7-C12AB0921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735" y="2340735"/>
            <a:ext cx="5976530" cy="3990578"/>
          </a:xfrm>
          <a:prstGeom prst="roundRect">
            <a:avLst>
              <a:gd name="adj" fmla="val 9619"/>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649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2 - 9Slide.vn">
            <a:extLst>
              <a:ext uri="{FF2B5EF4-FFF2-40B4-BE49-F238E27FC236}">
                <a16:creationId xmlns:a16="http://schemas.microsoft.com/office/drawing/2014/main" id="{672D5BED-F1F1-C069-E7EC-13AC79138EAD}"/>
              </a:ext>
            </a:extLst>
          </p:cNvPr>
          <p:cNvGrpSpPr/>
          <p:nvPr/>
        </p:nvGrpSpPr>
        <p:grpSpPr>
          <a:xfrm>
            <a:off x="539966" y="507024"/>
            <a:ext cx="668922" cy="690354"/>
            <a:chOff x="1559434" y="1176116"/>
            <a:chExt cx="668922" cy="690354"/>
          </a:xfrm>
        </p:grpSpPr>
        <p:grpSp>
          <p:nvGrpSpPr>
            <p:cNvPr id="3" name="Group 2">
              <a:extLst>
                <a:ext uri="{FF2B5EF4-FFF2-40B4-BE49-F238E27FC236}">
                  <a16:creationId xmlns:a16="http://schemas.microsoft.com/office/drawing/2014/main" id="{EAF8486C-4D80-6523-2994-14344A4814A5}"/>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F7839E56-31E0-157B-B1D1-A7DDE4E564A2}"/>
                  </a:ext>
                </a:extLst>
              </p:cNvPr>
              <p:cNvSpPr/>
              <p:nvPr/>
            </p:nvSpPr>
            <p:spPr>
              <a:xfrm>
                <a:off x="2001384" y="1801058"/>
                <a:ext cx="590719" cy="590719"/>
              </a:xfrm>
              <a:prstGeom prst="ellipse">
                <a:avLst/>
              </a:prstGeom>
              <a:solidFill>
                <a:srgbClr val="003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6" name="Oval 5">
                <a:extLst>
                  <a:ext uri="{FF2B5EF4-FFF2-40B4-BE49-F238E27FC236}">
                    <a16:creationId xmlns:a16="http://schemas.microsoft.com/office/drawing/2014/main" id="{06CFA95F-A0DB-C0E9-1561-0281BDA5BA1E}"/>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grpSp>
        <p:sp>
          <p:nvSpPr>
            <p:cNvPr id="4" name="TextBox 3">
              <a:extLst>
                <a:ext uri="{FF2B5EF4-FFF2-40B4-BE49-F238E27FC236}">
                  <a16:creationId xmlns:a16="http://schemas.microsoft.com/office/drawing/2014/main" id="{E9310CBD-22C1-3702-B2D0-0DEC3FB3048B}"/>
                </a:ext>
              </a:extLst>
            </p:cNvPr>
            <p:cNvSpPr txBox="1"/>
            <p:nvPr/>
          </p:nvSpPr>
          <p:spPr>
            <a:xfrm>
              <a:off x="1695094" y="1176116"/>
              <a:ext cx="368542" cy="523220"/>
            </a:xfrm>
            <a:prstGeom prst="rect">
              <a:avLst/>
            </a:prstGeom>
            <a:noFill/>
          </p:spPr>
          <p:txBody>
            <a:bodyPr wrap="square" rtlCol="0">
              <a:spAutoFit/>
            </a:bodyPr>
            <a:lstStyle/>
            <a:p>
              <a:pPr algn="ctr"/>
              <a:r>
                <a:rPr lang="en-US" sz="2800" b="1" dirty="0">
                  <a:solidFill>
                    <a:schemeClr val="bg1"/>
                  </a:solidFill>
                  <a:latin typeface="+mj-lt"/>
                  <a:cs typeface="Arial" panose="020B0604020202020204" pitchFamily="34" charset="0"/>
                </a:rPr>
                <a:t>2</a:t>
              </a:r>
            </a:p>
          </p:txBody>
        </p:sp>
      </p:grpSp>
      <p:sp>
        <p:nvSpPr>
          <p:cNvPr id="7" name="PHẠM DUYÊN 2 - 9Slide.vn">
            <a:extLst>
              <a:ext uri="{FF2B5EF4-FFF2-40B4-BE49-F238E27FC236}">
                <a16:creationId xmlns:a16="http://schemas.microsoft.com/office/drawing/2014/main" id="{7ED436EF-98F3-0DB3-77B7-D8A785C6D2B8}"/>
              </a:ext>
            </a:extLst>
          </p:cNvPr>
          <p:cNvSpPr txBox="1">
            <a:spLocks noChangeAspect="1"/>
          </p:cNvSpPr>
          <p:nvPr>
            <p:custDataLst>
              <p:tags r:id="rId1"/>
            </p:custDataLst>
          </p:nvPr>
        </p:nvSpPr>
        <p:spPr>
          <a:xfrm>
            <a:off x="5086707" y="523960"/>
            <a:ext cx="2018587" cy="523220"/>
          </a:xfrm>
          <a:prstGeom prst="roundRect">
            <a:avLst>
              <a:gd name="adj" fmla="val 0"/>
            </a:avLst>
          </a:prstGeom>
          <a:solidFill>
            <a:scrgbClr r="0" g="0" b="0">
              <a:alpha val="0"/>
            </a:scrgbClr>
          </a:solidFill>
        </p:spPr>
        <p:txBody>
          <a:bodyPr wrap="square" rtlCol="0">
            <a:spAutoFit/>
          </a:bodyPr>
          <a:lstStyle/>
          <a:p>
            <a:pPr algn="ctr"/>
            <a:r>
              <a:rPr lang="en-US" sz="2800" spc="-40">
                <a:solidFill>
                  <a:srgbClr val="FF0000"/>
                </a:solidFill>
                <a:latin typeface="+mj-lt"/>
              </a:rPr>
              <a:t>Bài giải</a:t>
            </a:r>
            <a:endParaRPr lang="vi-VN" sz="2800" spc="-40">
              <a:solidFill>
                <a:srgbClr val="FF0000"/>
              </a:solidFill>
              <a:latin typeface="+mj-lt"/>
            </a:endParaRPr>
          </a:p>
        </p:txBody>
      </p:sp>
      <p:sp>
        <p:nvSpPr>
          <p:cNvPr id="8" name="PHẠM DUYÊN 3 - 9Slide.vn">
            <a:extLst>
              <a:ext uri="{FF2B5EF4-FFF2-40B4-BE49-F238E27FC236}">
                <a16:creationId xmlns:a16="http://schemas.microsoft.com/office/drawing/2014/main" id="{EA413B88-ABDE-1E8E-1B27-852ED19582B5}"/>
              </a:ext>
            </a:extLst>
          </p:cNvPr>
          <p:cNvSpPr/>
          <p:nvPr/>
        </p:nvSpPr>
        <p:spPr>
          <a:xfrm>
            <a:off x="1270000" y="1455867"/>
            <a:ext cx="9652000" cy="4599700"/>
          </a:xfrm>
          <a:prstGeom prst="roundRect">
            <a:avLst>
              <a:gd name="adj" fmla="val 6767"/>
            </a:avLst>
          </a:prstGeom>
          <a:solidFill>
            <a:srgbClr val="FDFCFA"/>
          </a:solidFill>
          <a:ln w="19050">
            <a:solidFill>
              <a:srgbClr val="D1D1CD"/>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9" name="PHẠM DUYÊN 4 - 9Slide.vn">
            <a:extLst>
              <a:ext uri="{FF2B5EF4-FFF2-40B4-BE49-F238E27FC236}">
                <a16:creationId xmlns:a16="http://schemas.microsoft.com/office/drawing/2014/main" id="{5661A9B3-66C0-C23A-FE1F-049DF7BFEB3D}"/>
              </a:ext>
            </a:extLst>
          </p:cNvPr>
          <p:cNvSpPr/>
          <p:nvPr/>
        </p:nvSpPr>
        <p:spPr>
          <a:xfrm>
            <a:off x="3016879" y="2717129"/>
            <a:ext cx="250622" cy="567465"/>
          </a:xfrm>
          <a:prstGeom prst="roundRect">
            <a:avLst/>
          </a:prstGeom>
          <a:solidFill>
            <a:schemeClr val="accent4">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10" name="PHẠM DUYÊN 5 - 9Slide.vn">
            <a:extLst>
              <a:ext uri="{FF2B5EF4-FFF2-40B4-BE49-F238E27FC236}">
                <a16:creationId xmlns:a16="http://schemas.microsoft.com/office/drawing/2014/main" id="{01BC976D-B555-B5CA-090B-66543C0E9D9E}"/>
              </a:ext>
            </a:extLst>
          </p:cNvPr>
          <p:cNvSpPr/>
          <p:nvPr/>
        </p:nvSpPr>
        <p:spPr>
          <a:xfrm>
            <a:off x="2326695" y="2674203"/>
            <a:ext cx="2154540" cy="523220"/>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2800">
                <a:solidFill>
                  <a:schemeClr val="tx1">
                    <a:lumMod val="75000"/>
                    <a:lumOff val="25000"/>
                  </a:schemeClr>
                </a:solidFill>
                <a:latin typeface="+mj-lt"/>
                <a:ea typeface="Cambria" panose="02040503050406030204" pitchFamily="18" charset="0"/>
              </a:rPr>
              <a:t>13 787</a:t>
            </a:r>
            <a:endParaRPr lang="vi-VN" sz="2800" dirty="0">
              <a:solidFill>
                <a:schemeClr val="tx1">
                  <a:lumMod val="75000"/>
                  <a:lumOff val="25000"/>
                </a:schemeClr>
              </a:solidFill>
              <a:latin typeface="+mj-lt"/>
              <a:ea typeface="Cambria" panose="02040503050406030204" pitchFamily="18" charset="0"/>
            </a:endParaRPr>
          </a:p>
        </p:txBody>
      </p:sp>
      <p:sp>
        <p:nvSpPr>
          <p:cNvPr id="11" name="PHẠM DUYÊN 6 - 9Slide.vn">
            <a:extLst>
              <a:ext uri="{FF2B5EF4-FFF2-40B4-BE49-F238E27FC236}">
                <a16:creationId xmlns:a16="http://schemas.microsoft.com/office/drawing/2014/main" id="{35842DA1-DEC1-5F7B-FD72-7CB931E815CF}"/>
              </a:ext>
            </a:extLst>
          </p:cNvPr>
          <p:cNvSpPr/>
          <p:nvPr/>
        </p:nvSpPr>
        <p:spPr>
          <a:xfrm>
            <a:off x="3209709" y="2678965"/>
            <a:ext cx="487320" cy="523220"/>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2800">
                <a:solidFill>
                  <a:srgbClr val="FF0000"/>
                </a:solidFill>
                <a:latin typeface="+mj-lt"/>
                <a:ea typeface="Cambria" panose="02040503050406030204" pitchFamily="18" charset="0"/>
              </a:rPr>
              <a:t>7</a:t>
            </a:r>
            <a:endParaRPr lang="vi-VN" sz="2800" dirty="0">
              <a:solidFill>
                <a:srgbClr val="FF0000"/>
              </a:solidFill>
              <a:latin typeface="+mj-lt"/>
              <a:ea typeface="Cambria" panose="02040503050406030204" pitchFamily="18" charset="0"/>
            </a:endParaRPr>
          </a:p>
        </p:txBody>
      </p:sp>
      <p:cxnSp>
        <p:nvCxnSpPr>
          <p:cNvPr id="12" name="PHẠM DUYÊN 7 - 9Slide.vn">
            <a:extLst>
              <a:ext uri="{FF2B5EF4-FFF2-40B4-BE49-F238E27FC236}">
                <a16:creationId xmlns:a16="http://schemas.microsoft.com/office/drawing/2014/main" id="{9E6224F0-EF27-4E4F-ABDE-D6044296FE4C}"/>
              </a:ext>
            </a:extLst>
          </p:cNvPr>
          <p:cNvCxnSpPr>
            <a:cxnSpLocks/>
          </p:cNvCxnSpPr>
          <p:nvPr/>
        </p:nvCxnSpPr>
        <p:spPr>
          <a:xfrm>
            <a:off x="3142190" y="2240334"/>
            <a:ext cx="0" cy="430370"/>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3" name="PHẠM DUYÊN 8 - 9Slide.vn">
            <a:extLst>
              <a:ext uri="{FF2B5EF4-FFF2-40B4-BE49-F238E27FC236}">
                <a16:creationId xmlns:a16="http://schemas.microsoft.com/office/drawing/2014/main" id="{26F4B742-D5C2-C635-DE87-403B8CB5323E}"/>
              </a:ext>
            </a:extLst>
          </p:cNvPr>
          <p:cNvCxnSpPr>
            <a:cxnSpLocks/>
          </p:cNvCxnSpPr>
          <p:nvPr/>
        </p:nvCxnSpPr>
        <p:spPr>
          <a:xfrm>
            <a:off x="4419177" y="3089701"/>
            <a:ext cx="3087150" cy="0"/>
          </a:xfrm>
          <a:prstGeom prst="straightConnector1">
            <a:avLst/>
          </a:prstGeom>
          <a:ln w="571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PHẠM DUYÊN 9 - 9Slide.vn">
            <a:extLst>
              <a:ext uri="{FF2B5EF4-FFF2-40B4-BE49-F238E27FC236}">
                <a16:creationId xmlns:a16="http://schemas.microsoft.com/office/drawing/2014/main" id="{5DB92F53-165C-70FF-D1F0-40F605435DD5}"/>
              </a:ext>
            </a:extLst>
          </p:cNvPr>
          <p:cNvSpPr/>
          <p:nvPr/>
        </p:nvSpPr>
        <p:spPr>
          <a:xfrm>
            <a:off x="4728785" y="2455519"/>
            <a:ext cx="2166338" cy="523220"/>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2800">
                <a:solidFill>
                  <a:schemeClr val="tx1">
                    <a:lumMod val="75000"/>
                    <a:lumOff val="25000"/>
                  </a:schemeClr>
                </a:solidFill>
                <a:latin typeface="+mj-lt"/>
                <a:ea typeface="Cambria" panose="02040503050406030204" pitchFamily="18" charset="0"/>
              </a:rPr>
              <a:t>vì 7 &gt; 5</a:t>
            </a:r>
            <a:endParaRPr lang="vi-VN" sz="2800" dirty="0">
              <a:solidFill>
                <a:schemeClr val="tx1">
                  <a:lumMod val="75000"/>
                  <a:lumOff val="25000"/>
                </a:schemeClr>
              </a:solidFill>
              <a:latin typeface="+mj-lt"/>
              <a:ea typeface="Cambria" panose="02040503050406030204" pitchFamily="18" charset="0"/>
            </a:endParaRPr>
          </a:p>
        </p:txBody>
      </p:sp>
      <p:sp>
        <p:nvSpPr>
          <p:cNvPr id="15" name="PHẠM DUYÊN 10 - 9Slide.vn">
            <a:extLst>
              <a:ext uri="{FF2B5EF4-FFF2-40B4-BE49-F238E27FC236}">
                <a16:creationId xmlns:a16="http://schemas.microsoft.com/office/drawing/2014/main" id="{87B2B61A-1CB3-1BEB-B426-B39EAB098DF8}"/>
              </a:ext>
            </a:extLst>
          </p:cNvPr>
          <p:cNvSpPr/>
          <p:nvPr/>
        </p:nvSpPr>
        <p:spPr>
          <a:xfrm>
            <a:off x="4354273" y="3149025"/>
            <a:ext cx="2915362" cy="523220"/>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2800">
                <a:solidFill>
                  <a:schemeClr val="tx1">
                    <a:lumMod val="75000"/>
                    <a:lumOff val="25000"/>
                  </a:schemeClr>
                </a:solidFill>
                <a:latin typeface="+mj-lt"/>
                <a:ea typeface="Cambria" panose="02040503050406030204" pitchFamily="18" charset="0"/>
              </a:rPr>
              <a:t>làm tròn lên</a:t>
            </a:r>
            <a:endParaRPr lang="vi-VN" sz="2800" dirty="0">
              <a:solidFill>
                <a:schemeClr val="tx1">
                  <a:lumMod val="75000"/>
                  <a:lumOff val="25000"/>
                </a:schemeClr>
              </a:solidFill>
              <a:latin typeface="+mj-lt"/>
              <a:ea typeface="Cambria" panose="02040503050406030204" pitchFamily="18" charset="0"/>
            </a:endParaRPr>
          </a:p>
        </p:txBody>
      </p:sp>
      <p:sp>
        <p:nvSpPr>
          <p:cNvPr id="16" name="PHẠM DUYÊN 11 - 9Slide.vn">
            <a:extLst>
              <a:ext uri="{FF2B5EF4-FFF2-40B4-BE49-F238E27FC236}">
                <a16:creationId xmlns:a16="http://schemas.microsoft.com/office/drawing/2014/main" id="{A3D2E965-CD5A-02F6-8E1C-EB1A6C03BDBF}"/>
              </a:ext>
            </a:extLst>
          </p:cNvPr>
          <p:cNvSpPr/>
          <p:nvPr/>
        </p:nvSpPr>
        <p:spPr>
          <a:xfrm>
            <a:off x="7605594" y="2818763"/>
            <a:ext cx="1919405" cy="567465"/>
          </a:xfrm>
          <a:prstGeom prst="roundRect">
            <a:avLst/>
          </a:prstGeom>
          <a:solidFill>
            <a:srgbClr val="BAF39B">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17" name="PHẠM DUYÊN 12 - 9Slide.vn">
            <a:extLst>
              <a:ext uri="{FF2B5EF4-FFF2-40B4-BE49-F238E27FC236}">
                <a16:creationId xmlns:a16="http://schemas.microsoft.com/office/drawing/2014/main" id="{19616B64-2110-3BCB-9558-7019384E87A6}"/>
              </a:ext>
            </a:extLst>
          </p:cNvPr>
          <p:cNvSpPr/>
          <p:nvPr/>
        </p:nvSpPr>
        <p:spPr>
          <a:xfrm>
            <a:off x="7460813" y="2840885"/>
            <a:ext cx="2154540" cy="523220"/>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2800">
                <a:solidFill>
                  <a:schemeClr val="tx1">
                    <a:lumMod val="75000"/>
                    <a:lumOff val="25000"/>
                  </a:schemeClr>
                </a:solidFill>
                <a:latin typeface="+mj-lt"/>
                <a:ea typeface="Cambria" panose="02040503050406030204" pitchFamily="18" charset="0"/>
              </a:rPr>
              <a:t>14 000</a:t>
            </a:r>
            <a:endParaRPr lang="vi-VN" sz="2800" dirty="0">
              <a:solidFill>
                <a:schemeClr val="tx1">
                  <a:lumMod val="75000"/>
                  <a:lumOff val="25000"/>
                </a:schemeClr>
              </a:solidFill>
              <a:latin typeface="+mj-lt"/>
              <a:ea typeface="Cambria" panose="02040503050406030204" pitchFamily="18" charset="0"/>
            </a:endParaRPr>
          </a:p>
        </p:txBody>
      </p:sp>
      <p:sp>
        <p:nvSpPr>
          <p:cNvPr id="18" name="PHẠM DUYÊN 13 - 9Slide.vn">
            <a:extLst>
              <a:ext uri="{FF2B5EF4-FFF2-40B4-BE49-F238E27FC236}">
                <a16:creationId xmlns:a16="http://schemas.microsoft.com/office/drawing/2014/main" id="{0BF60C81-EF08-B588-E651-3B69C851E0D6}"/>
              </a:ext>
            </a:extLst>
          </p:cNvPr>
          <p:cNvSpPr txBox="1">
            <a:spLocks noChangeAspect="1"/>
          </p:cNvSpPr>
          <p:nvPr>
            <p:custDataLst>
              <p:tags r:id="rId2"/>
            </p:custDataLst>
          </p:nvPr>
        </p:nvSpPr>
        <p:spPr>
          <a:xfrm>
            <a:off x="1605449" y="4038600"/>
            <a:ext cx="8981103" cy="954107"/>
          </a:xfrm>
          <a:prstGeom prst="roundRect">
            <a:avLst>
              <a:gd name="adj" fmla="val 0"/>
            </a:avLst>
          </a:prstGeom>
          <a:solidFill>
            <a:scrgbClr r="0" g="0" b="0">
              <a:alpha val="0"/>
            </a:scrgbClr>
          </a:solidFill>
        </p:spPr>
        <p:txBody>
          <a:bodyPr wrap="square" rtlCol="0">
            <a:spAutoFit/>
          </a:bodyPr>
          <a:lstStyle/>
          <a:p>
            <a:r>
              <a:rPr lang="en-US" sz="2800" spc="-40">
                <a:solidFill>
                  <a:schemeClr val="accent5"/>
                </a:solidFill>
              </a:rPr>
              <a:t>Vậy nếu </a:t>
            </a:r>
            <a:r>
              <a:rPr lang="vi-VN" sz="2800" spc="-40">
                <a:solidFill>
                  <a:schemeClr val="accent5"/>
                </a:solidFill>
              </a:rPr>
              <a:t>làm tròn số đến hàng nghìn, ta nói gia đình thu hoạch được khoảng 14 000 kg cà phê.</a:t>
            </a:r>
          </a:p>
        </p:txBody>
      </p:sp>
      <p:sp>
        <p:nvSpPr>
          <p:cNvPr id="19" name="PHẠM DUYÊN 14 - 9Slide.vn">
            <a:extLst>
              <a:ext uri="{FF2B5EF4-FFF2-40B4-BE49-F238E27FC236}">
                <a16:creationId xmlns:a16="http://schemas.microsoft.com/office/drawing/2014/main" id="{51802D2E-7632-1280-C6D1-DC7B99A93291}"/>
              </a:ext>
            </a:extLst>
          </p:cNvPr>
          <p:cNvSpPr txBox="1">
            <a:spLocks noChangeAspect="1"/>
          </p:cNvSpPr>
          <p:nvPr>
            <p:custDataLst>
              <p:tags r:id="rId3"/>
            </p:custDataLst>
          </p:nvPr>
        </p:nvSpPr>
        <p:spPr>
          <a:xfrm>
            <a:off x="1639013" y="1593177"/>
            <a:ext cx="2018587" cy="523220"/>
          </a:xfrm>
          <a:prstGeom prst="roundRect">
            <a:avLst>
              <a:gd name="adj" fmla="val 0"/>
            </a:avLst>
          </a:prstGeom>
          <a:solidFill>
            <a:scrgbClr r="0" g="0" b="0">
              <a:alpha val="0"/>
            </a:scrgbClr>
          </a:solidFill>
        </p:spPr>
        <p:txBody>
          <a:bodyPr wrap="square" rtlCol="0">
            <a:spAutoFit/>
          </a:bodyPr>
          <a:lstStyle/>
          <a:p>
            <a:r>
              <a:rPr lang="en-US" sz="2800" spc="-40">
                <a:solidFill>
                  <a:schemeClr val="accent5"/>
                </a:solidFill>
                <a:latin typeface="+mj-lt"/>
              </a:rPr>
              <a:t>Ta có:</a:t>
            </a:r>
            <a:endParaRPr lang="vi-VN" sz="2800" spc="-40">
              <a:solidFill>
                <a:schemeClr val="accent5"/>
              </a:solidFill>
              <a:latin typeface="+mj-lt"/>
            </a:endParaRPr>
          </a:p>
        </p:txBody>
      </p:sp>
    </p:spTree>
    <p:extLst>
      <p:ext uri="{BB962C8B-B14F-4D97-AF65-F5344CB8AC3E}">
        <p14:creationId xmlns:p14="http://schemas.microsoft.com/office/powerpoint/2010/main" val="2532986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p:tgtEl>
                                          <p:spTgt spid="19"/>
                                        </p:tgtEl>
                                        <p:attrNameLst>
                                          <p:attrName>ppt_x</p:attrName>
                                        </p:attrNameLst>
                                      </p:cBhvr>
                                      <p:tavLst>
                                        <p:tav tm="0">
                                          <p:val>
                                            <p:strVal val="#ppt_x-#ppt_w*1.125000"/>
                                          </p:val>
                                        </p:tav>
                                        <p:tav tm="100000">
                                          <p:val>
                                            <p:strVal val="#ppt_x"/>
                                          </p:val>
                                        </p:tav>
                                      </p:tavLst>
                                    </p:anim>
                                    <p:animEffect transition="in" filter="wipe(right)">
                                      <p:cBhvr>
                                        <p:cTn id="8" dur="75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500"/>
                                        <p:tgtEl>
                                          <p:spTgt spid="10"/>
                                        </p:tgtEl>
                                        <p:attrNameLst>
                                          <p:attrName>ppt_x</p:attrName>
                                        </p:attrNameLst>
                                      </p:cBhvr>
                                      <p:tavLst>
                                        <p:tav tm="0">
                                          <p:val>
                                            <p:strVal val="#ppt_x+#ppt_w*1.125000"/>
                                          </p:val>
                                        </p:tav>
                                        <p:tav tm="100000">
                                          <p:val>
                                            <p:strVal val="#ppt_x"/>
                                          </p:val>
                                        </p:tav>
                                      </p:tavLst>
                                    </p:anim>
                                    <p:animEffect transition="in" filter="wipe(left)">
                                      <p:cBhvr>
                                        <p:cTn id="19" dur="1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2"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1500"/>
                                        <p:tgtEl>
                                          <p:spTgt spid="14"/>
                                        </p:tgtEl>
                                        <p:attrNameLst>
                                          <p:attrName>ppt_x</p:attrName>
                                        </p:attrNameLst>
                                      </p:cBhvr>
                                      <p:tavLst>
                                        <p:tav tm="0">
                                          <p:val>
                                            <p:strVal val="#ppt_x+#ppt_w*1.125000"/>
                                          </p:val>
                                        </p:tav>
                                        <p:tav tm="100000">
                                          <p:val>
                                            <p:strVal val="#ppt_x"/>
                                          </p:val>
                                        </p:tav>
                                      </p:tavLst>
                                    </p:anim>
                                    <p:animEffect transition="in" filter="wipe(left)">
                                      <p:cBhvr>
                                        <p:cTn id="47" dur="1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2"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1500"/>
                                        <p:tgtEl>
                                          <p:spTgt spid="15"/>
                                        </p:tgtEl>
                                        <p:attrNameLst>
                                          <p:attrName>ppt_x</p:attrName>
                                        </p:attrNameLst>
                                      </p:cBhvr>
                                      <p:tavLst>
                                        <p:tav tm="0">
                                          <p:val>
                                            <p:strVal val="#ppt_x+#ppt_w*1.125000"/>
                                          </p:val>
                                        </p:tav>
                                        <p:tav tm="100000">
                                          <p:val>
                                            <p:strVal val="#ppt_x"/>
                                          </p:val>
                                        </p:tav>
                                      </p:tavLst>
                                    </p:anim>
                                    <p:animEffect transition="in" filter="wipe(left)">
                                      <p:cBhvr>
                                        <p:cTn id="53" dur="1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2"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1500"/>
                                        <p:tgtEl>
                                          <p:spTgt spid="17"/>
                                        </p:tgtEl>
                                        <p:attrNameLst>
                                          <p:attrName>ppt_x</p:attrName>
                                        </p:attrNameLst>
                                      </p:cBhvr>
                                      <p:tavLst>
                                        <p:tav tm="0">
                                          <p:val>
                                            <p:strVal val="#ppt_x+#ppt_w*1.125000"/>
                                          </p:val>
                                        </p:tav>
                                        <p:tav tm="100000">
                                          <p:val>
                                            <p:strVal val="#ppt_x"/>
                                          </p:val>
                                        </p:tav>
                                      </p:tavLst>
                                    </p:anim>
                                    <p:animEffect transition="in" filter="wipe(left)">
                                      <p:cBhvr>
                                        <p:cTn id="59" dur="1500"/>
                                        <p:tgtEl>
                                          <p:spTgt spid="17"/>
                                        </p:tgtEl>
                                      </p:cBhvr>
                                    </p:animEffect>
                                  </p:childTnLst>
                                </p:cTn>
                              </p:par>
                            </p:childTnLst>
                          </p:cTn>
                        </p:par>
                        <p:par>
                          <p:cTn id="60" fill="hold">
                            <p:stCondLst>
                              <p:cond delay="1500"/>
                            </p:stCondLst>
                            <p:childTnLst>
                              <p:par>
                                <p:cTn id="61" presetID="14" presetClass="entr" presetSubtype="10"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randombar(horizontal)">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8"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750"/>
                                        <p:tgtEl>
                                          <p:spTgt spid="18"/>
                                        </p:tgtEl>
                                        <p:attrNameLst>
                                          <p:attrName>ppt_x</p:attrName>
                                        </p:attrNameLst>
                                      </p:cBhvr>
                                      <p:tavLst>
                                        <p:tav tm="0">
                                          <p:val>
                                            <p:strVal val="#ppt_x-#ppt_w*1.125000"/>
                                          </p:val>
                                        </p:tav>
                                        <p:tav tm="100000">
                                          <p:val>
                                            <p:strVal val="#ppt_x"/>
                                          </p:val>
                                        </p:tav>
                                      </p:tavLst>
                                    </p:anim>
                                    <p:animEffect transition="in" filter="wipe(right)">
                                      <p:cBhvr>
                                        <p:cTn id="69"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4" grpId="0"/>
      <p:bldP spid="15" grpId="0"/>
      <p:bldP spid="16" grpId="0" animBg="1"/>
      <p:bldP spid="17" grpId="0"/>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1381BA81-BA0B-4CF7-8B14-DB9BFCCE7E52}"/>
              </a:ext>
            </a:extLst>
          </p:cNvPr>
          <p:cNvPicPr>
            <a:picLocks noChangeAspect="1"/>
          </p:cNvPicPr>
          <p:nvPr/>
        </p:nvPicPr>
        <p:blipFill>
          <a:blip r:embed="rId2"/>
          <a:stretch>
            <a:fillRect/>
          </a:stretch>
        </p:blipFill>
        <p:spPr>
          <a:xfrm>
            <a:off x="4154596" y="2377479"/>
            <a:ext cx="3944454" cy="3048264"/>
          </a:xfrm>
          <a:prstGeom prst="rect">
            <a:avLst/>
          </a:prstGeom>
        </p:spPr>
      </p:pic>
    </p:spTree>
    <p:extLst>
      <p:ext uri="{BB962C8B-B14F-4D97-AF65-F5344CB8AC3E}">
        <p14:creationId xmlns:p14="http://schemas.microsoft.com/office/powerpoint/2010/main" val="221548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096574" y="724186"/>
            <a:ext cx="10142944"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Số dân của một huyện là 71 839. Trong bài báo cáo, cô phóng viên đã làm tròn số dân của huyện đó đến hàng chục nghìn. Hỏi số dân đã làm tròn đến hàng chục nghìn là số nào?</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4BA9DEA-FA17-473D-91E6-174AA246956C}"/>
              </a:ext>
            </a:extLst>
          </p:cNvPr>
          <p:cNvSpPr txBox="1"/>
          <p:nvPr/>
        </p:nvSpPr>
        <p:spPr>
          <a:xfrm>
            <a:off x="349322" y="2517167"/>
            <a:ext cx="11424863" cy="523220"/>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80 000            </a:t>
            </a:r>
            <a:r>
              <a:rPr lang="en-US" sz="2800" dirty="0">
                <a:solidFill>
                  <a:srgbClr val="FF0000"/>
                </a:solidFill>
                <a:latin typeface="Arial" panose="020B0604020202020204" pitchFamily="34" charset="0"/>
                <a:cs typeface="Arial" panose="020B0604020202020204" pitchFamily="34" charset="0"/>
              </a:rPr>
              <a:t>B. </a:t>
            </a:r>
            <a:r>
              <a:rPr lang="en-US" sz="2800" dirty="0">
                <a:latin typeface="Arial" panose="020B0604020202020204" pitchFamily="34" charset="0"/>
                <a:cs typeface="Arial" panose="020B0604020202020204" pitchFamily="34" charset="0"/>
              </a:rPr>
              <a:t>75 000            </a:t>
            </a:r>
            <a:r>
              <a:rPr lang="en-US" sz="2800" dirty="0">
                <a:solidFill>
                  <a:srgbClr val="FF0000"/>
                </a:solidFill>
                <a:latin typeface="Arial" panose="020B0604020202020204" pitchFamily="34" charset="0"/>
                <a:cs typeface="Arial" panose="020B0604020202020204" pitchFamily="34" charset="0"/>
              </a:rPr>
              <a:t> C</a:t>
            </a:r>
            <a:r>
              <a:rPr lang="en-US" sz="2800">
                <a:solidFill>
                  <a:srgbClr val="FF0000"/>
                </a:solidFill>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70 </a:t>
            </a:r>
            <a:r>
              <a:rPr lang="en-US" sz="2800" dirty="0">
                <a:latin typeface="Arial" panose="020B0604020202020204" pitchFamily="34" charset="0"/>
                <a:cs typeface="Arial" panose="020B0604020202020204" pitchFamily="34" charset="0"/>
              </a:rPr>
              <a:t>000               </a:t>
            </a:r>
            <a:r>
              <a:rPr lang="en-US" sz="2800" dirty="0">
                <a:solidFill>
                  <a:srgbClr val="FF0000"/>
                </a:solidFill>
                <a:latin typeface="Arial" panose="020B0604020202020204" pitchFamily="34" charset="0"/>
                <a:cs typeface="Arial" panose="020B0604020202020204" pitchFamily="34" charset="0"/>
              </a:rPr>
              <a:t>D. </a:t>
            </a:r>
            <a:r>
              <a:rPr lang="en-US" sz="2800" dirty="0">
                <a:latin typeface="Arial" panose="020B0604020202020204" pitchFamily="34" charset="0"/>
                <a:cs typeface="Arial" panose="020B0604020202020204" pitchFamily="34" charset="0"/>
              </a:rPr>
              <a:t>72 000 </a:t>
            </a:r>
          </a:p>
        </p:txBody>
      </p:sp>
      <p:sp>
        <p:nvSpPr>
          <p:cNvPr id="12" name="TextBox 11">
            <a:extLst>
              <a:ext uri="{FF2B5EF4-FFF2-40B4-BE49-F238E27FC236}">
                <a16:creationId xmlns:a16="http://schemas.microsoft.com/office/drawing/2014/main" id="{FDF5C4A2-2B7C-4383-AF9E-77362A8DC259}"/>
              </a:ext>
            </a:extLst>
          </p:cNvPr>
          <p:cNvSpPr txBox="1"/>
          <p:nvPr/>
        </p:nvSpPr>
        <p:spPr>
          <a:xfrm>
            <a:off x="3319516" y="3776609"/>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71 839</a:t>
            </a:r>
          </a:p>
        </p:txBody>
      </p:sp>
      <p:cxnSp>
        <p:nvCxnSpPr>
          <p:cNvPr id="19" name="Straight Arrow Connector 18">
            <a:extLst>
              <a:ext uri="{FF2B5EF4-FFF2-40B4-BE49-F238E27FC236}">
                <a16:creationId xmlns:a16="http://schemas.microsoft.com/office/drawing/2014/main" id="{BFCA14A7-4261-4C9F-9A55-2E44688030BE}"/>
              </a:ext>
            </a:extLst>
          </p:cNvPr>
          <p:cNvCxnSpPr>
            <a:cxnSpLocks/>
          </p:cNvCxnSpPr>
          <p:nvPr/>
        </p:nvCxnSpPr>
        <p:spPr>
          <a:xfrm>
            <a:off x="4586341" y="4071884"/>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AD9C57-3E69-486A-A311-19A5E2CCB9CB}"/>
              </a:ext>
            </a:extLst>
          </p:cNvPr>
          <p:cNvSpPr txBox="1"/>
          <p:nvPr/>
        </p:nvSpPr>
        <p:spPr>
          <a:xfrm>
            <a:off x="4872091" y="3519434"/>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vì</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1 &lt; 5</a:t>
            </a:r>
          </a:p>
        </p:txBody>
      </p:sp>
      <p:sp>
        <p:nvSpPr>
          <p:cNvPr id="21" name="TextBox 20">
            <a:extLst>
              <a:ext uri="{FF2B5EF4-FFF2-40B4-BE49-F238E27FC236}">
                <a16:creationId xmlns:a16="http://schemas.microsoft.com/office/drawing/2014/main" id="{C7B193C4-C5A7-408F-A254-6F7E0AD5E98E}"/>
              </a:ext>
            </a:extLst>
          </p:cNvPr>
          <p:cNvSpPr txBox="1"/>
          <p:nvPr/>
        </p:nvSpPr>
        <p:spPr>
          <a:xfrm>
            <a:off x="4529190" y="4052834"/>
            <a:ext cx="2828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làm</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tròn</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xuống</a:t>
            </a:r>
            <a:endPar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2D7470C-6F0E-44DF-B89F-4049A7736BB4}"/>
              </a:ext>
            </a:extLst>
          </p:cNvPr>
          <p:cNvSpPr txBox="1"/>
          <p:nvPr/>
        </p:nvSpPr>
        <p:spPr>
          <a:xfrm>
            <a:off x="7215241" y="3824234"/>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70 000</a:t>
            </a:r>
          </a:p>
        </p:txBody>
      </p:sp>
      <p:sp>
        <p:nvSpPr>
          <p:cNvPr id="6" name="Oval 5">
            <a:extLst>
              <a:ext uri="{FF2B5EF4-FFF2-40B4-BE49-F238E27FC236}">
                <a16:creationId xmlns:a16="http://schemas.microsoft.com/office/drawing/2014/main" id="{2BC8A944-B172-47F4-B969-1EB74B93A56A}"/>
              </a:ext>
            </a:extLst>
          </p:cNvPr>
          <p:cNvSpPr/>
          <p:nvPr/>
        </p:nvSpPr>
        <p:spPr>
          <a:xfrm>
            <a:off x="5777501" y="2470757"/>
            <a:ext cx="636998" cy="595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 panose="020B0604020202020204" pitchFamily="34" charset="0"/>
              <a:cs typeface="Arial" panose="020B0604020202020204" pitchFamily="34" charset="0"/>
            </a:endParaRPr>
          </a:p>
        </p:txBody>
      </p:sp>
      <p:grpSp>
        <p:nvGrpSpPr>
          <p:cNvPr id="7" name="PHẠM DUYÊN 2 - 9Slide.vn">
            <a:extLst>
              <a:ext uri="{FF2B5EF4-FFF2-40B4-BE49-F238E27FC236}">
                <a16:creationId xmlns:a16="http://schemas.microsoft.com/office/drawing/2014/main" id="{9EE4C9EC-676B-D0CE-FA42-F9483CE2D3F4}"/>
              </a:ext>
            </a:extLst>
          </p:cNvPr>
          <p:cNvGrpSpPr/>
          <p:nvPr/>
        </p:nvGrpSpPr>
        <p:grpSpPr>
          <a:xfrm>
            <a:off x="228356" y="611248"/>
            <a:ext cx="668922" cy="690354"/>
            <a:chOff x="1559434" y="1176116"/>
            <a:chExt cx="668922" cy="690354"/>
          </a:xfrm>
        </p:grpSpPr>
        <p:grpSp>
          <p:nvGrpSpPr>
            <p:cNvPr id="8" name="Group 7">
              <a:extLst>
                <a:ext uri="{FF2B5EF4-FFF2-40B4-BE49-F238E27FC236}">
                  <a16:creationId xmlns:a16="http://schemas.microsoft.com/office/drawing/2014/main" id="{20805A42-D98D-7E8E-874C-A1A491A53C66}"/>
                </a:ext>
              </a:extLst>
            </p:cNvPr>
            <p:cNvGrpSpPr/>
            <p:nvPr/>
          </p:nvGrpSpPr>
          <p:grpSpPr>
            <a:xfrm>
              <a:off x="1559434" y="1197548"/>
              <a:ext cx="668922" cy="668922"/>
              <a:chOff x="1959266" y="1758940"/>
              <a:chExt cx="668922" cy="668922"/>
            </a:xfrm>
          </p:grpSpPr>
          <p:sp>
            <p:nvSpPr>
              <p:cNvPr id="10" name="Oval 9">
                <a:extLst>
                  <a:ext uri="{FF2B5EF4-FFF2-40B4-BE49-F238E27FC236}">
                    <a16:creationId xmlns:a16="http://schemas.microsoft.com/office/drawing/2014/main" id="{EE71ADFB-4156-A53E-A86C-883516D7D3FF}"/>
                  </a:ext>
                </a:extLst>
              </p:cNvPr>
              <p:cNvSpPr/>
              <p:nvPr/>
            </p:nvSpPr>
            <p:spPr>
              <a:xfrm>
                <a:off x="2001384" y="1801058"/>
                <a:ext cx="590719" cy="590719"/>
              </a:xfrm>
              <a:prstGeom prst="ellipse">
                <a:avLst/>
              </a:prstGeom>
              <a:solidFill>
                <a:srgbClr val="003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8D2B6707-B43B-012D-B7E1-81E1C5910607}"/>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864C9730-20DA-5BE2-1222-2F0741A7428B}"/>
                </a:ext>
              </a:extLst>
            </p:cNvPr>
            <p:cNvSpPr txBox="1"/>
            <p:nvPr/>
          </p:nvSpPr>
          <p:spPr>
            <a:xfrm>
              <a:off x="1695094" y="1176116"/>
              <a:ext cx="368542"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24083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CDFBC-FE33-4DE6-9825-1A891CCBEFEC}"/>
              </a:ext>
            </a:extLst>
          </p:cNvPr>
          <p:cNvPicPr>
            <a:picLocks noChangeAspect="1"/>
          </p:cNvPicPr>
          <p:nvPr/>
        </p:nvPicPr>
        <p:blipFill>
          <a:blip r:embed="rId14"/>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6"/>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9"/>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20"/>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a16="http://schemas.microsoft.com/office/drawing/2014/main"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42" presetClass="entr" presetSubtype="0" fill="hold" grpId="0" nodeType="withEffect">
                                  <p:stCondLst>
                                    <p:cond delay="5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1" name="CLICK.WAV"/>
                                        </p:tgtEl>
                                      </p:cMediaNode>
                                    </p:audio>
                                  </p:subTnLst>
                                </p:cTn>
                              </p:par>
                              <p:par>
                                <p:cTn id="22" presetID="22" presetClass="entr" presetSubtype="8" fill="hold" grpId="0" nodeType="withEffect">
                                  <p:stCondLst>
                                    <p:cond delay="500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2" name="CHIMES.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2 - 9Slide.vn">
            <a:extLst>
              <a:ext uri="{FF2B5EF4-FFF2-40B4-BE49-F238E27FC236}">
                <a16:creationId xmlns:a16="http://schemas.microsoft.com/office/drawing/2014/main" id="{89F71211-B2A5-54A4-34DB-BFCAAF6BA1B1}"/>
              </a:ext>
            </a:extLst>
          </p:cNvPr>
          <p:cNvGrpSpPr/>
          <p:nvPr/>
        </p:nvGrpSpPr>
        <p:grpSpPr>
          <a:xfrm>
            <a:off x="539966" y="507024"/>
            <a:ext cx="668922" cy="707886"/>
            <a:chOff x="1559434" y="1176116"/>
            <a:chExt cx="668922" cy="707886"/>
          </a:xfrm>
        </p:grpSpPr>
        <p:grpSp>
          <p:nvGrpSpPr>
            <p:cNvPr id="3" name="Group 2">
              <a:extLst>
                <a:ext uri="{FF2B5EF4-FFF2-40B4-BE49-F238E27FC236}">
                  <a16:creationId xmlns:a16="http://schemas.microsoft.com/office/drawing/2014/main" id="{DB8F4923-8B9B-AD74-8BF5-CAFE0869002A}"/>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7DD4E04E-9C31-1C91-A4ED-8B482E11251A}"/>
                  </a:ext>
                </a:extLst>
              </p:cNvPr>
              <p:cNvSpPr/>
              <p:nvPr/>
            </p:nvSpPr>
            <p:spPr>
              <a:xfrm>
                <a:off x="2001384" y="1801058"/>
                <a:ext cx="590719" cy="590719"/>
              </a:xfrm>
              <a:prstGeom prst="ellipse">
                <a:avLst/>
              </a:prstGeom>
              <a:solidFill>
                <a:srgbClr val="003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1D79C002-4039-0C6D-762D-486A98CA9C9C}"/>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9555173A-C6A2-079D-D0A8-0A73B3CC6BD6}"/>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PHẠM DUYÊN 2 - 9Slide.vn">
            <a:extLst>
              <a:ext uri="{FF2B5EF4-FFF2-40B4-BE49-F238E27FC236}">
                <a16:creationId xmlns:a16="http://schemas.microsoft.com/office/drawing/2014/main" id="{5F41382A-66A7-6BE0-3C4F-C75191FF5E2A}"/>
              </a:ext>
            </a:extLst>
          </p:cNvPr>
          <p:cNvSpPr txBox="1">
            <a:spLocks noChangeAspect="1"/>
          </p:cNvSpPr>
          <p:nvPr>
            <p:custDataLst>
              <p:tags r:id="rId1"/>
            </p:custDataLst>
          </p:nvPr>
        </p:nvSpPr>
        <p:spPr>
          <a:xfrm>
            <a:off x="1290314" y="495884"/>
            <a:ext cx="10343058" cy="1191816"/>
          </a:xfrm>
          <a:prstGeom prst="roundRect">
            <a:avLst/>
          </a:prstGeom>
          <a:solidFill>
            <a:scrgbClr r="0" g="0" b="0">
              <a:alpha val="0"/>
            </a:scrgbClr>
          </a:solidFill>
        </p:spPr>
        <p:txBody>
          <a:bodyPr wrap="square" rtlCol="0">
            <a:spAutoFit/>
          </a:bodyPr>
          <a:lstStyle/>
          <a:p>
            <a:pPr algn="just"/>
            <a:r>
              <a:rPr lang="vi-VN" sz="3200" spc="-160">
                <a:solidFill>
                  <a:schemeClr val="accent3">
                    <a:lumMod val="50000"/>
                  </a:schemeClr>
                </a:solidFill>
              </a:rPr>
              <a:t>a) Một vệ tinh bay ở độ cao cách mặt đất 35 786 km. Mỗi bạn dưới đây đã làm tròn số chỉ độ cao đó đến hàng nào?</a:t>
            </a:r>
          </a:p>
        </p:txBody>
      </p:sp>
      <p:pic>
        <p:nvPicPr>
          <p:cNvPr id="9" name="Picture 8">
            <a:extLst>
              <a:ext uri="{FF2B5EF4-FFF2-40B4-BE49-F238E27FC236}">
                <a16:creationId xmlns:a16="http://schemas.microsoft.com/office/drawing/2014/main" id="{C10DE6CD-DEFE-DA67-BC5B-12DFEDDE6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151821"/>
            <a:ext cx="6887494" cy="3281750"/>
          </a:xfrm>
          <a:prstGeom prst="rect">
            <a:avLst/>
          </a:prstGeom>
        </p:spPr>
      </p:pic>
      <p:pic>
        <p:nvPicPr>
          <p:cNvPr id="10" name="PHẠM DUYÊN 1 - 9Slide.vn">
            <a:extLst>
              <a:ext uri="{FF2B5EF4-FFF2-40B4-BE49-F238E27FC236}">
                <a16:creationId xmlns:a16="http://schemas.microsoft.com/office/drawing/2014/main" id="{98BB4852-7896-EE55-3C4E-2F65CE2924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72101" y="4038600"/>
            <a:ext cx="2467491" cy="2111485"/>
          </a:xfrm>
          <a:prstGeom prst="rect">
            <a:avLst/>
          </a:prstGeom>
          <a:effectLst>
            <a:outerShdw blurRad="50800" dist="38100" dir="2700000" algn="tl" rotWithShape="0">
              <a:prstClr val="black">
                <a:alpha val="40000"/>
              </a:prstClr>
            </a:outerShdw>
          </a:effectLst>
        </p:spPr>
      </p:pic>
      <p:grpSp>
        <p:nvGrpSpPr>
          <p:cNvPr id="14" name="PHẠM DUYÊN 3 - 9Slide.vn">
            <a:extLst>
              <a:ext uri="{FF2B5EF4-FFF2-40B4-BE49-F238E27FC236}">
                <a16:creationId xmlns:a16="http://schemas.microsoft.com/office/drawing/2014/main" id="{F57F126A-59D9-A0E4-5AF2-9B56533A6083}"/>
              </a:ext>
            </a:extLst>
          </p:cNvPr>
          <p:cNvGrpSpPr/>
          <p:nvPr/>
        </p:nvGrpSpPr>
        <p:grpSpPr>
          <a:xfrm>
            <a:off x="8675880" y="2067551"/>
            <a:ext cx="2957492" cy="1971049"/>
            <a:chOff x="624887" y="2401910"/>
            <a:chExt cx="1927450" cy="1149189"/>
          </a:xfrm>
        </p:grpSpPr>
        <p:sp>
          <p:nvSpPr>
            <p:cNvPr id="15" name="Freeform: Shape 14">
              <a:extLst>
                <a:ext uri="{FF2B5EF4-FFF2-40B4-BE49-F238E27FC236}">
                  <a16:creationId xmlns:a16="http://schemas.microsoft.com/office/drawing/2014/main" id="{DE456A10-A8B5-5685-F06B-50D37E4C2745}"/>
                </a:ext>
              </a:extLst>
            </p:cNvPr>
            <p:cNvSpPr/>
            <p:nvPr/>
          </p:nvSpPr>
          <p:spPr>
            <a:xfrm flipH="1">
              <a:off x="635655" y="2401910"/>
              <a:ext cx="1916682" cy="1149189"/>
            </a:xfrm>
            <a:custGeom>
              <a:avLst/>
              <a:gdLst>
                <a:gd name="connsiteX0" fmla="*/ 156748 w 1916682"/>
                <a:gd name="connsiteY0" fmla="*/ 0 h 1149189"/>
                <a:gd name="connsiteX1" fmla="*/ 1759934 w 1916682"/>
                <a:gd name="connsiteY1" fmla="*/ 0 h 1149189"/>
                <a:gd name="connsiteX2" fmla="*/ 1916682 w 1916682"/>
                <a:gd name="connsiteY2" fmla="*/ 156748 h 1149189"/>
                <a:gd name="connsiteX3" fmla="*/ 1916682 w 1916682"/>
                <a:gd name="connsiteY3" fmla="*/ 783720 h 1149189"/>
                <a:gd name="connsiteX4" fmla="*/ 1759934 w 1916682"/>
                <a:gd name="connsiteY4" fmla="*/ 940468 h 1149189"/>
                <a:gd name="connsiteX5" fmla="*/ 612213 w 1916682"/>
                <a:gd name="connsiteY5" fmla="*/ 940468 h 1149189"/>
                <a:gd name="connsiteX6" fmla="*/ 633435 w 1916682"/>
                <a:gd name="connsiteY6" fmla="*/ 1000174 h 1149189"/>
                <a:gd name="connsiteX7" fmla="*/ 725856 w 1916682"/>
                <a:gd name="connsiteY7" fmla="*/ 1149189 h 1149189"/>
                <a:gd name="connsiteX8" fmla="*/ 406776 w 1916682"/>
                <a:gd name="connsiteY8" fmla="*/ 980401 h 1149189"/>
                <a:gd name="connsiteX9" fmla="*/ 388095 w 1916682"/>
                <a:gd name="connsiteY9" fmla="*/ 961947 h 1149189"/>
                <a:gd name="connsiteX10" fmla="*/ 370339 w 1916682"/>
                <a:gd name="connsiteY10" fmla="*/ 940468 h 1149189"/>
                <a:gd name="connsiteX11" fmla="*/ 156748 w 1916682"/>
                <a:gd name="connsiteY11" fmla="*/ 940468 h 1149189"/>
                <a:gd name="connsiteX12" fmla="*/ 0 w 1916682"/>
                <a:gd name="connsiteY12" fmla="*/ 783720 h 1149189"/>
                <a:gd name="connsiteX13" fmla="*/ 0 w 1916682"/>
                <a:gd name="connsiteY13" fmla="*/ 156748 h 1149189"/>
                <a:gd name="connsiteX14" fmla="*/ 156748 w 1916682"/>
                <a:gd name="connsiteY14" fmla="*/ 0 h 114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682" h="1149189">
                  <a:moveTo>
                    <a:pt x="156748" y="0"/>
                  </a:moveTo>
                  <a:lnTo>
                    <a:pt x="1759934" y="0"/>
                  </a:lnTo>
                  <a:cubicBezTo>
                    <a:pt x="1846504" y="0"/>
                    <a:pt x="1916682" y="70178"/>
                    <a:pt x="1916682" y="156748"/>
                  </a:cubicBezTo>
                  <a:lnTo>
                    <a:pt x="1916682" y="783720"/>
                  </a:lnTo>
                  <a:cubicBezTo>
                    <a:pt x="1916682" y="870290"/>
                    <a:pt x="1846504" y="940468"/>
                    <a:pt x="1759934" y="940468"/>
                  </a:cubicBezTo>
                  <a:lnTo>
                    <a:pt x="612213" y="940468"/>
                  </a:lnTo>
                  <a:lnTo>
                    <a:pt x="633435" y="1000174"/>
                  </a:lnTo>
                  <a:cubicBezTo>
                    <a:pt x="657612" y="1052077"/>
                    <a:pt x="690422" y="1099813"/>
                    <a:pt x="725856" y="1149189"/>
                  </a:cubicBezTo>
                  <a:cubicBezTo>
                    <a:pt x="590126" y="1107213"/>
                    <a:pt x="497260" y="1058096"/>
                    <a:pt x="406776" y="980401"/>
                  </a:cubicBezTo>
                  <a:cubicBezTo>
                    <a:pt x="401024" y="975532"/>
                    <a:pt x="394739" y="969301"/>
                    <a:pt x="388095" y="961947"/>
                  </a:cubicBezTo>
                  <a:lnTo>
                    <a:pt x="370339" y="940468"/>
                  </a:lnTo>
                  <a:lnTo>
                    <a:pt x="156748" y="940468"/>
                  </a:lnTo>
                  <a:cubicBezTo>
                    <a:pt x="70178" y="940468"/>
                    <a:pt x="0" y="870290"/>
                    <a:pt x="0" y="783720"/>
                  </a:cubicBezTo>
                  <a:lnTo>
                    <a:pt x="0" y="156748"/>
                  </a:lnTo>
                  <a:cubicBezTo>
                    <a:pt x="0" y="70178"/>
                    <a:pt x="70178" y="0"/>
                    <a:pt x="156748" y="0"/>
                  </a:cubicBezTo>
                  <a:close/>
                </a:path>
              </a:pathLst>
            </a:custGeom>
            <a:solidFill>
              <a:srgbClr val="C9A9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200" spc="-80">
                <a:latin typeface="#9Slide03 Arima Madurai Bold" panose="00000800000000000000" pitchFamily="2" charset="0"/>
                <a:cs typeface="#9Slide03 Arima Madurai Bold" panose="00000800000000000000" pitchFamily="2" charset="0"/>
              </a:endParaRPr>
            </a:p>
          </p:txBody>
        </p:sp>
        <p:sp>
          <p:nvSpPr>
            <p:cNvPr id="16" name="PHẠM DUYÊN 2 - 9Slide.vn">
              <a:extLst>
                <a:ext uri="{FF2B5EF4-FFF2-40B4-BE49-F238E27FC236}">
                  <a16:creationId xmlns:a16="http://schemas.microsoft.com/office/drawing/2014/main" id="{875A9F05-6B28-7012-FB85-76C473EB632C}"/>
                </a:ext>
              </a:extLst>
            </p:cNvPr>
            <p:cNvSpPr txBox="1"/>
            <p:nvPr/>
          </p:nvSpPr>
          <p:spPr>
            <a:xfrm>
              <a:off x="624887" y="2437264"/>
              <a:ext cx="1903544" cy="872099"/>
            </a:xfrm>
            <a:prstGeom prst="rect">
              <a:avLst/>
            </a:prstGeom>
          </p:spPr>
          <p:txBody>
            <a:bodyPr wrap="square" rtlCol="0">
              <a:spAutoFit/>
            </a:bodyPr>
            <a:lstStyle/>
            <a:p>
              <a:pPr algn="ctr">
                <a:lnSpc>
                  <a:spcPct val="95000"/>
                </a:lnSpc>
              </a:pPr>
              <a:r>
                <a:rPr lang="en-US" sz="2400" spc="-80">
                  <a:solidFill>
                    <a:schemeClr val="tx1">
                      <a:lumMod val="85000"/>
                      <a:lumOff val="15000"/>
                    </a:schemeClr>
                  </a:solidFill>
                  <a:latin typeface="#9Slide03 Arima Madurai Bold" panose="00000800000000000000" pitchFamily="2" charset="0"/>
                  <a:cs typeface="#9Slide03 Arima Madurai Bold" panose="00000800000000000000" pitchFamily="2" charset="0"/>
                </a:rPr>
                <a:t>Cả ba bạn đều nói đúng, chỉ là làm tròn đến các hàng khác nhau mà thôi!</a:t>
              </a:r>
            </a:p>
          </p:txBody>
        </p:sp>
      </p:grpSp>
      <p:grpSp>
        <p:nvGrpSpPr>
          <p:cNvPr id="17" name="PHẠM DUYÊN 3 - 9Slide.vn">
            <a:extLst>
              <a:ext uri="{FF2B5EF4-FFF2-40B4-BE49-F238E27FC236}">
                <a16:creationId xmlns:a16="http://schemas.microsoft.com/office/drawing/2014/main" id="{627ED875-43E0-D073-8B12-1952F5DC73EE}"/>
              </a:ext>
            </a:extLst>
          </p:cNvPr>
          <p:cNvGrpSpPr/>
          <p:nvPr/>
        </p:nvGrpSpPr>
        <p:grpSpPr>
          <a:xfrm>
            <a:off x="6137162" y="2682752"/>
            <a:ext cx="1825722" cy="1164938"/>
            <a:chOff x="635655" y="2401910"/>
            <a:chExt cx="1916682" cy="1149189"/>
          </a:xfrm>
        </p:grpSpPr>
        <p:sp>
          <p:nvSpPr>
            <p:cNvPr id="18" name="Freeform: Shape 17">
              <a:extLst>
                <a:ext uri="{FF2B5EF4-FFF2-40B4-BE49-F238E27FC236}">
                  <a16:creationId xmlns:a16="http://schemas.microsoft.com/office/drawing/2014/main" id="{EB4E1EE7-9AD9-9A7E-182C-1F107CEF27D4}"/>
                </a:ext>
              </a:extLst>
            </p:cNvPr>
            <p:cNvSpPr/>
            <p:nvPr/>
          </p:nvSpPr>
          <p:spPr>
            <a:xfrm flipH="1">
              <a:off x="635655" y="2401910"/>
              <a:ext cx="1916682" cy="1149189"/>
            </a:xfrm>
            <a:custGeom>
              <a:avLst/>
              <a:gdLst>
                <a:gd name="connsiteX0" fmla="*/ 156748 w 1916682"/>
                <a:gd name="connsiteY0" fmla="*/ 0 h 1149189"/>
                <a:gd name="connsiteX1" fmla="*/ 1759934 w 1916682"/>
                <a:gd name="connsiteY1" fmla="*/ 0 h 1149189"/>
                <a:gd name="connsiteX2" fmla="*/ 1916682 w 1916682"/>
                <a:gd name="connsiteY2" fmla="*/ 156748 h 1149189"/>
                <a:gd name="connsiteX3" fmla="*/ 1916682 w 1916682"/>
                <a:gd name="connsiteY3" fmla="*/ 783720 h 1149189"/>
                <a:gd name="connsiteX4" fmla="*/ 1759934 w 1916682"/>
                <a:gd name="connsiteY4" fmla="*/ 940468 h 1149189"/>
                <a:gd name="connsiteX5" fmla="*/ 612213 w 1916682"/>
                <a:gd name="connsiteY5" fmla="*/ 940468 h 1149189"/>
                <a:gd name="connsiteX6" fmla="*/ 633435 w 1916682"/>
                <a:gd name="connsiteY6" fmla="*/ 1000174 h 1149189"/>
                <a:gd name="connsiteX7" fmla="*/ 725856 w 1916682"/>
                <a:gd name="connsiteY7" fmla="*/ 1149189 h 1149189"/>
                <a:gd name="connsiteX8" fmla="*/ 406776 w 1916682"/>
                <a:gd name="connsiteY8" fmla="*/ 980401 h 1149189"/>
                <a:gd name="connsiteX9" fmla="*/ 388095 w 1916682"/>
                <a:gd name="connsiteY9" fmla="*/ 961947 h 1149189"/>
                <a:gd name="connsiteX10" fmla="*/ 370339 w 1916682"/>
                <a:gd name="connsiteY10" fmla="*/ 940468 h 1149189"/>
                <a:gd name="connsiteX11" fmla="*/ 156748 w 1916682"/>
                <a:gd name="connsiteY11" fmla="*/ 940468 h 1149189"/>
                <a:gd name="connsiteX12" fmla="*/ 0 w 1916682"/>
                <a:gd name="connsiteY12" fmla="*/ 783720 h 1149189"/>
                <a:gd name="connsiteX13" fmla="*/ 0 w 1916682"/>
                <a:gd name="connsiteY13" fmla="*/ 156748 h 1149189"/>
                <a:gd name="connsiteX14" fmla="*/ 156748 w 1916682"/>
                <a:gd name="connsiteY14" fmla="*/ 0 h 114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682" h="1149189">
                  <a:moveTo>
                    <a:pt x="156748" y="0"/>
                  </a:moveTo>
                  <a:lnTo>
                    <a:pt x="1759934" y="0"/>
                  </a:lnTo>
                  <a:cubicBezTo>
                    <a:pt x="1846504" y="0"/>
                    <a:pt x="1916682" y="70178"/>
                    <a:pt x="1916682" y="156748"/>
                  </a:cubicBezTo>
                  <a:lnTo>
                    <a:pt x="1916682" y="783720"/>
                  </a:lnTo>
                  <a:cubicBezTo>
                    <a:pt x="1916682" y="870290"/>
                    <a:pt x="1846504" y="940468"/>
                    <a:pt x="1759934" y="940468"/>
                  </a:cubicBezTo>
                  <a:lnTo>
                    <a:pt x="612213" y="940468"/>
                  </a:lnTo>
                  <a:lnTo>
                    <a:pt x="633435" y="1000174"/>
                  </a:lnTo>
                  <a:cubicBezTo>
                    <a:pt x="657612" y="1052077"/>
                    <a:pt x="690422" y="1099813"/>
                    <a:pt x="725856" y="1149189"/>
                  </a:cubicBezTo>
                  <a:cubicBezTo>
                    <a:pt x="590126" y="1107213"/>
                    <a:pt x="497260" y="1058096"/>
                    <a:pt x="406776" y="980401"/>
                  </a:cubicBezTo>
                  <a:cubicBezTo>
                    <a:pt x="401024" y="975532"/>
                    <a:pt x="394739" y="969301"/>
                    <a:pt x="388095" y="961947"/>
                  </a:cubicBezTo>
                  <a:lnTo>
                    <a:pt x="370339" y="940468"/>
                  </a:lnTo>
                  <a:lnTo>
                    <a:pt x="156748" y="940468"/>
                  </a:lnTo>
                  <a:cubicBezTo>
                    <a:pt x="70178" y="940468"/>
                    <a:pt x="0" y="870290"/>
                    <a:pt x="0" y="783720"/>
                  </a:cubicBezTo>
                  <a:lnTo>
                    <a:pt x="0" y="156748"/>
                  </a:lnTo>
                  <a:cubicBezTo>
                    <a:pt x="0" y="70178"/>
                    <a:pt x="70178" y="0"/>
                    <a:pt x="156748" y="0"/>
                  </a:cubicBezTo>
                  <a:close/>
                </a:path>
              </a:pathLst>
            </a:custGeom>
            <a:solidFill>
              <a:srgbClr val="D8C1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spc="-120">
                <a:latin typeface="#9Slide03 Arima Madurai Bold" panose="00000800000000000000" pitchFamily="2" charset="0"/>
                <a:cs typeface="#9Slide03 Arima Madurai Bold" panose="00000800000000000000" pitchFamily="2" charset="0"/>
              </a:endParaRPr>
            </a:p>
          </p:txBody>
        </p:sp>
        <p:sp>
          <p:nvSpPr>
            <p:cNvPr id="19" name="PHẠM DUYÊN 2 - 9Slide.vn">
              <a:extLst>
                <a:ext uri="{FF2B5EF4-FFF2-40B4-BE49-F238E27FC236}">
                  <a16:creationId xmlns:a16="http://schemas.microsoft.com/office/drawing/2014/main" id="{8CA54664-C2C7-72DB-5000-F54CCA637F12}"/>
                </a:ext>
              </a:extLst>
            </p:cNvPr>
            <p:cNvSpPr txBox="1"/>
            <p:nvPr/>
          </p:nvSpPr>
          <p:spPr>
            <a:xfrm>
              <a:off x="636973" y="2408286"/>
              <a:ext cx="1903543" cy="956389"/>
            </a:xfrm>
            <a:prstGeom prst="rect">
              <a:avLst/>
            </a:prstGeom>
          </p:spPr>
          <p:txBody>
            <a:bodyPr wrap="square" rtlCol="0">
              <a:spAutoFit/>
            </a:bodyPr>
            <a:lstStyle/>
            <a:p>
              <a:pPr algn="ctr">
                <a:lnSpc>
                  <a:spcPct val="95000"/>
                </a:lnSpc>
              </a:pPr>
              <a: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t>Vệ tinh cách</a:t>
              </a:r>
              <a:b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br>
              <a: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t>mặt đất khoảng</a:t>
              </a:r>
              <a:b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br>
              <a: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t>36 000 km.</a:t>
              </a:r>
            </a:p>
          </p:txBody>
        </p:sp>
      </p:grpSp>
      <p:grpSp>
        <p:nvGrpSpPr>
          <p:cNvPr id="20" name="PHẠM DUYÊN 3 - 9Slide.vn">
            <a:extLst>
              <a:ext uri="{FF2B5EF4-FFF2-40B4-BE49-F238E27FC236}">
                <a16:creationId xmlns:a16="http://schemas.microsoft.com/office/drawing/2014/main" id="{2BD07EA6-2079-B425-6B93-E3B7F91335E5}"/>
              </a:ext>
            </a:extLst>
          </p:cNvPr>
          <p:cNvGrpSpPr/>
          <p:nvPr/>
        </p:nvGrpSpPr>
        <p:grpSpPr>
          <a:xfrm>
            <a:off x="4087310" y="2385487"/>
            <a:ext cx="1831638" cy="1164938"/>
            <a:chOff x="635655" y="2401910"/>
            <a:chExt cx="1922892" cy="1149189"/>
          </a:xfrm>
        </p:grpSpPr>
        <p:sp>
          <p:nvSpPr>
            <p:cNvPr id="21" name="Freeform: Shape 20">
              <a:extLst>
                <a:ext uri="{FF2B5EF4-FFF2-40B4-BE49-F238E27FC236}">
                  <a16:creationId xmlns:a16="http://schemas.microsoft.com/office/drawing/2014/main" id="{1CC17741-DB1A-4CC2-38A9-A06C0C51DBFE}"/>
                </a:ext>
              </a:extLst>
            </p:cNvPr>
            <p:cNvSpPr/>
            <p:nvPr/>
          </p:nvSpPr>
          <p:spPr>
            <a:xfrm flipH="1">
              <a:off x="635655" y="2401910"/>
              <a:ext cx="1916682" cy="1149189"/>
            </a:xfrm>
            <a:custGeom>
              <a:avLst/>
              <a:gdLst>
                <a:gd name="connsiteX0" fmla="*/ 156748 w 1916682"/>
                <a:gd name="connsiteY0" fmla="*/ 0 h 1149189"/>
                <a:gd name="connsiteX1" fmla="*/ 1759934 w 1916682"/>
                <a:gd name="connsiteY1" fmla="*/ 0 h 1149189"/>
                <a:gd name="connsiteX2" fmla="*/ 1916682 w 1916682"/>
                <a:gd name="connsiteY2" fmla="*/ 156748 h 1149189"/>
                <a:gd name="connsiteX3" fmla="*/ 1916682 w 1916682"/>
                <a:gd name="connsiteY3" fmla="*/ 783720 h 1149189"/>
                <a:gd name="connsiteX4" fmla="*/ 1759934 w 1916682"/>
                <a:gd name="connsiteY4" fmla="*/ 940468 h 1149189"/>
                <a:gd name="connsiteX5" fmla="*/ 612213 w 1916682"/>
                <a:gd name="connsiteY5" fmla="*/ 940468 h 1149189"/>
                <a:gd name="connsiteX6" fmla="*/ 633435 w 1916682"/>
                <a:gd name="connsiteY6" fmla="*/ 1000174 h 1149189"/>
                <a:gd name="connsiteX7" fmla="*/ 725856 w 1916682"/>
                <a:gd name="connsiteY7" fmla="*/ 1149189 h 1149189"/>
                <a:gd name="connsiteX8" fmla="*/ 406776 w 1916682"/>
                <a:gd name="connsiteY8" fmla="*/ 980401 h 1149189"/>
                <a:gd name="connsiteX9" fmla="*/ 388095 w 1916682"/>
                <a:gd name="connsiteY9" fmla="*/ 961947 h 1149189"/>
                <a:gd name="connsiteX10" fmla="*/ 370339 w 1916682"/>
                <a:gd name="connsiteY10" fmla="*/ 940468 h 1149189"/>
                <a:gd name="connsiteX11" fmla="*/ 156748 w 1916682"/>
                <a:gd name="connsiteY11" fmla="*/ 940468 h 1149189"/>
                <a:gd name="connsiteX12" fmla="*/ 0 w 1916682"/>
                <a:gd name="connsiteY12" fmla="*/ 783720 h 1149189"/>
                <a:gd name="connsiteX13" fmla="*/ 0 w 1916682"/>
                <a:gd name="connsiteY13" fmla="*/ 156748 h 1149189"/>
                <a:gd name="connsiteX14" fmla="*/ 156748 w 1916682"/>
                <a:gd name="connsiteY14" fmla="*/ 0 h 114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682" h="1149189">
                  <a:moveTo>
                    <a:pt x="156748" y="0"/>
                  </a:moveTo>
                  <a:lnTo>
                    <a:pt x="1759934" y="0"/>
                  </a:lnTo>
                  <a:cubicBezTo>
                    <a:pt x="1846504" y="0"/>
                    <a:pt x="1916682" y="70178"/>
                    <a:pt x="1916682" y="156748"/>
                  </a:cubicBezTo>
                  <a:lnTo>
                    <a:pt x="1916682" y="783720"/>
                  </a:lnTo>
                  <a:cubicBezTo>
                    <a:pt x="1916682" y="870290"/>
                    <a:pt x="1846504" y="940468"/>
                    <a:pt x="1759934" y="940468"/>
                  </a:cubicBezTo>
                  <a:lnTo>
                    <a:pt x="612213" y="940468"/>
                  </a:lnTo>
                  <a:lnTo>
                    <a:pt x="633435" y="1000174"/>
                  </a:lnTo>
                  <a:cubicBezTo>
                    <a:pt x="657612" y="1052077"/>
                    <a:pt x="690422" y="1099813"/>
                    <a:pt x="725856" y="1149189"/>
                  </a:cubicBezTo>
                  <a:cubicBezTo>
                    <a:pt x="590126" y="1107213"/>
                    <a:pt x="497260" y="1058096"/>
                    <a:pt x="406776" y="980401"/>
                  </a:cubicBezTo>
                  <a:cubicBezTo>
                    <a:pt x="401024" y="975532"/>
                    <a:pt x="394739" y="969301"/>
                    <a:pt x="388095" y="961947"/>
                  </a:cubicBezTo>
                  <a:lnTo>
                    <a:pt x="370339" y="940468"/>
                  </a:lnTo>
                  <a:lnTo>
                    <a:pt x="156748" y="940468"/>
                  </a:lnTo>
                  <a:cubicBezTo>
                    <a:pt x="70178" y="940468"/>
                    <a:pt x="0" y="870290"/>
                    <a:pt x="0" y="783720"/>
                  </a:cubicBezTo>
                  <a:lnTo>
                    <a:pt x="0" y="156748"/>
                  </a:lnTo>
                  <a:cubicBezTo>
                    <a:pt x="0" y="70178"/>
                    <a:pt x="70178" y="0"/>
                    <a:pt x="156748" y="0"/>
                  </a:cubicBezTo>
                  <a:close/>
                </a:path>
              </a:pathLst>
            </a:custGeom>
            <a:solidFill>
              <a:srgbClr val="EBDFF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spc="-120">
                <a:latin typeface="#9Slide03 Arima Madurai Bold" panose="00000800000000000000" pitchFamily="2" charset="0"/>
                <a:cs typeface="#9Slide03 Arima Madurai Bold" panose="00000800000000000000" pitchFamily="2" charset="0"/>
              </a:endParaRPr>
            </a:p>
          </p:txBody>
        </p:sp>
        <p:sp>
          <p:nvSpPr>
            <p:cNvPr id="22" name="PHẠM DUYÊN 2 - 9Slide.vn">
              <a:extLst>
                <a:ext uri="{FF2B5EF4-FFF2-40B4-BE49-F238E27FC236}">
                  <a16:creationId xmlns:a16="http://schemas.microsoft.com/office/drawing/2014/main" id="{5B778DB7-D934-6A8A-7644-694926E62E25}"/>
                </a:ext>
              </a:extLst>
            </p:cNvPr>
            <p:cNvSpPr txBox="1"/>
            <p:nvPr/>
          </p:nvSpPr>
          <p:spPr>
            <a:xfrm>
              <a:off x="655003" y="2408286"/>
              <a:ext cx="1903544" cy="956389"/>
            </a:xfrm>
            <a:prstGeom prst="rect">
              <a:avLst/>
            </a:prstGeom>
          </p:spPr>
          <p:txBody>
            <a:bodyPr wrap="square" rtlCol="0">
              <a:spAutoFit/>
            </a:bodyPr>
            <a:lstStyle/>
            <a:p>
              <a:pPr algn="ctr">
                <a:lnSpc>
                  <a:spcPct val="95000"/>
                </a:lnSpc>
              </a:pPr>
              <a: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t>Vệ tinh cách</a:t>
              </a:r>
              <a:b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br>
              <a: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t>mặt đất khoảng</a:t>
              </a:r>
              <a:b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br>
              <a: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t>35 800 km.</a:t>
              </a:r>
            </a:p>
          </p:txBody>
        </p:sp>
      </p:grpSp>
      <p:grpSp>
        <p:nvGrpSpPr>
          <p:cNvPr id="29" name="PHẠM DUYÊN 3 - 9Slide.vn">
            <a:extLst>
              <a:ext uri="{FF2B5EF4-FFF2-40B4-BE49-F238E27FC236}">
                <a16:creationId xmlns:a16="http://schemas.microsoft.com/office/drawing/2014/main" id="{8DEB1E02-BB0A-AFA0-48D3-6219D21FE20B}"/>
              </a:ext>
            </a:extLst>
          </p:cNvPr>
          <p:cNvGrpSpPr/>
          <p:nvPr/>
        </p:nvGrpSpPr>
        <p:grpSpPr>
          <a:xfrm>
            <a:off x="2031307" y="2159962"/>
            <a:ext cx="1850228" cy="1167806"/>
            <a:chOff x="609928" y="2399081"/>
            <a:chExt cx="1942409" cy="1152018"/>
          </a:xfrm>
        </p:grpSpPr>
        <p:sp>
          <p:nvSpPr>
            <p:cNvPr id="30" name="Freeform: Shape 29">
              <a:extLst>
                <a:ext uri="{FF2B5EF4-FFF2-40B4-BE49-F238E27FC236}">
                  <a16:creationId xmlns:a16="http://schemas.microsoft.com/office/drawing/2014/main" id="{B398126B-F48B-6627-A465-7563C7E9E733}"/>
                </a:ext>
              </a:extLst>
            </p:cNvPr>
            <p:cNvSpPr/>
            <p:nvPr/>
          </p:nvSpPr>
          <p:spPr>
            <a:xfrm>
              <a:off x="635655" y="2401910"/>
              <a:ext cx="1916682" cy="1149189"/>
            </a:xfrm>
            <a:custGeom>
              <a:avLst/>
              <a:gdLst>
                <a:gd name="connsiteX0" fmla="*/ 156748 w 1916682"/>
                <a:gd name="connsiteY0" fmla="*/ 0 h 1149189"/>
                <a:gd name="connsiteX1" fmla="*/ 1759934 w 1916682"/>
                <a:gd name="connsiteY1" fmla="*/ 0 h 1149189"/>
                <a:gd name="connsiteX2" fmla="*/ 1916682 w 1916682"/>
                <a:gd name="connsiteY2" fmla="*/ 156748 h 1149189"/>
                <a:gd name="connsiteX3" fmla="*/ 1916682 w 1916682"/>
                <a:gd name="connsiteY3" fmla="*/ 783720 h 1149189"/>
                <a:gd name="connsiteX4" fmla="*/ 1759934 w 1916682"/>
                <a:gd name="connsiteY4" fmla="*/ 940468 h 1149189"/>
                <a:gd name="connsiteX5" fmla="*/ 612213 w 1916682"/>
                <a:gd name="connsiteY5" fmla="*/ 940468 h 1149189"/>
                <a:gd name="connsiteX6" fmla="*/ 633435 w 1916682"/>
                <a:gd name="connsiteY6" fmla="*/ 1000174 h 1149189"/>
                <a:gd name="connsiteX7" fmla="*/ 725856 w 1916682"/>
                <a:gd name="connsiteY7" fmla="*/ 1149189 h 1149189"/>
                <a:gd name="connsiteX8" fmla="*/ 406776 w 1916682"/>
                <a:gd name="connsiteY8" fmla="*/ 980401 h 1149189"/>
                <a:gd name="connsiteX9" fmla="*/ 388095 w 1916682"/>
                <a:gd name="connsiteY9" fmla="*/ 961947 h 1149189"/>
                <a:gd name="connsiteX10" fmla="*/ 370339 w 1916682"/>
                <a:gd name="connsiteY10" fmla="*/ 940468 h 1149189"/>
                <a:gd name="connsiteX11" fmla="*/ 156748 w 1916682"/>
                <a:gd name="connsiteY11" fmla="*/ 940468 h 1149189"/>
                <a:gd name="connsiteX12" fmla="*/ 0 w 1916682"/>
                <a:gd name="connsiteY12" fmla="*/ 783720 h 1149189"/>
                <a:gd name="connsiteX13" fmla="*/ 0 w 1916682"/>
                <a:gd name="connsiteY13" fmla="*/ 156748 h 1149189"/>
                <a:gd name="connsiteX14" fmla="*/ 156748 w 1916682"/>
                <a:gd name="connsiteY14" fmla="*/ 0 h 114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682" h="1149189">
                  <a:moveTo>
                    <a:pt x="156748" y="0"/>
                  </a:moveTo>
                  <a:lnTo>
                    <a:pt x="1759934" y="0"/>
                  </a:lnTo>
                  <a:cubicBezTo>
                    <a:pt x="1846504" y="0"/>
                    <a:pt x="1916682" y="70178"/>
                    <a:pt x="1916682" y="156748"/>
                  </a:cubicBezTo>
                  <a:lnTo>
                    <a:pt x="1916682" y="783720"/>
                  </a:lnTo>
                  <a:cubicBezTo>
                    <a:pt x="1916682" y="870290"/>
                    <a:pt x="1846504" y="940468"/>
                    <a:pt x="1759934" y="940468"/>
                  </a:cubicBezTo>
                  <a:lnTo>
                    <a:pt x="612213" y="940468"/>
                  </a:lnTo>
                  <a:lnTo>
                    <a:pt x="633435" y="1000174"/>
                  </a:lnTo>
                  <a:cubicBezTo>
                    <a:pt x="657612" y="1052077"/>
                    <a:pt x="690422" y="1099813"/>
                    <a:pt x="725856" y="1149189"/>
                  </a:cubicBezTo>
                  <a:cubicBezTo>
                    <a:pt x="590126" y="1107213"/>
                    <a:pt x="497260" y="1058096"/>
                    <a:pt x="406776" y="980401"/>
                  </a:cubicBezTo>
                  <a:cubicBezTo>
                    <a:pt x="401024" y="975532"/>
                    <a:pt x="394739" y="969301"/>
                    <a:pt x="388095" y="961947"/>
                  </a:cubicBezTo>
                  <a:lnTo>
                    <a:pt x="370339" y="940468"/>
                  </a:lnTo>
                  <a:lnTo>
                    <a:pt x="156748" y="940468"/>
                  </a:lnTo>
                  <a:cubicBezTo>
                    <a:pt x="70178" y="940468"/>
                    <a:pt x="0" y="870290"/>
                    <a:pt x="0" y="783720"/>
                  </a:cubicBezTo>
                  <a:lnTo>
                    <a:pt x="0" y="156748"/>
                  </a:lnTo>
                  <a:cubicBezTo>
                    <a:pt x="0" y="70178"/>
                    <a:pt x="70178" y="0"/>
                    <a:pt x="156748" y="0"/>
                  </a:cubicBezTo>
                  <a:close/>
                </a:path>
              </a:pathLst>
            </a:custGeom>
            <a:solidFill>
              <a:srgbClr val="D8C1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spc="-120">
                <a:latin typeface="#9Slide03 Arima Madurai Bold" panose="00000800000000000000" pitchFamily="2" charset="0"/>
                <a:cs typeface="#9Slide03 Arima Madurai Bold" panose="00000800000000000000" pitchFamily="2" charset="0"/>
              </a:endParaRPr>
            </a:p>
          </p:txBody>
        </p:sp>
        <p:sp>
          <p:nvSpPr>
            <p:cNvPr id="31" name="PHẠM DUYÊN 2 - 9Slide.vn">
              <a:extLst>
                <a:ext uri="{FF2B5EF4-FFF2-40B4-BE49-F238E27FC236}">
                  <a16:creationId xmlns:a16="http://schemas.microsoft.com/office/drawing/2014/main" id="{637652E8-B403-81DF-672B-1651554435BA}"/>
                </a:ext>
              </a:extLst>
            </p:cNvPr>
            <p:cNvSpPr txBox="1"/>
            <p:nvPr/>
          </p:nvSpPr>
          <p:spPr>
            <a:xfrm>
              <a:off x="609928" y="2399081"/>
              <a:ext cx="1903544" cy="956389"/>
            </a:xfrm>
            <a:prstGeom prst="rect">
              <a:avLst/>
            </a:prstGeom>
          </p:spPr>
          <p:txBody>
            <a:bodyPr wrap="square" rtlCol="0">
              <a:spAutoFit/>
            </a:bodyPr>
            <a:lstStyle/>
            <a:p>
              <a:pPr algn="ctr">
                <a:lnSpc>
                  <a:spcPct val="95000"/>
                </a:lnSpc>
              </a:pPr>
              <a: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t>Vệ tinh cách</a:t>
              </a:r>
              <a:b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br>
              <a: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t>mặt đất khoảng</a:t>
              </a:r>
              <a:b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br>
              <a: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t>40 000 km.</a:t>
              </a:r>
            </a:p>
          </p:txBody>
        </p:sp>
      </p:grpSp>
    </p:spTree>
    <p:extLst>
      <p:ext uri="{BB962C8B-B14F-4D97-AF65-F5344CB8AC3E}">
        <p14:creationId xmlns:p14="http://schemas.microsoft.com/office/powerpoint/2010/main" val="1831103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p:tgtEl>
                                          <p:spTgt spid="7"/>
                                        </p:tgtEl>
                                        <p:attrNameLst>
                                          <p:attrName>ppt_x</p:attrName>
                                        </p:attrNameLst>
                                      </p:cBhvr>
                                      <p:tavLst>
                                        <p:tav tm="0">
                                          <p:val>
                                            <p:strVal val="#ppt_x-#ppt_w*1.125000"/>
                                          </p:val>
                                        </p:tav>
                                        <p:tav tm="100000">
                                          <p:val>
                                            <p:strVal val="#ppt_x"/>
                                          </p:val>
                                        </p:tav>
                                      </p:tavLst>
                                    </p:anim>
                                    <p:animEffect transition="in" filter="wipe(right)">
                                      <p:cBhvr>
                                        <p:cTn id="8" dur="1500"/>
                                        <p:tgtEl>
                                          <p:spTgt spid="7"/>
                                        </p:tgtEl>
                                      </p:cBhvr>
                                    </p:animEffect>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PHẠM DUYÊN 1 - 9Slide.vn">
            <a:extLst>
              <a:ext uri="{FF2B5EF4-FFF2-40B4-BE49-F238E27FC236}">
                <a16:creationId xmlns:a16="http://schemas.microsoft.com/office/drawing/2014/main" id="{B9B60AC0-9FF0-93D7-594A-7CE3D7A51DC5}"/>
              </a:ext>
            </a:extLst>
          </p:cNvPr>
          <p:cNvGrpSpPr/>
          <p:nvPr/>
        </p:nvGrpSpPr>
        <p:grpSpPr>
          <a:xfrm>
            <a:off x="3190677" y="609600"/>
            <a:ext cx="5810646" cy="3275232"/>
            <a:chOff x="381000" y="2159962"/>
            <a:chExt cx="7581884" cy="4273609"/>
          </a:xfrm>
        </p:grpSpPr>
        <p:pic>
          <p:nvPicPr>
            <p:cNvPr id="2" name="Picture 1">
              <a:extLst>
                <a:ext uri="{FF2B5EF4-FFF2-40B4-BE49-F238E27FC236}">
                  <a16:creationId xmlns:a16="http://schemas.microsoft.com/office/drawing/2014/main" id="{076793A6-ED23-A5C7-8C94-68593FBA9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151821"/>
              <a:ext cx="6887494" cy="3281750"/>
            </a:xfrm>
            <a:prstGeom prst="rect">
              <a:avLst/>
            </a:prstGeom>
          </p:spPr>
        </p:pic>
        <p:grpSp>
          <p:nvGrpSpPr>
            <p:cNvPr id="3" name="PHẠM DUYÊN 3 - 9Slide.vn">
              <a:extLst>
                <a:ext uri="{FF2B5EF4-FFF2-40B4-BE49-F238E27FC236}">
                  <a16:creationId xmlns:a16="http://schemas.microsoft.com/office/drawing/2014/main" id="{F552B60D-D147-A38C-B2BC-0887E82C604C}"/>
                </a:ext>
              </a:extLst>
            </p:cNvPr>
            <p:cNvGrpSpPr/>
            <p:nvPr/>
          </p:nvGrpSpPr>
          <p:grpSpPr>
            <a:xfrm>
              <a:off x="6137162" y="2682752"/>
              <a:ext cx="1825722" cy="1164938"/>
              <a:chOff x="635655" y="2401910"/>
              <a:chExt cx="1916682" cy="1149189"/>
            </a:xfrm>
          </p:grpSpPr>
          <p:sp>
            <p:nvSpPr>
              <p:cNvPr id="4" name="Freeform: Shape 3">
                <a:extLst>
                  <a:ext uri="{FF2B5EF4-FFF2-40B4-BE49-F238E27FC236}">
                    <a16:creationId xmlns:a16="http://schemas.microsoft.com/office/drawing/2014/main" id="{88544A9D-825F-A1EA-85E9-EA9D06658142}"/>
                  </a:ext>
                </a:extLst>
              </p:cNvPr>
              <p:cNvSpPr/>
              <p:nvPr/>
            </p:nvSpPr>
            <p:spPr>
              <a:xfrm flipH="1">
                <a:off x="635655" y="2401910"/>
                <a:ext cx="1916682" cy="1149189"/>
              </a:xfrm>
              <a:custGeom>
                <a:avLst/>
                <a:gdLst>
                  <a:gd name="connsiteX0" fmla="*/ 156748 w 1916682"/>
                  <a:gd name="connsiteY0" fmla="*/ 0 h 1149189"/>
                  <a:gd name="connsiteX1" fmla="*/ 1759934 w 1916682"/>
                  <a:gd name="connsiteY1" fmla="*/ 0 h 1149189"/>
                  <a:gd name="connsiteX2" fmla="*/ 1916682 w 1916682"/>
                  <a:gd name="connsiteY2" fmla="*/ 156748 h 1149189"/>
                  <a:gd name="connsiteX3" fmla="*/ 1916682 w 1916682"/>
                  <a:gd name="connsiteY3" fmla="*/ 783720 h 1149189"/>
                  <a:gd name="connsiteX4" fmla="*/ 1759934 w 1916682"/>
                  <a:gd name="connsiteY4" fmla="*/ 940468 h 1149189"/>
                  <a:gd name="connsiteX5" fmla="*/ 612213 w 1916682"/>
                  <a:gd name="connsiteY5" fmla="*/ 940468 h 1149189"/>
                  <a:gd name="connsiteX6" fmla="*/ 633435 w 1916682"/>
                  <a:gd name="connsiteY6" fmla="*/ 1000174 h 1149189"/>
                  <a:gd name="connsiteX7" fmla="*/ 725856 w 1916682"/>
                  <a:gd name="connsiteY7" fmla="*/ 1149189 h 1149189"/>
                  <a:gd name="connsiteX8" fmla="*/ 406776 w 1916682"/>
                  <a:gd name="connsiteY8" fmla="*/ 980401 h 1149189"/>
                  <a:gd name="connsiteX9" fmla="*/ 388095 w 1916682"/>
                  <a:gd name="connsiteY9" fmla="*/ 961947 h 1149189"/>
                  <a:gd name="connsiteX10" fmla="*/ 370339 w 1916682"/>
                  <a:gd name="connsiteY10" fmla="*/ 940468 h 1149189"/>
                  <a:gd name="connsiteX11" fmla="*/ 156748 w 1916682"/>
                  <a:gd name="connsiteY11" fmla="*/ 940468 h 1149189"/>
                  <a:gd name="connsiteX12" fmla="*/ 0 w 1916682"/>
                  <a:gd name="connsiteY12" fmla="*/ 783720 h 1149189"/>
                  <a:gd name="connsiteX13" fmla="*/ 0 w 1916682"/>
                  <a:gd name="connsiteY13" fmla="*/ 156748 h 1149189"/>
                  <a:gd name="connsiteX14" fmla="*/ 156748 w 1916682"/>
                  <a:gd name="connsiteY14" fmla="*/ 0 h 114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682" h="1149189">
                    <a:moveTo>
                      <a:pt x="156748" y="0"/>
                    </a:moveTo>
                    <a:lnTo>
                      <a:pt x="1759934" y="0"/>
                    </a:lnTo>
                    <a:cubicBezTo>
                      <a:pt x="1846504" y="0"/>
                      <a:pt x="1916682" y="70178"/>
                      <a:pt x="1916682" y="156748"/>
                    </a:cubicBezTo>
                    <a:lnTo>
                      <a:pt x="1916682" y="783720"/>
                    </a:lnTo>
                    <a:cubicBezTo>
                      <a:pt x="1916682" y="870290"/>
                      <a:pt x="1846504" y="940468"/>
                      <a:pt x="1759934" y="940468"/>
                    </a:cubicBezTo>
                    <a:lnTo>
                      <a:pt x="612213" y="940468"/>
                    </a:lnTo>
                    <a:lnTo>
                      <a:pt x="633435" y="1000174"/>
                    </a:lnTo>
                    <a:cubicBezTo>
                      <a:pt x="657612" y="1052077"/>
                      <a:pt x="690422" y="1099813"/>
                      <a:pt x="725856" y="1149189"/>
                    </a:cubicBezTo>
                    <a:cubicBezTo>
                      <a:pt x="590126" y="1107213"/>
                      <a:pt x="497260" y="1058096"/>
                      <a:pt x="406776" y="980401"/>
                    </a:cubicBezTo>
                    <a:cubicBezTo>
                      <a:pt x="401024" y="975532"/>
                      <a:pt x="394739" y="969301"/>
                      <a:pt x="388095" y="961947"/>
                    </a:cubicBezTo>
                    <a:lnTo>
                      <a:pt x="370339" y="940468"/>
                    </a:lnTo>
                    <a:lnTo>
                      <a:pt x="156748" y="940468"/>
                    </a:lnTo>
                    <a:cubicBezTo>
                      <a:pt x="70178" y="940468"/>
                      <a:pt x="0" y="870290"/>
                      <a:pt x="0" y="783720"/>
                    </a:cubicBezTo>
                    <a:lnTo>
                      <a:pt x="0" y="156748"/>
                    </a:lnTo>
                    <a:cubicBezTo>
                      <a:pt x="0" y="70178"/>
                      <a:pt x="70178" y="0"/>
                      <a:pt x="156748" y="0"/>
                    </a:cubicBezTo>
                    <a:close/>
                  </a:path>
                </a:pathLst>
              </a:custGeom>
              <a:solidFill>
                <a:srgbClr val="D8C1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spc="-120">
                  <a:latin typeface="Arial" panose="020B0604020202020204" pitchFamily="34" charset="0"/>
                  <a:cs typeface="Arial" panose="020B0604020202020204" pitchFamily="34" charset="0"/>
                </a:endParaRPr>
              </a:p>
            </p:txBody>
          </p:sp>
          <p:sp>
            <p:nvSpPr>
              <p:cNvPr id="5" name="PHẠM DUYÊN 2 - 9Slide.vn">
                <a:extLst>
                  <a:ext uri="{FF2B5EF4-FFF2-40B4-BE49-F238E27FC236}">
                    <a16:creationId xmlns:a16="http://schemas.microsoft.com/office/drawing/2014/main" id="{A5185B42-59E3-1311-AB73-CFEC1886629E}"/>
                  </a:ext>
                </a:extLst>
              </p:cNvPr>
              <p:cNvSpPr txBox="1"/>
              <p:nvPr/>
            </p:nvSpPr>
            <p:spPr>
              <a:xfrm>
                <a:off x="636973" y="2408285"/>
                <a:ext cx="1903543" cy="909200"/>
              </a:xfrm>
              <a:prstGeom prst="rect">
                <a:avLst/>
              </a:prstGeom>
            </p:spPr>
            <p:txBody>
              <a:bodyPr wrap="square" rtlCol="0">
                <a:spAutoFit/>
              </a:bodyPr>
              <a:lstStyle/>
              <a:p>
                <a:pPr algn="ctr">
                  <a:lnSpc>
                    <a:spcPct val="95000"/>
                  </a:lnSpc>
                </a:pPr>
                <a:r>
                  <a:rPr lang="en-US" sz="1400" spc="-120">
                    <a:solidFill>
                      <a:schemeClr val="tx1">
                        <a:lumMod val="85000"/>
                        <a:lumOff val="15000"/>
                      </a:schemeClr>
                    </a:solidFill>
                    <a:latin typeface="Arial" panose="020B0604020202020204" pitchFamily="34" charset="0"/>
                    <a:cs typeface="Arial" panose="020B0604020202020204" pitchFamily="34" charset="0"/>
                  </a:rPr>
                  <a:t>Vệ tinh cách</a:t>
                </a:r>
                <a:br>
                  <a:rPr lang="en-US" sz="1400" spc="-120">
                    <a:solidFill>
                      <a:schemeClr val="tx1">
                        <a:lumMod val="85000"/>
                        <a:lumOff val="15000"/>
                      </a:schemeClr>
                    </a:solidFill>
                    <a:latin typeface="Arial" panose="020B0604020202020204" pitchFamily="34" charset="0"/>
                    <a:cs typeface="Arial" panose="020B0604020202020204" pitchFamily="34" charset="0"/>
                  </a:rPr>
                </a:br>
                <a:r>
                  <a:rPr lang="en-US" sz="1400" spc="-120">
                    <a:solidFill>
                      <a:schemeClr val="tx1">
                        <a:lumMod val="85000"/>
                        <a:lumOff val="15000"/>
                      </a:schemeClr>
                    </a:solidFill>
                    <a:latin typeface="Arial" panose="020B0604020202020204" pitchFamily="34" charset="0"/>
                    <a:cs typeface="Arial" panose="020B0604020202020204" pitchFamily="34" charset="0"/>
                  </a:rPr>
                  <a:t>mặt đất khoảng</a:t>
                </a:r>
                <a:br>
                  <a:rPr lang="en-US" sz="1400" spc="-120">
                    <a:solidFill>
                      <a:schemeClr val="tx1">
                        <a:lumMod val="85000"/>
                        <a:lumOff val="15000"/>
                      </a:schemeClr>
                    </a:solidFill>
                    <a:latin typeface="Arial" panose="020B0604020202020204" pitchFamily="34" charset="0"/>
                    <a:cs typeface="Arial" panose="020B0604020202020204" pitchFamily="34" charset="0"/>
                  </a:rPr>
                </a:br>
                <a:r>
                  <a:rPr lang="en-US" sz="1400" spc="-120">
                    <a:solidFill>
                      <a:schemeClr val="tx1">
                        <a:lumMod val="85000"/>
                        <a:lumOff val="15000"/>
                      </a:schemeClr>
                    </a:solidFill>
                    <a:latin typeface="Arial" panose="020B0604020202020204" pitchFamily="34" charset="0"/>
                    <a:cs typeface="Arial" panose="020B0604020202020204" pitchFamily="34" charset="0"/>
                  </a:rPr>
                  <a:t>36 000 km.</a:t>
                </a:r>
              </a:p>
            </p:txBody>
          </p:sp>
        </p:grpSp>
        <p:grpSp>
          <p:nvGrpSpPr>
            <p:cNvPr id="6" name="PHẠM DUYÊN 3 - 9Slide.vn">
              <a:extLst>
                <a:ext uri="{FF2B5EF4-FFF2-40B4-BE49-F238E27FC236}">
                  <a16:creationId xmlns:a16="http://schemas.microsoft.com/office/drawing/2014/main" id="{850E938B-2479-B0C1-8ED8-9D8588E3CDD8}"/>
                </a:ext>
              </a:extLst>
            </p:cNvPr>
            <p:cNvGrpSpPr/>
            <p:nvPr/>
          </p:nvGrpSpPr>
          <p:grpSpPr>
            <a:xfrm>
              <a:off x="4087310" y="2385487"/>
              <a:ext cx="1831638" cy="1164938"/>
              <a:chOff x="635655" y="2401910"/>
              <a:chExt cx="1922892" cy="1149189"/>
            </a:xfrm>
          </p:grpSpPr>
          <p:sp>
            <p:nvSpPr>
              <p:cNvPr id="7" name="Freeform: Shape 6">
                <a:extLst>
                  <a:ext uri="{FF2B5EF4-FFF2-40B4-BE49-F238E27FC236}">
                    <a16:creationId xmlns:a16="http://schemas.microsoft.com/office/drawing/2014/main" id="{C674E915-4553-735C-5BA6-AFEA24A4A608}"/>
                  </a:ext>
                </a:extLst>
              </p:cNvPr>
              <p:cNvSpPr/>
              <p:nvPr/>
            </p:nvSpPr>
            <p:spPr>
              <a:xfrm flipH="1">
                <a:off x="635655" y="2401910"/>
                <a:ext cx="1916682" cy="1149189"/>
              </a:xfrm>
              <a:custGeom>
                <a:avLst/>
                <a:gdLst>
                  <a:gd name="connsiteX0" fmla="*/ 156748 w 1916682"/>
                  <a:gd name="connsiteY0" fmla="*/ 0 h 1149189"/>
                  <a:gd name="connsiteX1" fmla="*/ 1759934 w 1916682"/>
                  <a:gd name="connsiteY1" fmla="*/ 0 h 1149189"/>
                  <a:gd name="connsiteX2" fmla="*/ 1916682 w 1916682"/>
                  <a:gd name="connsiteY2" fmla="*/ 156748 h 1149189"/>
                  <a:gd name="connsiteX3" fmla="*/ 1916682 w 1916682"/>
                  <a:gd name="connsiteY3" fmla="*/ 783720 h 1149189"/>
                  <a:gd name="connsiteX4" fmla="*/ 1759934 w 1916682"/>
                  <a:gd name="connsiteY4" fmla="*/ 940468 h 1149189"/>
                  <a:gd name="connsiteX5" fmla="*/ 612213 w 1916682"/>
                  <a:gd name="connsiteY5" fmla="*/ 940468 h 1149189"/>
                  <a:gd name="connsiteX6" fmla="*/ 633435 w 1916682"/>
                  <a:gd name="connsiteY6" fmla="*/ 1000174 h 1149189"/>
                  <a:gd name="connsiteX7" fmla="*/ 725856 w 1916682"/>
                  <a:gd name="connsiteY7" fmla="*/ 1149189 h 1149189"/>
                  <a:gd name="connsiteX8" fmla="*/ 406776 w 1916682"/>
                  <a:gd name="connsiteY8" fmla="*/ 980401 h 1149189"/>
                  <a:gd name="connsiteX9" fmla="*/ 388095 w 1916682"/>
                  <a:gd name="connsiteY9" fmla="*/ 961947 h 1149189"/>
                  <a:gd name="connsiteX10" fmla="*/ 370339 w 1916682"/>
                  <a:gd name="connsiteY10" fmla="*/ 940468 h 1149189"/>
                  <a:gd name="connsiteX11" fmla="*/ 156748 w 1916682"/>
                  <a:gd name="connsiteY11" fmla="*/ 940468 h 1149189"/>
                  <a:gd name="connsiteX12" fmla="*/ 0 w 1916682"/>
                  <a:gd name="connsiteY12" fmla="*/ 783720 h 1149189"/>
                  <a:gd name="connsiteX13" fmla="*/ 0 w 1916682"/>
                  <a:gd name="connsiteY13" fmla="*/ 156748 h 1149189"/>
                  <a:gd name="connsiteX14" fmla="*/ 156748 w 1916682"/>
                  <a:gd name="connsiteY14" fmla="*/ 0 h 114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682" h="1149189">
                    <a:moveTo>
                      <a:pt x="156748" y="0"/>
                    </a:moveTo>
                    <a:lnTo>
                      <a:pt x="1759934" y="0"/>
                    </a:lnTo>
                    <a:cubicBezTo>
                      <a:pt x="1846504" y="0"/>
                      <a:pt x="1916682" y="70178"/>
                      <a:pt x="1916682" y="156748"/>
                    </a:cubicBezTo>
                    <a:lnTo>
                      <a:pt x="1916682" y="783720"/>
                    </a:lnTo>
                    <a:cubicBezTo>
                      <a:pt x="1916682" y="870290"/>
                      <a:pt x="1846504" y="940468"/>
                      <a:pt x="1759934" y="940468"/>
                    </a:cubicBezTo>
                    <a:lnTo>
                      <a:pt x="612213" y="940468"/>
                    </a:lnTo>
                    <a:lnTo>
                      <a:pt x="633435" y="1000174"/>
                    </a:lnTo>
                    <a:cubicBezTo>
                      <a:pt x="657612" y="1052077"/>
                      <a:pt x="690422" y="1099813"/>
                      <a:pt x="725856" y="1149189"/>
                    </a:cubicBezTo>
                    <a:cubicBezTo>
                      <a:pt x="590126" y="1107213"/>
                      <a:pt x="497260" y="1058096"/>
                      <a:pt x="406776" y="980401"/>
                    </a:cubicBezTo>
                    <a:cubicBezTo>
                      <a:pt x="401024" y="975532"/>
                      <a:pt x="394739" y="969301"/>
                      <a:pt x="388095" y="961947"/>
                    </a:cubicBezTo>
                    <a:lnTo>
                      <a:pt x="370339" y="940468"/>
                    </a:lnTo>
                    <a:lnTo>
                      <a:pt x="156748" y="940468"/>
                    </a:lnTo>
                    <a:cubicBezTo>
                      <a:pt x="70178" y="940468"/>
                      <a:pt x="0" y="870290"/>
                      <a:pt x="0" y="783720"/>
                    </a:cubicBezTo>
                    <a:lnTo>
                      <a:pt x="0" y="156748"/>
                    </a:lnTo>
                    <a:cubicBezTo>
                      <a:pt x="0" y="70178"/>
                      <a:pt x="70178" y="0"/>
                      <a:pt x="156748" y="0"/>
                    </a:cubicBezTo>
                    <a:close/>
                  </a:path>
                </a:pathLst>
              </a:custGeom>
              <a:solidFill>
                <a:srgbClr val="EBDFF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spc="-120">
                  <a:latin typeface="Arial" panose="020B0604020202020204" pitchFamily="34" charset="0"/>
                  <a:cs typeface="Arial" panose="020B0604020202020204" pitchFamily="34" charset="0"/>
                </a:endParaRPr>
              </a:p>
            </p:txBody>
          </p:sp>
          <p:sp>
            <p:nvSpPr>
              <p:cNvPr id="8" name="PHẠM DUYÊN 2 - 9Slide.vn">
                <a:extLst>
                  <a:ext uri="{FF2B5EF4-FFF2-40B4-BE49-F238E27FC236}">
                    <a16:creationId xmlns:a16="http://schemas.microsoft.com/office/drawing/2014/main" id="{AA7E2805-CB7D-26F8-E11D-A3CBA7AF4D3B}"/>
                  </a:ext>
                </a:extLst>
              </p:cNvPr>
              <p:cNvSpPr txBox="1"/>
              <p:nvPr/>
            </p:nvSpPr>
            <p:spPr>
              <a:xfrm>
                <a:off x="655003" y="2408285"/>
                <a:ext cx="1903544" cy="909200"/>
              </a:xfrm>
              <a:prstGeom prst="rect">
                <a:avLst/>
              </a:prstGeom>
            </p:spPr>
            <p:txBody>
              <a:bodyPr wrap="square" rtlCol="0">
                <a:spAutoFit/>
              </a:bodyPr>
              <a:lstStyle/>
              <a:p>
                <a:pPr algn="ctr">
                  <a:lnSpc>
                    <a:spcPct val="95000"/>
                  </a:lnSpc>
                </a:pPr>
                <a:r>
                  <a:rPr lang="en-US" sz="1400" spc="-120">
                    <a:solidFill>
                      <a:schemeClr val="tx1">
                        <a:lumMod val="85000"/>
                        <a:lumOff val="15000"/>
                      </a:schemeClr>
                    </a:solidFill>
                    <a:latin typeface="Arial" panose="020B0604020202020204" pitchFamily="34" charset="0"/>
                    <a:cs typeface="Arial" panose="020B0604020202020204" pitchFamily="34" charset="0"/>
                  </a:rPr>
                  <a:t>Vệ tinh cách</a:t>
                </a:r>
                <a:br>
                  <a:rPr lang="en-US" sz="1400" spc="-120">
                    <a:solidFill>
                      <a:schemeClr val="tx1">
                        <a:lumMod val="85000"/>
                        <a:lumOff val="15000"/>
                      </a:schemeClr>
                    </a:solidFill>
                    <a:latin typeface="Arial" panose="020B0604020202020204" pitchFamily="34" charset="0"/>
                    <a:cs typeface="Arial" panose="020B0604020202020204" pitchFamily="34" charset="0"/>
                  </a:rPr>
                </a:br>
                <a:r>
                  <a:rPr lang="en-US" sz="1400" spc="-120">
                    <a:solidFill>
                      <a:schemeClr val="tx1">
                        <a:lumMod val="85000"/>
                        <a:lumOff val="15000"/>
                      </a:schemeClr>
                    </a:solidFill>
                    <a:latin typeface="Arial" panose="020B0604020202020204" pitchFamily="34" charset="0"/>
                    <a:cs typeface="Arial" panose="020B0604020202020204" pitchFamily="34" charset="0"/>
                  </a:rPr>
                  <a:t>mặt đất khoảng</a:t>
                </a:r>
                <a:br>
                  <a:rPr lang="en-US" sz="1400" spc="-120">
                    <a:solidFill>
                      <a:schemeClr val="tx1">
                        <a:lumMod val="85000"/>
                        <a:lumOff val="15000"/>
                      </a:schemeClr>
                    </a:solidFill>
                    <a:latin typeface="Arial" panose="020B0604020202020204" pitchFamily="34" charset="0"/>
                    <a:cs typeface="Arial" panose="020B0604020202020204" pitchFamily="34" charset="0"/>
                  </a:rPr>
                </a:br>
                <a:r>
                  <a:rPr lang="en-US" sz="1400" spc="-120">
                    <a:solidFill>
                      <a:schemeClr val="tx1">
                        <a:lumMod val="85000"/>
                        <a:lumOff val="15000"/>
                      </a:schemeClr>
                    </a:solidFill>
                    <a:latin typeface="Arial" panose="020B0604020202020204" pitchFamily="34" charset="0"/>
                    <a:cs typeface="Arial" panose="020B0604020202020204" pitchFamily="34" charset="0"/>
                  </a:rPr>
                  <a:t>35 800 km.</a:t>
                </a:r>
              </a:p>
            </p:txBody>
          </p:sp>
        </p:grpSp>
        <p:grpSp>
          <p:nvGrpSpPr>
            <p:cNvPr id="9" name="PHẠM DUYÊN 3 - 9Slide.vn">
              <a:extLst>
                <a:ext uri="{FF2B5EF4-FFF2-40B4-BE49-F238E27FC236}">
                  <a16:creationId xmlns:a16="http://schemas.microsoft.com/office/drawing/2014/main" id="{B84B770D-8FBF-79F4-CEF6-C04821BB08B0}"/>
                </a:ext>
              </a:extLst>
            </p:cNvPr>
            <p:cNvGrpSpPr/>
            <p:nvPr/>
          </p:nvGrpSpPr>
          <p:grpSpPr>
            <a:xfrm>
              <a:off x="2031307" y="2159962"/>
              <a:ext cx="1850228" cy="1167806"/>
              <a:chOff x="609928" y="2399081"/>
              <a:chExt cx="1942409" cy="1152018"/>
            </a:xfrm>
          </p:grpSpPr>
          <p:sp>
            <p:nvSpPr>
              <p:cNvPr id="10" name="Freeform: Shape 9">
                <a:extLst>
                  <a:ext uri="{FF2B5EF4-FFF2-40B4-BE49-F238E27FC236}">
                    <a16:creationId xmlns:a16="http://schemas.microsoft.com/office/drawing/2014/main" id="{3E5540FD-07FC-8496-5684-29473C3BB0BB}"/>
                  </a:ext>
                </a:extLst>
              </p:cNvPr>
              <p:cNvSpPr/>
              <p:nvPr/>
            </p:nvSpPr>
            <p:spPr>
              <a:xfrm>
                <a:off x="635655" y="2401910"/>
                <a:ext cx="1916682" cy="1149189"/>
              </a:xfrm>
              <a:custGeom>
                <a:avLst/>
                <a:gdLst>
                  <a:gd name="connsiteX0" fmla="*/ 156748 w 1916682"/>
                  <a:gd name="connsiteY0" fmla="*/ 0 h 1149189"/>
                  <a:gd name="connsiteX1" fmla="*/ 1759934 w 1916682"/>
                  <a:gd name="connsiteY1" fmla="*/ 0 h 1149189"/>
                  <a:gd name="connsiteX2" fmla="*/ 1916682 w 1916682"/>
                  <a:gd name="connsiteY2" fmla="*/ 156748 h 1149189"/>
                  <a:gd name="connsiteX3" fmla="*/ 1916682 w 1916682"/>
                  <a:gd name="connsiteY3" fmla="*/ 783720 h 1149189"/>
                  <a:gd name="connsiteX4" fmla="*/ 1759934 w 1916682"/>
                  <a:gd name="connsiteY4" fmla="*/ 940468 h 1149189"/>
                  <a:gd name="connsiteX5" fmla="*/ 612213 w 1916682"/>
                  <a:gd name="connsiteY5" fmla="*/ 940468 h 1149189"/>
                  <a:gd name="connsiteX6" fmla="*/ 633435 w 1916682"/>
                  <a:gd name="connsiteY6" fmla="*/ 1000174 h 1149189"/>
                  <a:gd name="connsiteX7" fmla="*/ 725856 w 1916682"/>
                  <a:gd name="connsiteY7" fmla="*/ 1149189 h 1149189"/>
                  <a:gd name="connsiteX8" fmla="*/ 406776 w 1916682"/>
                  <a:gd name="connsiteY8" fmla="*/ 980401 h 1149189"/>
                  <a:gd name="connsiteX9" fmla="*/ 388095 w 1916682"/>
                  <a:gd name="connsiteY9" fmla="*/ 961947 h 1149189"/>
                  <a:gd name="connsiteX10" fmla="*/ 370339 w 1916682"/>
                  <a:gd name="connsiteY10" fmla="*/ 940468 h 1149189"/>
                  <a:gd name="connsiteX11" fmla="*/ 156748 w 1916682"/>
                  <a:gd name="connsiteY11" fmla="*/ 940468 h 1149189"/>
                  <a:gd name="connsiteX12" fmla="*/ 0 w 1916682"/>
                  <a:gd name="connsiteY12" fmla="*/ 783720 h 1149189"/>
                  <a:gd name="connsiteX13" fmla="*/ 0 w 1916682"/>
                  <a:gd name="connsiteY13" fmla="*/ 156748 h 1149189"/>
                  <a:gd name="connsiteX14" fmla="*/ 156748 w 1916682"/>
                  <a:gd name="connsiteY14" fmla="*/ 0 h 114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682" h="1149189">
                    <a:moveTo>
                      <a:pt x="156748" y="0"/>
                    </a:moveTo>
                    <a:lnTo>
                      <a:pt x="1759934" y="0"/>
                    </a:lnTo>
                    <a:cubicBezTo>
                      <a:pt x="1846504" y="0"/>
                      <a:pt x="1916682" y="70178"/>
                      <a:pt x="1916682" y="156748"/>
                    </a:cubicBezTo>
                    <a:lnTo>
                      <a:pt x="1916682" y="783720"/>
                    </a:lnTo>
                    <a:cubicBezTo>
                      <a:pt x="1916682" y="870290"/>
                      <a:pt x="1846504" y="940468"/>
                      <a:pt x="1759934" y="940468"/>
                    </a:cubicBezTo>
                    <a:lnTo>
                      <a:pt x="612213" y="940468"/>
                    </a:lnTo>
                    <a:lnTo>
                      <a:pt x="633435" y="1000174"/>
                    </a:lnTo>
                    <a:cubicBezTo>
                      <a:pt x="657612" y="1052077"/>
                      <a:pt x="690422" y="1099813"/>
                      <a:pt x="725856" y="1149189"/>
                    </a:cubicBezTo>
                    <a:cubicBezTo>
                      <a:pt x="590126" y="1107213"/>
                      <a:pt x="497260" y="1058096"/>
                      <a:pt x="406776" y="980401"/>
                    </a:cubicBezTo>
                    <a:cubicBezTo>
                      <a:pt x="401024" y="975532"/>
                      <a:pt x="394739" y="969301"/>
                      <a:pt x="388095" y="961947"/>
                    </a:cubicBezTo>
                    <a:lnTo>
                      <a:pt x="370339" y="940468"/>
                    </a:lnTo>
                    <a:lnTo>
                      <a:pt x="156748" y="940468"/>
                    </a:lnTo>
                    <a:cubicBezTo>
                      <a:pt x="70178" y="940468"/>
                      <a:pt x="0" y="870290"/>
                      <a:pt x="0" y="783720"/>
                    </a:cubicBezTo>
                    <a:lnTo>
                      <a:pt x="0" y="156748"/>
                    </a:lnTo>
                    <a:cubicBezTo>
                      <a:pt x="0" y="70178"/>
                      <a:pt x="70178" y="0"/>
                      <a:pt x="156748" y="0"/>
                    </a:cubicBezTo>
                    <a:close/>
                  </a:path>
                </a:pathLst>
              </a:custGeom>
              <a:solidFill>
                <a:srgbClr val="D8C1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spc="-120">
                  <a:latin typeface="Arial" panose="020B0604020202020204" pitchFamily="34" charset="0"/>
                  <a:cs typeface="Arial" panose="020B0604020202020204" pitchFamily="34" charset="0"/>
                </a:endParaRPr>
              </a:p>
            </p:txBody>
          </p:sp>
          <p:sp>
            <p:nvSpPr>
              <p:cNvPr id="11" name="PHẠM DUYÊN 2 - 9Slide.vn">
                <a:extLst>
                  <a:ext uri="{FF2B5EF4-FFF2-40B4-BE49-F238E27FC236}">
                    <a16:creationId xmlns:a16="http://schemas.microsoft.com/office/drawing/2014/main" id="{D9228AAC-F55A-BD01-E6DB-5AFB9D135BC2}"/>
                  </a:ext>
                </a:extLst>
              </p:cNvPr>
              <p:cNvSpPr txBox="1"/>
              <p:nvPr/>
            </p:nvSpPr>
            <p:spPr>
              <a:xfrm>
                <a:off x="609928" y="2399081"/>
                <a:ext cx="1903544" cy="909199"/>
              </a:xfrm>
              <a:prstGeom prst="rect">
                <a:avLst/>
              </a:prstGeom>
            </p:spPr>
            <p:txBody>
              <a:bodyPr wrap="square" rtlCol="0">
                <a:spAutoFit/>
              </a:bodyPr>
              <a:lstStyle/>
              <a:p>
                <a:pPr algn="ctr">
                  <a:lnSpc>
                    <a:spcPct val="95000"/>
                  </a:lnSpc>
                </a:pPr>
                <a:r>
                  <a:rPr lang="en-US" sz="1400" spc="-120">
                    <a:solidFill>
                      <a:schemeClr val="tx1">
                        <a:lumMod val="85000"/>
                        <a:lumOff val="15000"/>
                      </a:schemeClr>
                    </a:solidFill>
                    <a:latin typeface="Arial" panose="020B0604020202020204" pitchFamily="34" charset="0"/>
                    <a:cs typeface="Arial" panose="020B0604020202020204" pitchFamily="34" charset="0"/>
                  </a:rPr>
                  <a:t>Vệ tinh cách</a:t>
                </a:r>
                <a:br>
                  <a:rPr lang="en-US" sz="1400" spc="-120">
                    <a:solidFill>
                      <a:schemeClr val="tx1">
                        <a:lumMod val="85000"/>
                        <a:lumOff val="15000"/>
                      </a:schemeClr>
                    </a:solidFill>
                    <a:latin typeface="Arial" panose="020B0604020202020204" pitchFamily="34" charset="0"/>
                    <a:cs typeface="Arial" panose="020B0604020202020204" pitchFamily="34" charset="0"/>
                  </a:rPr>
                </a:br>
                <a:r>
                  <a:rPr lang="en-US" sz="1400" spc="-120">
                    <a:solidFill>
                      <a:schemeClr val="tx1">
                        <a:lumMod val="85000"/>
                        <a:lumOff val="15000"/>
                      </a:schemeClr>
                    </a:solidFill>
                    <a:latin typeface="Arial" panose="020B0604020202020204" pitchFamily="34" charset="0"/>
                    <a:cs typeface="Arial" panose="020B0604020202020204" pitchFamily="34" charset="0"/>
                  </a:rPr>
                  <a:t>mặt đất khoảng</a:t>
                </a:r>
                <a:br>
                  <a:rPr lang="en-US" sz="1400" spc="-120">
                    <a:solidFill>
                      <a:schemeClr val="tx1">
                        <a:lumMod val="85000"/>
                        <a:lumOff val="15000"/>
                      </a:schemeClr>
                    </a:solidFill>
                    <a:latin typeface="Arial" panose="020B0604020202020204" pitchFamily="34" charset="0"/>
                    <a:cs typeface="Arial" panose="020B0604020202020204" pitchFamily="34" charset="0"/>
                  </a:rPr>
                </a:br>
                <a:r>
                  <a:rPr lang="en-US" sz="1400" spc="-120">
                    <a:solidFill>
                      <a:schemeClr val="tx1">
                        <a:lumMod val="85000"/>
                        <a:lumOff val="15000"/>
                      </a:schemeClr>
                    </a:solidFill>
                    <a:latin typeface="Arial" panose="020B0604020202020204" pitchFamily="34" charset="0"/>
                    <a:cs typeface="Arial" panose="020B0604020202020204" pitchFamily="34" charset="0"/>
                  </a:rPr>
                  <a:t>40 000 km.</a:t>
                </a:r>
              </a:p>
            </p:txBody>
          </p:sp>
        </p:grpSp>
      </p:grpSp>
      <p:graphicFrame>
        <p:nvGraphicFramePr>
          <p:cNvPr id="13" name="PHẠM DUYÊN 2 - 9Slide.vn">
            <a:extLst>
              <a:ext uri="{FF2B5EF4-FFF2-40B4-BE49-F238E27FC236}">
                <a16:creationId xmlns:a16="http://schemas.microsoft.com/office/drawing/2014/main" id="{AE45A384-7AA8-03D9-8736-48C07F5C1ED5}"/>
              </a:ext>
            </a:extLst>
          </p:cNvPr>
          <p:cNvGraphicFramePr>
            <a:graphicFrameLocks noGrp="1"/>
          </p:cNvGraphicFramePr>
          <p:nvPr>
            <p:extLst>
              <p:ext uri="{D42A27DB-BD31-4B8C-83A1-F6EECF244321}">
                <p14:modId xmlns:p14="http://schemas.microsoft.com/office/powerpoint/2010/main" val="240287808"/>
              </p:ext>
            </p:extLst>
          </p:nvPr>
        </p:nvGraphicFramePr>
        <p:xfrm>
          <a:off x="600254" y="4479905"/>
          <a:ext cx="10991493" cy="1692295"/>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761893">
                  <a:extLst>
                    <a:ext uri="{9D8B030D-6E8A-4147-A177-3AD203B41FA5}">
                      <a16:colId xmlns:a16="http://schemas.microsoft.com/office/drawing/2014/main" val="1538297999"/>
                    </a:ext>
                  </a:extLst>
                </a:gridCol>
                <a:gridCol w="3126788">
                  <a:extLst>
                    <a:ext uri="{9D8B030D-6E8A-4147-A177-3AD203B41FA5}">
                      <a16:colId xmlns:a16="http://schemas.microsoft.com/office/drawing/2014/main" val="2352640127"/>
                    </a:ext>
                  </a:extLst>
                </a:gridCol>
                <a:gridCol w="2451052">
                  <a:extLst>
                    <a:ext uri="{9D8B030D-6E8A-4147-A177-3AD203B41FA5}">
                      <a16:colId xmlns:a16="http://schemas.microsoft.com/office/drawing/2014/main" val="611187274"/>
                    </a:ext>
                  </a:extLst>
                </a:gridCol>
                <a:gridCol w="2651760">
                  <a:extLst>
                    <a:ext uri="{9D8B030D-6E8A-4147-A177-3AD203B41FA5}">
                      <a16:colId xmlns:a16="http://schemas.microsoft.com/office/drawing/2014/main" val="1572493593"/>
                    </a:ext>
                  </a:extLst>
                </a:gridCol>
              </a:tblGrid>
              <a:tr h="822960">
                <a:tc>
                  <a:txBody>
                    <a:bodyPr/>
                    <a:lstStyle/>
                    <a:p>
                      <a:pPr algn="ctr"/>
                      <a:r>
                        <a:rPr lang="en-US" sz="2800">
                          <a:solidFill>
                            <a:schemeClr val="tx1">
                              <a:lumMod val="85000"/>
                              <a:lumOff val="15000"/>
                            </a:schemeClr>
                          </a:solidFill>
                          <a:effectLst/>
                          <a:latin typeface="Arial" panose="020B0604020202020204" pitchFamily="34" charset="0"/>
                          <a:cs typeface="Arial" panose="020B0604020202020204" pitchFamily="34" charset="0"/>
                        </a:rPr>
                        <a:t>Làm tròn đến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9A9F9"/>
                    </a:solidFill>
                  </a:tcPr>
                </a:tc>
                <a:tc>
                  <a:txBody>
                    <a:bodyPr/>
                    <a:lstStyle/>
                    <a:p>
                      <a:pPr algn="ctr"/>
                      <a:r>
                        <a:rPr lang="en-US" sz="2800">
                          <a:solidFill>
                            <a:schemeClr val="tx1">
                              <a:lumMod val="85000"/>
                              <a:lumOff val="15000"/>
                            </a:schemeClr>
                          </a:solidFill>
                          <a:effectLst/>
                          <a:latin typeface="Arial" panose="020B0604020202020204" pitchFamily="34" charset="0"/>
                          <a:cs typeface="Arial" panose="020B0604020202020204" pitchFamily="34" charset="0"/>
                        </a:rPr>
                        <a:t>Hàng chục nghìn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9A9F9"/>
                    </a:solidFill>
                  </a:tcPr>
                </a:tc>
                <a:tc>
                  <a:txBody>
                    <a:bodyPr/>
                    <a:lstStyle/>
                    <a:p>
                      <a:pPr algn="ctr"/>
                      <a:r>
                        <a:rPr lang="en-US" sz="2800">
                          <a:solidFill>
                            <a:schemeClr val="tx1">
                              <a:lumMod val="85000"/>
                              <a:lumOff val="15000"/>
                            </a:schemeClr>
                          </a:solidFill>
                          <a:effectLst/>
                          <a:latin typeface="Arial" panose="020B0604020202020204" pitchFamily="34" charset="0"/>
                          <a:cs typeface="Arial" panose="020B0604020202020204" pitchFamily="34" charset="0"/>
                        </a:rPr>
                        <a:t>Hàng nghìn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9A9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lumMod val="85000"/>
                              <a:lumOff val="15000"/>
                            </a:schemeClr>
                          </a:solidFill>
                          <a:effectLst/>
                          <a:latin typeface="Arial" panose="020B0604020202020204" pitchFamily="34" charset="0"/>
                          <a:cs typeface="Arial" panose="020B0604020202020204" pitchFamily="34" charset="0"/>
                        </a:rPr>
                        <a:t>Hàng trăm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9A9F9"/>
                    </a:solidFill>
                  </a:tcPr>
                </a:tc>
                <a:extLst>
                  <a:ext uri="{0D108BD9-81ED-4DB2-BD59-A6C34878D82A}">
                    <a16:rowId xmlns:a16="http://schemas.microsoft.com/office/drawing/2014/main" val="4059180668"/>
                  </a:ext>
                </a:extLst>
              </a:tr>
              <a:tr h="869335">
                <a:tc>
                  <a:txBody>
                    <a:bodyPr/>
                    <a:lstStyle/>
                    <a:p>
                      <a:pPr algn="ctr"/>
                      <a:r>
                        <a:rPr lang="en-US" sz="3600" b="1">
                          <a:solidFill>
                            <a:schemeClr val="tx1">
                              <a:lumMod val="75000"/>
                              <a:lumOff val="25000"/>
                            </a:schemeClr>
                          </a:solidFill>
                          <a:latin typeface="Arial" panose="020B0604020202020204" pitchFamily="34" charset="0"/>
                          <a:cs typeface="Arial" panose="020B0604020202020204" pitchFamily="34" charset="0"/>
                        </a:rPr>
                        <a:t>35 786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a:endParaRPr lang="en-US" sz="320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a:endParaRPr lang="en-US" sz="320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a:endParaRPr lang="en-US" sz="320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012076204"/>
                  </a:ext>
                </a:extLst>
              </a:tr>
            </a:tbl>
          </a:graphicData>
        </a:graphic>
      </p:graphicFrame>
      <p:sp>
        <p:nvSpPr>
          <p:cNvPr id="16" name="PHẠM DUYÊN 3 - 9Slide.vn">
            <a:extLst>
              <a:ext uri="{FF2B5EF4-FFF2-40B4-BE49-F238E27FC236}">
                <a16:creationId xmlns:a16="http://schemas.microsoft.com/office/drawing/2014/main" id="{F6191588-00D6-0437-5BA6-3DFB1C8702CA}"/>
              </a:ext>
            </a:extLst>
          </p:cNvPr>
          <p:cNvSpPr/>
          <p:nvPr/>
        </p:nvSpPr>
        <p:spPr>
          <a:xfrm>
            <a:off x="3746500" y="5366477"/>
            <a:ext cx="2120900" cy="646331"/>
          </a:xfrm>
          <a:prstGeom prst="rect">
            <a:avLst/>
          </a:prstGeom>
          <a:noFill/>
          <a:ln w="28575">
            <a:noFill/>
            <a:prstDash val="solid"/>
          </a:ln>
          <a:effectLst/>
        </p:spPr>
        <p:txBody>
          <a:bodyPr wrap="square">
            <a:spAutoFit/>
          </a:bodyPr>
          <a:lstStyle/>
          <a:p>
            <a:pPr algn="ctr"/>
            <a:r>
              <a:rPr lang="en-US" sz="3600" b="1">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rPr>
              <a:t>40 000</a:t>
            </a:r>
            <a:endParaRPr lang="vi-VN" sz="3600" b="1" dirty="0">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endParaRPr>
          </a:p>
        </p:txBody>
      </p:sp>
      <p:sp>
        <p:nvSpPr>
          <p:cNvPr id="17" name="PHẠM DUYÊN 4 - 9Slide.vn">
            <a:extLst>
              <a:ext uri="{FF2B5EF4-FFF2-40B4-BE49-F238E27FC236}">
                <a16:creationId xmlns:a16="http://schemas.microsoft.com/office/drawing/2014/main" id="{F5A04646-4355-A17D-2660-4DD7C5D0E33A}"/>
              </a:ext>
            </a:extLst>
          </p:cNvPr>
          <p:cNvSpPr/>
          <p:nvPr/>
        </p:nvSpPr>
        <p:spPr>
          <a:xfrm>
            <a:off x="6555015" y="5366477"/>
            <a:ext cx="2120900" cy="646331"/>
          </a:xfrm>
          <a:prstGeom prst="rect">
            <a:avLst/>
          </a:prstGeom>
          <a:noFill/>
          <a:ln w="28575">
            <a:noFill/>
            <a:prstDash val="solid"/>
          </a:ln>
          <a:effectLst/>
        </p:spPr>
        <p:txBody>
          <a:bodyPr wrap="square">
            <a:spAutoFit/>
          </a:bodyPr>
          <a:lstStyle/>
          <a:p>
            <a:pPr algn="ctr"/>
            <a:r>
              <a:rPr lang="en-US" sz="3600" b="1">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rPr>
              <a:t>36 000</a:t>
            </a:r>
            <a:endParaRPr lang="vi-VN" sz="3600" b="1" dirty="0">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endParaRPr>
          </a:p>
        </p:txBody>
      </p:sp>
      <p:sp>
        <p:nvSpPr>
          <p:cNvPr id="18" name="PHẠM DUYÊN 5 - 9Slide.vn">
            <a:extLst>
              <a:ext uri="{FF2B5EF4-FFF2-40B4-BE49-F238E27FC236}">
                <a16:creationId xmlns:a16="http://schemas.microsoft.com/office/drawing/2014/main" id="{24D3114D-720D-F3C6-8BB0-65C7F1B58AE5}"/>
              </a:ext>
            </a:extLst>
          </p:cNvPr>
          <p:cNvSpPr/>
          <p:nvPr/>
        </p:nvSpPr>
        <p:spPr>
          <a:xfrm>
            <a:off x="9242231" y="5366477"/>
            <a:ext cx="2120900" cy="646331"/>
          </a:xfrm>
          <a:prstGeom prst="rect">
            <a:avLst/>
          </a:prstGeom>
          <a:noFill/>
          <a:ln w="28575">
            <a:noFill/>
            <a:prstDash val="solid"/>
          </a:ln>
          <a:effectLst/>
        </p:spPr>
        <p:txBody>
          <a:bodyPr wrap="square">
            <a:spAutoFit/>
          </a:bodyPr>
          <a:lstStyle/>
          <a:p>
            <a:pPr algn="ctr"/>
            <a:r>
              <a:rPr lang="en-US" sz="3600" b="1">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rPr>
              <a:t>35 800</a:t>
            </a:r>
            <a:endParaRPr lang="vi-VN" sz="3600" b="1" dirty="0">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endParaRPr>
          </a:p>
        </p:txBody>
      </p:sp>
      <p:cxnSp>
        <p:nvCxnSpPr>
          <p:cNvPr id="19" name="PHẠM DUYÊN 6 - 9Slide.vn">
            <a:extLst>
              <a:ext uri="{FF2B5EF4-FFF2-40B4-BE49-F238E27FC236}">
                <a16:creationId xmlns:a16="http://schemas.microsoft.com/office/drawing/2014/main" id="{1BE2D301-8559-05FD-2C40-D04FB77DB154}"/>
              </a:ext>
            </a:extLst>
          </p:cNvPr>
          <p:cNvCxnSpPr>
            <a:cxnSpLocks/>
          </p:cNvCxnSpPr>
          <p:nvPr/>
        </p:nvCxnSpPr>
        <p:spPr>
          <a:xfrm flipV="1">
            <a:off x="4786604" y="3735355"/>
            <a:ext cx="457200" cy="774441"/>
          </a:xfrm>
          <a:prstGeom prst="straightConnector1">
            <a:avLst/>
          </a:prstGeom>
          <a:ln w="34925" cap="rnd" cmpd="thickThin">
            <a:solidFill>
              <a:srgbClr val="1E7678"/>
            </a:solidFill>
            <a:tailEnd type="stealth"/>
          </a:ln>
        </p:spPr>
        <p:style>
          <a:lnRef idx="1">
            <a:schemeClr val="accent1"/>
          </a:lnRef>
          <a:fillRef idx="0">
            <a:schemeClr val="accent1"/>
          </a:fillRef>
          <a:effectRef idx="0">
            <a:schemeClr val="accent1"/>
          </a:effectRef>
          <a:fontRef idx="minor">
            <a:schemeClr val="tx1"/>
          </a:fontRef>
        </p:style>
      </p:cxnSp>
      <p:cxnSp>
        <p:nvCxnSpPr>
          <p:cNvPr id="22" name="PHẠM DUYÊN 7 - 9Slide.vn">
            <a:extLst>
              <a:ext uri="{FF2B5EF4-FFF2-40B4-BE49-F238E27FC236}">
                <a16:creationId xmlns:a16="http://schemas.microsoft.com/office/drawing/2014/main" id="{183C40BF-8D1F-31B4-19FD-D29B7575546F}"/>
              </a:ext>
            </a:extLst>
          </p:cNvPr>
          <p:cNvCxnSpPr>
            <a:cxnSpLocks/>
          </p:cNvCxnSpPr>
          <p:nvPr/>
        </p:nvCxnSpPr>
        <p:spPr>
          <a:xfrm flipV="1">
            <a:off x="7809723" y="3679371"/>
            <a:ext cx="233265" cy="793103"/>
          </a:xfrm>
          <a:prstGeom prst="straightConnector1">
            <a:avLst/>
          </a:prstGeom>
          <a:ln w="34925" cap="rnd" cmpd="thickThin">
            <a:solidFill>
              <a:srgbClr val="1E7678"/>
            </a:solidFill>
            <a:tailEnd type="stealth"/>
          </a:ln>
        </p:spPr>
        <p:style>
          <a:lnRef idx="1">
            <a:schemeClr val="accent1"/>
          </a:lnRef>
          <a:fillRef idx="0">
            <a:schemeClr val="accent1"/>
          </a:fillRef>
          <a:effectRef idx="0">
            <a:schemeClr val="accent1"/>
          </a:effectRef>
          <a:fontRef idx="minor">
            <a:schemeClr val="tx1"/>
          </a:fontRef>
        </p:style>
      </p:cxnSp>
      <p:cxnSp>
        <p:nvCxnSpPr>
          <p:cNvPr id="29" name="PHẠM DUYÊN 8 - 9Slide.vn">
            <a:extLst>
              <a:ext uri="{FF2B5EF4-FFF2-40B4-BE49-F238E27FC236}">
                <a16:creationId xmlns:a16="http://schemas.microsoft.com/office/drawing/2014/main" id="{C75CAA7F-6936-4AEB-9C67-CA823EA91207}"/>
              </a:ext>
            </a:extLst>
          </p:cNvPr>
          <p:cNvCxnSpPr>
            <a:cxnSpLocks/>
          </p:cNvCxnSpPr>
          <p:nvPr/>
        </p:nvCxnSpPr>
        <p:spPr>
          <a:xfrm flipH="1" flipV="1">
            <a:off x="6820678" y="3726024"/>
            <a:ext cx="3408783" cy="749559"/>
          </a:xfrm>
          <a:prstGeom prst="straightConnector1">
            <a:avLst/>
          </a:prstGeom>
          <a:ln w="34925" cap="rnd" cmpd="thickThin">
            <a:solidFill>
              <a:srgbClr val="1E7678"/>
            </a:solidFill>
            <a:tailEnd type="stealth"/>
          </a:ln>
        </p:spPr>
        <p:style>
          <a:lnRef idx="1">
            <a:schemeClr val="accent1"/>
          </a:lnRef>
          <a:fillRef idx="0">
            <a:schemeClr val="accent1"/>
          </a:fillRef>
          <a:effectRef idx="0">
            <a:schemeClr val="accent1"/>
          </a:effectRef>
          <a:fontRef idx="minor">
            <a:schemeClr val="tx1"/>
          </a:fontRef>
        </p:style>
      </p:cxnSp>
      <p:grpSp>
        <p:nvGrpSpPr>
          <p:cNvPr id="34" name="PHẠM DUYÊN 9 - 9Slide.vn">
            <a:extLst>
              <a:ext uri="{FF2B5EF4-FFF2-40B4-BE49-F238E27FC236}">
                <a16:creationId xmlns:a16="http://schemas.microsoft.com/office/drawing/2014/main" id="{5E9CE60A-AEE6-E5B5-516E-AADB1474064C}"/>
              </a:ext>
            </a:extLst>
          </p:cNvPr>
          <p:cNvGrpSpPr/>
          <p:nvPr/>
        </p:nvGrpSpPr>
        <p:grpSpPr>
          <a:xfrm>
            <a:off x="539966" y="507024"/>
            <a:ext cx="668922" cy="707886"/>
            <a:chOff x="1559434" y="1176116"/>
            <a:chExt cx="668922" cy="707886"/>
          </a:xfrm>
        </p:grpSpPr>
        <p:grpSp>
          <p:nvGrpSpPr>
            <p:cNvPr id="35" name="Group 34">
              <a:extLst>
                <a:ext uri="{FF2B5EF4-FFF2-40B4-BE49-F238E27FC236}">
                  <a16:creationId xmlns:a16="http://schemas.microsoft.com/office/drawing/2014/main" id="{D35D0A24-4B45-4D7E-82C0-A122419474C6}"/>
                </a:ext>
              </a:extLst>
            </p:cNvPr>
            <p:cNvGrpSpPr/>
            <p:nvPr/>
          </p:nvGrpSpPr>
          <p:grpSpPr>
            <a:xfrm>
              <a:off x="1559434" y="1197548"/>
              <a:ext cx="668922" cy="668922"/>
              <a:chOff x="1959266" y="1758940"/>
              <a:chExt cx="668922" cy="668922"/>
            </a:xfrm>
          </p:grpSpPr>
          <p:sp>
            <p:nvSpPr>
              <p:cNvPr id="37" name="Oval 36">
                <a:extLst>
                  <a:ext uri="{FF2B5EF4-FFF2-40B4-BE49-F238E27FC236}">
                    <a16:creationId xmlns:a16="http://schemas.microsoft.com/office/drawing/2014/main" id="{7D26F96B-DEAA-3F4C-3018-4D8F7955E56F}"/>
                  </a:ext>
                </a:extLst>
              </p:cNvPr>
              <p:cNvSpPr/>
              <p:nvPr/>
            </p:nvSpPr>
            <p:spPr>
              <a:xfrm>
                <a:off x="2001384" y="1801058"/>
                <a:ext cx="590719" cy="590719"/>
              </a:xfrm>
              <a:prstGeom prst="ellipse">
                <a:avLst/>
              </a:prstGeom>
              <a:solidFill>
                <a:srgbClr val="003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758B4598-8A62-74A5-2457-903681015823}"/>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a16="http://schemas.microsoft.com/office/drawing/2014/main" id="{CC537F02-190A-ABC2-C909-4B0793D797FD}"/>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627146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125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125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1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254053" y="445944"/>
            <a:ext cx="10372071" cy="1384995"/>
          </a:xfrm>
          <a:prstGeom prst="rect">
            <a:avLst/>
          </a:prstGeom>
          <a:noFill/>
        </p:spPr>
        <p:txBody>
          <a:bodyPr wrap="square" rtlCol="0">
            <a:spAutoFit/>
          </a:bodyPr>
          <a:lstStyle/>
          <a:p>
            <a:pPr lvl="0" algn="just">
              <a:defRPr/>
            </a:pPr>
            <a:r>
              <a:rPr lang="vi-VN" sz="2800" dirty="0">
                <a:solidFill>
                  <a:prstClr val="black"/>
                </a:solidFill>
                <a:latin typeface="Arial" panose="020B0604020202020204" pitchFamily="34" charset="0"/>
                <a:cs typeface="Arial" panose="020B0604020202020204" pitchFamily="34" charset="0"/>
              </a:rPr>
              <a:t>b) Trường hợp vệ tinh bay ở độ cao cách mặt đất 35 425 km. Khi làm tròn số chỉ độ cao đó đến hàng nghìn, hàng chục nghìn em được các số nào?</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FF8EBA6-2F05-41EE-9B7B-357634D8C390}"/>
              </a:ext>
            </a:extLst>
          </p:cNvPr>
          <p:cNvSpPr txBox="1"/>
          <p:nvPr/>
        </p:nvSpPr>
        <p:spPr>
          <a:xfrm>
            <a:off x="5537771" y="2420291"/>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35 425</a:t>
            </a:r>
          </a:p>
        </p:txBody>
      </p:sp>
      <p:cxnSp>
        <p:nvCxnSpPr>
          <p:cNvPr id="13" name="Straight Arrow Connector 12">
            <a:extLst>
              <a:ext uri="{FF2B5EF4-FFF2-40B4-BE49-F238E27FC236}">
                <a16:creationId xmlns:a16="http://schemas.microsoft.com/office/drawing/2014/main" id="{5EBF7977-186F-402F-B20B-2E937DDD738D}"/>
              </a:ext>
            </a:extLst>
          </p:cNvPr>
          <p:cNvCxnSpPr>
            <a:cxnSpLocks/>
          </p:cNvCxnSpPr>
          <p:nvPr/>
        </p:nvCxnSpPr>
        <p:spPr>
          <a:xfrm>
            <a:off x="7002500" y="2706041"/>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E05B13-8762-4FF0-8948-EB7072DFEED4}"/>
              </a:ext>
            </a:extLst>
          </p:cNvPr>
          <p:cNvSpPr txBox="1"/>
          <p:nvPr/>
        </p:nvSpPr>
        <p:spPr>
          <a:xfrm>
            <a:off x="7288250" y="2153591"/>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vì</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4 &lt; 5</a:t>
            </a:r>
          </a:p>
        </p:txBody>
      </p:sp>
      <p:sp>
        <p:nvSpPr>
          <p:cNvPr id="15" name="TextBox 14">
            <a:extLst>
              <a:ext uri="{FF2B5EF4-FFF2-40B4-BE49-F238E27FC236}">
                <a16:creationId xmlns:a16="http://schemas.microsoft.com/office/drawing/2014/main" id="{EB6EDA7B-463C-407A-A5C0-9C037EDA10BA}"/>
              </a:ext>
            </a:extLst>
          </p:cNvPr>
          <p:cNvSpPr txBox="1"/>
          <p:nvPr/>
        </p:nvSpPr>
        <p:spPr>
          <a:xfrm>
            <a:off x="6945349" y="2686991"/>
            <a:ext cx="2828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làm</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tròn</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xuống</a:t>
            </a:r>
            <a:endPar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9B808F5-5BFC-4F7B-9683-04EA59ADE0D8}"/>
              </a:ext>
            </a:extLst>
          </p:cNvPr>
          <p:cNvSpPr txBox="1"/>
          <p:nvPr/>
        </p:nvSpPr>
        <p:spPr>
          <a:xfrm>
            <a:off x="9631400" y="2458391"/>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35 000</a:t>
            </a:r>
          </a:p>
        </p:txBody>
      </p:sp>
      <p:sp>
        <p:nvSpPr>
          <p:cNvPr id="19" name="TextBox 18">
            <a:extLst>
              <a:ext uri="{FF2B5EF4-FFF2-40B4-BE49-F238E27FC236}">
                <a16:creationId xmlns:a16="http://schemas.microsoft.com/office/drawing/2014/main" id="{B6BD67FB-FB22-4243-82B6-6FB50A8E4302}"/>
              </a:ext>
            </a:extLst>
          </p:cNvPr>
          <p:cNvSpPr txBox="1"/>
          <p:nvPr/>
        </p:nvSpPr>
        <p:spPr>
          <a:xfrm>
            <a:off x="5756225" y="4136825"/>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35 425</a:t>
            </a:r>
          </a:p>
        </p:txBody>
      </p:sp>
      <p:cxnSp>
        <p:nvCxnSpPr>
          <p:cNvPr id="20" name="Straight Arrow Connector 19">
            <a:extLst>
              <a:ext uri="{FF2B5EF4-FFF2-40B4-BE49-F238E27FC236}">
                <a16:creationId xmlns:a16="http://schemas.microsoft.com/office/drawing/2014/main" id="{9E3BE8CA-4821-46BB-AAE1-D4F1AAA6ECF8}"/>
              </a:ext>
            </a:extLst>
          </p:cNvPr>
          <p:cNvCxnSpPr>
            <a:cxnSpLocks/>
          </p:cNvCxnSpPr>
          <p:nvPr/>
        </p:nvCxnSpPr>
        <p:spPr>
          <a:xfrm>
            <a:off x="7023050" y="44321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2D1894-9D53-43CD-9D15-A48B05D6F911}"/>
              </a:ext>
            </a:extLst>
          </p:cNvPr>
          <p:cNvSpPr txBox="1"/>
          <p:nvPr/>
        </p:nvSpPr>
        <p:spPr>
          <a:xfrm>
            <a:off x="7308800" y="3879650"/>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vì</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5 = 5</a:t>
            </a:r>
          </a:p>
        </p:txBody>
      </p:sp>
      <p:sp>
        <p:nvSpPr>
          <p:cNvPr id="22" name="TextBox 21">
            <a:extLst>
              <a:ext uri="{FF2B5EF4-FFF2-40B4-BE49-F238E27FC236}">
                <a16:creationId xmlns:a16="http://schemas.microsoft.com/office/drawing/2014/main" id="{A02B67C4-7175-4523-9DFF-30C456FD28A7}"/>
              </a:ext>
            </a:extLst>
          </p:cNvPr>
          <p:cNvSpPr txBox="1"/>
          <p:nvPr/>
        </p:nvSpPr>
        <p:spPr>
          <a:xfrm>
            <a:off x="6965899" y="4413050"/>
            <a:ext cx="2828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làm</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tròn</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lên</a:t>
            </a:r>
            <a:endPar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A2E88A7-1473-4B64-90B2-9206D8ABD322}"/>
              </a:ext>
            </a:extLst>
          </p:cNvPr>
          <p:cNvSpPr txBox="1"/>
          <p:nvPr/>
        </p:nvSpPr>
        <p:spPr>
          <a:xfrm>
            <a:off x="9651950" y="4184450"/>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40 000</a:t>
            </a:r>
          </a:p>
        </p:txBody>
      </p:sp>
      <p:sp>
        <p:nvSpPr>
          <p:cNvPr id="7" name="Rectangle: Rounded Corners 6">
            <a:extLst>
              <a:ext uri="{FF2B5EF4-FFF2-40B4-BE49-F238E27FC236}">
                <a16:creationId xmlns:a16="http://schemas.microsoft.com/office/drawing/2014/main" id="{C1CA7FBC-FD01-40B6-A712-8FC0EA6E5D2E}"/>
              </a:ext>
            </a:extLst>
          </p:cNvPr>
          <p:cNvSpPr/>
          <p:nvPr/>
        </p:nvSpPr>
        <p:spPr>
          <a:xfrm>
            <a:off x="462708" y="2358326"/>
            <a:ext cx="4829533"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tròn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đến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hàng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nghìn</a:t>
            </a:r>
            <a:endParaRPr lang="en-US" sz="2800" dirty="0">
              <a:solidFill>
                <a:srgbClr val="002060"/>
              </a:solidFill>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2A0233E8-4D6F-4715-89EE-6EA0D69BF080}"/>
              </a:ext>
            </a:extLst>
          </p:cNvPr>
          <p:cNvSpPr/>
          <p:nvPr/>
        </p:nvSpPr>
        <p:spPr>
          <a:xfrm>
            <a:off x="462708" y="4038364"/>
            <a:ext cx="5220633"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tròn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đến</a:t>
            </a:r>
            <a:r>
              <a:rPr lang="en-US" sz="2800">
                <a:solidFill>
                  <a:srgbClr val="002060"/>
                </a:solidFill>
                <a:latin typeface="Arial" panose="020B0604020202020204" pitchFamily="34" charset="0"/>
                <a:cs typeface="Arial" panose="020B0604020202020204" pitchFamily="34" charset="0"/>
              </a:rPr>
              <a:t> hàng </a:t>
            </a:r>
          </a:p>
          <a:p>
            <a:pPr algn="ctr"/>
            <a:r>
              <a:rPr lang="en-US" sz="2800">
                <a:solidFill>
                  <a:srgbClr val="002060"/>
                </a:solidFill>
                <a:latin typeface="Arial" panose="020B0604020202020204" pitchFamily="34" charset="0"/>
                <a:cs typeface="Arial" panose="020B0604020202020204" pitchFamily="34" charset="0"/>
              </a:rPr>
              <a:t>chục </a:t>
            </a:r>
            <a:r>
              <a:rPr lang="en-US" sz="2800" dirty="0" err="1">
                <a:solidFill>
                  <a:srgbClr val="002060"/>
                </a:solidFill>
                <a:latin typeface="Arial" panose="020B0604020202020204" pitchFamily="34" charset="0"/>
                <a:cs typeface="Arial" panose="020B0604020202020204" pitchFamily="34" charset="0"/>
              </a:rPr>
              <a:t>nghìn</a:t>
            </a:r>
            <a:endParaRPr lang="en-US" sz="2800" dirty="0">
              <a:solidFill>
                <a:srgbClr val="002060"/>
              </a:solidFill>
              <a:latin typeface="Arial" panose="020B0604020202020204" pitchFamily="34" charset="0"/>
              <a:cs typeface="Arial" panose="020B0604020202020204" pitchFamily="34" charset="0"/>
            </a:endParaRPr>
          </a:p>
        </p:txBody>
      </p:sp>
      <p:grpSp>
        <p:nvGrpSpPr>
          <p:cNvPr id="5" name="PHẠM DUYÊN 2 - 9Slide.vn">
            <a:extLst>
              <a:ext uri="{FF2B5EF4-FFF2-40B4-BE49-F238E27FC236}">
                <a16:creationId xmlns:a16="http://schemas.microsoft.com/office/drawing/2014/main" id="{E4EB6AD2-0E29-C0B9-2121-656A5D6B131E}"/>
              </a:ext>
            </a:extLst>
          </p:cNvPr>
          <p:cNvGrpSpPr/>
          <p:nvPr/>
        </p:nvGrpSpPr>
        <p:grpSpPr>
          <a:xfrm>
            <a:off x="284347" y="462989"/>
            <a:ext cx="668922" cy="707886"/>
            <a:chOff x="1559434" y="1176116"/>
            <a:chExt cx="668922" cy="707886"/>
          </a:xfrm>
        </p:grpSpPr>
        <p:grpSp>
          <p:nvGrpSpPr>
            <p:cNvPr id="6" name="Group 5">
              <a:extLst>
                <a:ext uri="{FF2B5EF4-FFF2-40B4-BE49-F238E27FC236}">
                  <a16:creationId xmlns:a16="http://schemas.microsoft.com/office/drawing/2014/main" id="{41A4128C-969E-E54F-DEF7-BF67E4674950}"/>
                </a:ext>
              </a:extLst>
            </p:cNvPr>
            <p:cNvGrpSpPr/>
            <p:nvPr/>
          </p:nvGrpSpPr>
          <p:grpSpPr>
            <a:xfrm>
              <a:off x="1559434" y="1197548"/>
              <a:ext cx="668922" cy="668922"/>
              <a:chOff x="1959266" y="1758940"/>
              <a:chExt cx="668922" cy="668922"/>
            </a:xfrm>
          </p:grpSpPr>
          <p:sp>
            <p:nvSpPr>
              <p:cNvPr id="9" name="Oval 8">
                <a:extLst>
                  <a:ext uri="{FF2B5EF4-FFF2-40B4-BE49-F238E27FC236}">
                    <a16:creationId xmlns:a16="http://schemas.microsoft.com/office/drawing/2014/main" id="{58F71BE8-ADA8-39C1-A960-BB4B00E7AB58}"/>
                  </a:ext>
                </a:extLst>
              </p:cNvPr>
              <p:cNvSpPr/>
              <p:nvPr/>
            </p:nvSpPr>
            <p:spPr>
              <a:xfrm>
                <a:off x="2001384" y="1801058"/>
                <a:ext cx="590719" cy="590719"/>
              </a:xfrm>
              <a:prstGeom prst="ellipse">
                <a:avLst/>
              </a:prstGeom>
              <a:solidFill>
                <a:srgbClr val="003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10" name="Oval 9">
                <a:extLst>
                  <a:ext uri="{FF2B5EF4-FFF2-40B4-BE49-F238E27FC236}">
                    <a16:creationId xmlns:a16="http://schemas.microsoft.com/office/drawing/2014/main" id="{8C91C355-D657-0008-7A67-446D660BD552}"/>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8" name="TextBox 7">
              <a:extLst>
                <a:ext uri="{FF2B5EF4-FFF2-40B4-BE49-F238E27FC236}">
                  <a16:creationId xmlns:a16="http://schemas.microsoft.com/office/drawing/2014/main" id="{702294B1-5CA0-30E3-673C-D75F67347647}"/>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1242116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fade">
                                      <p:cBhvr>
                                        <p:cTn id="20" dur="500"/>
                                        <p:tgtEl>
                                          <p:spTgt spid="14">
                                            <p:txEl>
                                              <p:pRg st="0" end="0"/>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500"/>
                                        <p:tgtEl>
                                          <p:spTgt spid="1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Effect transition="in" filter="fade">
                                      <p:cBhvr>
                                        <p:cTn id="39" dur="500"/>
                                        <p:tgtEl>
                                          <p:spTgt spid="19">
                                            <p:txEl>
                                              <p:pRg st="0" end="0"/>
                                            </p:txEl>
                                          </p:spTgt>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animEffect transition="in" filter="fade">
                                      <p:cBhvr>
                                        <p:cTn id="47" dur="500"/>
                                        <p:tgtEl>
                                          <p:spTgt spid="21">
                                            <p:txEl>
                                              <p:pRg st="0" end="0"/>
                                            </p:txEl>
                                          </p:spTgt>
                                        </p:tgtEl>
                                      </p:cBhvr>
                                    </p:animEffect>
                                  </p:childTnLst>
                                </p:cTn>
                              </p:par>
                            </p:childTnLst>
                          </p:cTn>
                        </p:par>
                        <p:par>
                          <p:cTn id="48" fill="hold">
                            <p:stCondLst>
                              <p:cond delay="1500"/>
                            </p:stCondLst>
                            <p:childTnLst>
                              <p:par>
                                <p:cTn id="49" presetID="10" presetClass="entr" presetSubtype="0" fill="hold" nodeType="afterEffect">
                                  <p:stCondLst>
                                    <p:cond delay="0"/>
                                  </p:stCondLst>
                                  <p:childTnLst>
                                    <p:set>
                                      <p:cBhvr>
                                        <p:cTn id="50" dur="1" fill="hold">
                                          <p:stCondLst>
                                            <p:cond delay="0"/>
                                          </p:stCondLst>
                                        </p:cTn>
                                        <p:tgtEl>
                                          <p:spTgt spid="22">
                                            <p:txEl>
                                              <p:pRg st="0" end="0"/>
                                            </p:txEl>
                                          </p:spTgt>
                                        </p:tgtEl>
                                        <p:attrNameLst>
                                          <p:attrName>style.visibility</p:attrName>
                                        </p:attrNameLst>
                                      </p:cBhvr>
                                      <p:to>
                                        <p:strVal val="visible"/>
                                      </p:to>
                                    </p:set>
                                    <p:animEffect transition="in" filter="fade">
                                      <p:cBhvr>
                                        <p:cTn id="51" dur="500"/>
                                        <p:tgtEl>
                                          <p:spTgt spid="2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3">
                                            <p:txEl>
                                              <p:pRg st="0" end="0"/>
                                            </p:txEl>
                                          </p:spTgt>
                                        </p:tgtEl>
                                        <p:attrNameLst>
                                          <p:attrName>style.visibility</p:attrName>
                                        </p:attrNameLst>
                                      </p:cBhvr>
                                      <p:to>
                                        <p:strVal val="visible"/>
                                      </p:to>
                                    </p:set>
                                    <p:animEffect transition="in" filter="fade">
                                      <p:cBhvr>
                                        <p:cTn id="56"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
            <a:extLst>
              <a:ext uri="{FF2B5EF4-FFF2-40B4-BE49-F238E27FC236}">
                <a16:creationId xmlns:a16="http://schemas.microsoft.com/office/drawing/2014/main" id="{5BAA9907-C56A-B4ED-DF30-8DD64AEDEFDA}"/>
              </a:ext>
            </a:extLst>
          </p:cNvPr>
          <p:cNvGrpSpPr/>
          <p:nvPr/>
        </p:nvGrpSpPr>
        <p:grpSpPr>
          <a:xfrm>
            <a:off x="539966" y="507024"/>
            <a:ext cx="668922" cy="707886"/>
            <a:chOff x="1559434" y="1176116"/>
            <a:chExt cx="668922" cy="707886"/>
          </a:xfrm>
        </p:grpSpPr>
        <p:grpSp>
          <p:nvGrpSpPr>
            <p:cNvPr id="3" name="Group 2">
              <a:extLst>
                <a:ext uri="{FF2B5EF4-FFF2-40B4-BE49-F238E27FC236}">
                  <a16:creationId xmlns:a16="http://schemas.microsoft.com/office/drawing/2014/main" id="{EBEACDC3-334B-A2D4-0F35-7DFA966FCF66}"/>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5E0FC7AF-D3AA-8BAA-33E1-C3694BE8B205}"/>
                  </a:ext>
                </a:extLst>
              </p:cNvPr>
              <p:cNvSpPr/>
              <p:nvPr/>
            </p:nvSpPr>
            <p:spPr>
              <a:xfrm>
                <a:off x="2001384" y="1801058"/>
                <a:ext cx="590719" cy="590719"/>
              </a:xfrm>
              <a:prstGeom prst="ellipse">
                <a:avLst/>
              </a:prstGeom>
              <a:solidFill>
                <a:srgbClr val="003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32CC0DEC-DDBE-81FF-BDDE-14CFD20FEA98}"/>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605CDA06-2E0B-559E-02BF-0D02EA0683DE}"/>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b">
            <a:extLst>
              <a:ext uri="{FF2B5EF4-FFF2-40B4-BE49-F238E27FC236}">
                <a16:creationId xmlns:a16="http://schemas.microsoft.com/office/drawing/2014/main" id="{5EBCCD2F-6653-A4A8-C44C-29DAA6F511D7}"/>
              </a:ext>
            </a:extLst>
          </p:cNvPr>
          <p:cNvSpPr txBox="1">
            <a:spLocks noChangeAspect="1"/>
          </p:cNvSpPr>
          <p:nvPr>
            <p:custDataLst>
              <p:tags r:id="rId1"/>
            </p:custDataLst>
          </p:nvPr>
        </p:nvSpPr>
        <p:spPr>
          <a:xfrm>
            <a:off x="1290314" y="495884"/>
            <a:ext cx="10343058" cy="1736646"/>
          </a:xfrm>
          <a:prstGeom prst="roundRect">
            <a:avLst/>
          </a:prstGeom>
          <a:solidFill>
            <a:scrgbClr r="0" g="0" b="0">
              <a:alpha val="0"/>
            </a:scrgbClr>
          </a:solidFill>
        </p:spPr>
        <p:txBody>
          <a:bodyPr wrap="square" rtlCol="0">
            <a:spAutoFit/>
          </a:bodyPr>
          <a:lstStyle/>
          <a:p>
            <a:pPr algn="just"/>
            <a:r>
              <a:rPr lang="vi-VN" sz="3200" spc="-160">
                <a:solidFill>
                  <a:schemeClr val="accent3">
                    <a:lumMod val="50000"/>
                  </a:schemeClr>
                </a:solidFill>
              </a:rPr>
              <a:t>b) Trường hợp vệ tinh bay ở độ cao cách mặt đất </a:t>
            </a:r>
            <a:r>
              <a:rPr lang="vi-VN" sz="3200" spc="-160">
                <a:solidFill>
                  <a:schemeClr val="accent3">
                    <a:lumMod val="50000"/>
                  </a:schemeClr>
                </a:solidFill>
                <a:latin typeface="+mj-lt"/>
              </a:rPr>
              <a:t>35 425</a:t>
            </a:r>
            <a:r>
              <a:rPr lang="vi-VN" sz="3200" spc="-160">
                <a:solidFill>
                  <a:schemeClr val="accent3">
                    <a:lumMod val="50000"/>
                  </a:schemeClr>
                </a:solidFill>
              </a:rPr>
              <a:t> km. Khi làm tròn số chỉ độ cao đó đến hàng nghìn, hàng chục nghìn em được các số nào?</a:t>
            </a:r>
          </a:p>
        </p:txBody>
      </p:sp>
      <p:graphicFrame>
        <p:nvGraphicFramePr>
          <p:cNvPr id="8" name="bang">
            <a:extLst>
              <a:ext uri="{FF2B5EF4-FFF2-40B4-BE49-F238E27FC236}">
                <a16:creationId xmlns:a16="http://schemas.microsoft.com/office/drawing/2014/main" id="{F96719C4-0274-EE9B-1101-887DDDC9B5EB}"/>
              </a:ext>
            </a:extLst>
          </p:cNvPr>
          <p:cNvGraphicFramePr>
            <a:graphicFrameLocks/>
          </p:cNvGraphicFramePr>
          <p:nvPr>
            <p:extLst>
              <p:ext uri="{D42A27DB-BD31-4B8C-83A1-F6EECF244321}">
                <p14:modId xmlns:p14="http://schemas.microsoft.com/office/powerpoint/2010/main" val="1927862033"/>
              </p:ext>
            </p:extLst>
          </p:nvPr>
        </p:nvGraphicFramePr>
        <p:xfrm>
          <a:off x="609600" y="2651105"/>
          <a:ext cx="10991493" cy="1936135"/>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761893">
                  <a:extLst>
                    <a:ext uri="{9D8B030D-6E8A-4147-A177-3AD203B41FA5}">
                      <a16:colId xmlns:a16="http://schemas.microsoft.com/office/drawing/2014/main" val="1538297999"/>
                    </a:ext>
                  </a:extLst>
                </a:gridCol>
                <a:gridCol w="3172526">
                  <a:extLst>
                    <a:ext uri="{9D8B030D-6E8A-4147-A177-3AD203B41FA5}">
                      <a16:colId xmlns:a16="http://schemas.microsoft.com/office/drawing/2014/main" val="2352640127"/>
                    </a:ext>
                  </a:extLst>
                </a:gridCol>
                <a:gridCol w="2405314">
                  <a:extLst>
                    <a:ext uri="{9D8B030D-6E8A-4147-A177-3AD203B41FA5}">
                      <a16:colId xmlns:a16="http://schemas.microsoft.com/office/drawing/2014/main" val="611187274"/>
                    </a:ext>
                  </a:extLst>
                </a:gridCol>
                <a:gridCol w="2651760">
                  <a:extLst>
                    <a:ext uri="{9D8B030D-6E8A-4147-A177-3AD203B41FA5}">
                      <a16:colId xmlns:a16="http://schemas.microsoft.com/office/drawing/2014/main" val="1572493593"/>
                    </a:ext>
                  </a:extLst>
                </a:gridCol>
              </a:tblGrid>
              <a:tr h="822960">
                <a:tc>
                  <a:txBody>
                    <a:bodyPr/>
                    <a:lstStyle/>
                    <a:p>
                      <a:pPr algn="ctr"/>
                      <a:r>
                        <a:rPr lang="en-US" sz="3200">
                          <a:solidFill>
                            <a:schemeClr val="tx1">
                              <a:lumMod val="85000"/>
                              <a:lumOff val="15000"/>
                            </a:schemeClr>
                          </a:solidFill>
                          <a:effectLst/>
                          <a:latin typeface="Arial" panose="020B0604020202020204" pitchFamily="34" charset="0"/>
                          <a:cs typeface="Arial" panose="020B0604020202020204" pitchFamily="34" charset="0"/>
                        </a:rPr>
                        <a:t>Làm tròn đến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9A9F9"/>
                    </a:solidFill>
                  </a:tcPr>
                </a:tc>
                <a:tc>
                  <a:txBody>
                    <a:bodyPr/>
                    <a:lstStyle/>
                    <a:p>
                      <a:pPr algn="ctr"/>
                      <a:r>
                        <a:rPr lang="en-US" sz="3200">
                          <a:solidFill>
                            <a:schemeClr val="tx1">
                              <a:lumMod val="85000"/>
                              <a:lumOff val="15000"/>
                            </a:schemeClr>
                          </a:solidFill>
                          <a:effectLst/>
                          <a:latin typeface="Arial" panose="020B0604020202020204" pitchFamily="34" charset="0"/>
                          <a:cs typeface="Arial" panose="020B0604020202020204" pitchFamily="34" charset="0"/>
                        </a:rPr>
                        <a:t>Hàng </a:t>
                      </a:r>
                    </a:p>
                    <a:p>
                      <a:pPr algn="ctr"/>
                      <a:r>
                        <a:rPr lang="en-US" sz="3200">
                          <a:solidFill>
                            <a:schemeClr val="tx1">
                              <a:lumMod val="85000"/>
                              <a:lumOff val="15000"/>
                            </a:schemeClr>
                          </a:solidFill>
                          <a:effectLst/>
                          <a:latin typeface="Arial" panose="020B0604020202020204" pitchFamily="34" charset="0"/>
                          <a:cs typeface="Arial" panose="020B0604020202020204" pitchFamily="34" charset="0"/>
                        </a:rPr>
                        <a:t>chục nghìn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9A9F9"/>
                    </a:solidFill>
                  </a:tcPr>
                </a:tc>
                <a:tc>
                  <a:txBody>
                    <a:bodyPr/>
                    <a:lstStyle/>
                    <a:p>
                      <a:pPr algn="ctr"/>
                      <a:r>
                        <a:rPr lang="en-US" sz="3200">
                          <a:solidFill>
                            <a:schemeClr val="tx1">
                              <a:lumMod val="85000"/>
                              <a:lumOff val="15000"/>
                            </a:schemeClr>
                          </a:solidFill>
                          <a:effectLst/>
                          <a:latin typeface="Arial" panose="020B0604020202020204" pitchFamily="34" charset="0"/>
                          <a:cs typeface="Arial" panose="020B0604020202020204" pitchFamily="34" charset="0"/>
                        </a:rPr>
                        <a:t>Hàng nghìn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9A9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chemeClr val="tx1">
                              <a:lumMod val="85000"/>
                              <a:lumOff val="15000"/>
                            </a:schemeClr>
                          </a:solidFill>
                          <a:effectLst/>
                          <a:latin typeface="Arial" panose="020B0604020202020204" pitchFamily="34" charset="0"/>
                          <a:cs typeface="Arial" panose="020B0604020202020204" pitchFamily="34" charset="0"/>
                        </a:rPr>
                        <a:t>Hàng trăm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9A9F9"/>
                    </a:solidFill>
                  </a:tcPr>
                </a:tc>
                <a:extLst>
                  <a:ext uri="{0D108BD9-81ED-4DB2-BD59-A6C34878D82A}">
                    <a16:rowId xmlns:a16="http://schemas.microsoft.com/office/drawing/2014/main" val="4059180668"/>
                  </a:ext>
                </a:extLst>
              </a:tr>
              <a:tr h="869335">
                <a:tc>
                  <a:txBody>
                    <a:bodyPr/>
                    <a:lstStyle/>
                    <a:p>
                      <a:pPr algn="ctr"/>
                      <a:r>
                        <a:rPr lang="en-US" sz="3600" b="1">
                          <a:solidFill>
                            <a:schemeClr val="tx1">
                              <a:lumMod val="75000"/>
                              <a:lumOff val="25000"/>
                            </a:schemeClr>
                          </a:solidFill>
                          <a:latin typeface="Arial" panose="020B0604020202020204" pitchFamily="34" charset="0"/>
                          <a:cs typeface="Arial" panose="020B0604020202020204" pitchFamily="34" charset="0"/>
                        </a:rPr>
                        <a:t>35 425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a:endParaRPr lang="en-US" sz="2800">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a:endParaRPr lang="en-US" sz="2800">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a:endParaRPr lang="en-US" sz="2800">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012076204"/>
                  </a:ext>
                </a:extLst>
              </a:tr>
            </a:tbl>
          </a:graphicData>
        </a:graphic>
      </p:graphicFrame>
      <p:sp>
        <p:nvSpPr>
          <p:cNvPr id="9" name="35400">
            <a:extLst>
              <a:ext uri="{FF2B5EF4-FFF2-40B4-BE49-F238E27FC236}">
                <a16:creationId xmlns:a16="http://schemas.microsoft.com/office/drawing/2014/main" id="{1A79C687-B5B4-2E46-437A-A9A88C7900A9}"/>
              </a:ext>
            </a:extLst>
          </p:cNvPr>
          <p:cNvSpPr/>
          <p:nvPr/>
        </p:nvSpPr>
        <p:spPr>
          <a:xfrm>
            <a:off x="3755846" y="3866545"/>
            <a:ext cx="2120900" cy="646331"/>
          </a:xfrm>
          <a:prstGeom prst="rect">
            <a:avLst/>
          </a:prstGeom>
          <a:noFill/>
          <a:ln w="28575">
            <a:noFill/>
            <a:prstDash val="solid"/>
          </a:ln>
          <a:effectLst/>
        </p:spPr>
        <p:txBody>
          <a:bodyPr wrap="square">
            <a:spAutoFit/>
          </a:bodyPr>
          <a:lstStyle/>
          <a:p>
            <a:pPr algn="ctr"/>
            <a:r>
              <a:rPr lang="en-US" sz="3600" b="1">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rPr>
              <a:t>40 000</a:t>
            </a:r>
            <a:endParaRPr lang="vi-VN" sz="3600" b="1" dirty="0">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endParaRPr>
          </a:p>
        </p:txBody>
      </p:sp>
      <p:sp>
        <p:nvSpPr>
          <p:cNvPr id="10" name="35 000">
            <a:extLst>
              <a:ext uri="{FF2B5EF4-FFF2-40B4-BE49-F238E27FC236}">
                <a16:creationId xmlns:a16="http://schemas.microsoft.com/office/drawing/2014/main" id="{8A0FA168-7D8C-B0B4-03C8-BABF5FA3E88D}"/>
              </a:ext>
            </a:extLst>
          </p:cNvPr>
          <p:cNvSpPr/>
          <p:nvPr/>
        </p:nvSpPr>
        <p:spPr>
          <a:xfrm>
            <a:off x="6564361" y="3866545"/>
            <a:ext cx="2120900" cy="646331"/>
          </a:xfrm>
          <a:prstGeom prst="rect">
            <a:avLst/>
          </a:prstGeom>
          <a:noFill/>
          <a:ln w="28575">
            <a:noFill/>
            <a:prstDash val="solid"/>
          </a:ln>
          <a:effectLst/>
        </p:spPr>
        <p:txBody>
          <a:bodyPr wrap="square">
            <a:spAutoFit/>
          </a:bodyPr>
          <a:lstStyle/>
          <a:p>
            <a:pPr algn="ctr"/>
            <a:r>
              <a:rPr lang="en-US" sz="3600" b="1">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rPr>
              <a:t>35 000</a:t>
            </a:r>
            <a:endParaRPr lang="vi-VN" sz="3600" b="1" dirty="0">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endParaRPr>
          </a:p>
        </p:txBody>
      </p:sp>
      <p:sp>
        <p:nvSpPr>
          <p:cNvPr id="11" name="40 000">
            <a:extLst>
              <a:ext uri="{FF2B5EF4-FFF2-40B4-BE49-F238E27FC236}">
                <a16:creationId xmlns:a16="http://schemas.microsoft.com/office/drawing/2014/main" id="{35BF26AF-7621-B3E6-E238-170529E18BB9}"/>
              </a:ext>
            </a:extLst>
          </p:cNvPr>
          <p:cNvSpPr/>
          <p:nvPr/>
        </p:nvSpPr>
        <p:spPr>
          <a:xfrm>
            <a:off x="9251577" y="3866545"/>
            <a:ext cx="2120900" cy="646331"/>
          </a:xfrm>
          <a:prstGeom prst="rect">
            <a:avLst/>
          </a:prstGeom>
          <a:noFill/>
          <a:ln w="28575">
            <a:noFill/>
            <a:prstDash val="solid"/>
          </a:ln>
          <a:effectLst/>
        </p:spPr>
        <p:txBody>
          <a:bodyPr wrap="square">
            <a:spAutoFit/>
          </a:bodyPr>
          <a:lstStyle/>
          <a:p>
            <a:pPr algn="ctr"/>
            <a:r>
              <a:rPr lang="en-US" sz="3600" b="1">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rPr>
              <a:t>35 400</a:t>
            </a:r>
            <a:endParaRPr lang="vi-VN" sz="3600" b="1" dirty="0">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25981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A8FB43B-1035-1F89-21F9-DE2A0F6BB5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344014" y="1855838"/>
            <a:ext cx="3638595" cy="4710881"/>
          </a:xfrm>
          <a:prstGeom prst="rect">
            <a:avLst/>
          </a:prstGeom>
        </p:spPr>
      </p:pic>
      <p:sp>
        <p:nvSpPr>
          <p:cNvPr id="10" name="TextBox 9">
            <a:extLst>
              <a:ext uri="{FF2B5EF4-FFF2-40B4-BE49-F238E27FC236}">
                <a16:creationId xmlns:a16="http://schemas.microsoft.com/office/drawing/2014/main" id="{E216063E-9A8C-E8D6-BEE5-26006D77476B}"/>
              </a:ext>
            </a:extLst>
          </p:cNvPr>
          <p:cNvSpPr txBox="1"/>
          <p:nvPr/>
        </p:nvSpPr>
        <p:spPr>
          <a:xfrm>
            <a:off x="2164044" y="1805220"/>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86C3ABE-27E6-69AB-9ACD-F47DC3BED1C5}"/>
              </a:ext>
            </a:extLst>
          </p:cNvPr>
          <p:cNvPicPr>
            <a:picLocks noChangeAspect="1"/>
          </p:cNvPicPr>
          <p:nvPr/>
        </p:nvPicPr>
        <p:blipFill>
          <a:blip r:embed="rId4"/>
          <a:stretch>
            <a:fillRect/>
          </a:stretch>
        </p:blipFill>
        <p:spPr>
          <a:xfrm rot="737208" flipH="1">
            <a:off x="971929" y="1722569"/>
            <a:ext cx="919996" cy="919996"/>
          </a:xfrm>
          <a:prstGeom prst="rect">
            <a:avLst/>
          </a:prstGeom>
        </p:spPr>
      </p:pic>
      <p:sp>
        <p:nvSpPr>
          <p:cNvPr id="12" name="TextBox 11">
            <a:extLst>
              <a:ext uri="{FF2B5EF4-FFF2-40B4-BE49-F238E27FC236}">
                <a16:creationId xmlns:a16="http://schemas.microsoft.com/office/drawing/2014/main" id="{D4C9D7D1-786A-B473-A93A-A25D132AA998}"/>
              </a:ext>
            </a:extLst>
          </p:cNvPr>
          <p:cNvSpPr txBox="1"/>
          <p:nvPr/>
        </p:nvSpPr>
        <p:spPr>
          <a:xfrm>
            <a:off x="2164044" y="2786232"/>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9AECC7B3-3FD8-D78D-2D20-0040FECF31F8}"/>
              </a:ext>
            </a:extLst>
          </p:cNvPr>
          <p:cNvPicPr>
            <a:picLocks noChangeAspect="1"/>
          </p:cNvPicPr>
          <p:nvPr/>
        </p:nvPicPr>
        <p:blipFill>
          <a:blip r:embed="rId4"/>
          <a:stretch>
            <a:fillRect/>
          </a:stretch>
        </p:blipFill>
        <p:spPr>
          <a:xfrm rot="737208" flipH="1">
            <a:off x="971929" y="2703581"/>
            <a:ext cx="919996" cy="919996"/>
          </a:xfrm>
          <a:prstGeom prst="rect">
            <a:avLst/>
          </a:prstGeom>
        </p:spPr>
      </p:pic>
      <p:sp>
        <p:nvSpPr>
          <p:cNvPr id="14" name="TextBox 13">
            <a:extLst>
              <a:ext uri="{FF2B5EF4-FFF2-40B4-BE49-F238E27FC236}">
                <a16:creationId xmlns:a16="http://schemas.microsoft.com/office/drawing/2014/main" id="{5A415F46-50AE-F12C-3795-9EE0B6E50AF9}"/>
              </a:ext>
            </a:extLst>
          </p:cNvPr>
          <p:cNvSpPr txBox="1"/>
          <p:nvPr/>
        </p:nvSpPr>
        <p:spPr>
          <a:xfrm>
            <a:off x="2164044" y="3767244"/>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A3D47914-44B4-4E9E-38AA-CFB317D27918}"/>
              </a:ext>
            </a:extLst>
          </p:cNvPr>
          <p:cNvPicPr>
            <a:picLocks noChangeAspect="1"/>
          </p:cNvPicPr>
          <p:nvPr/>
        </p:nvPicPr>
        <p:blipFill>
          <a:blip r:embed="rId4"/>
          <a:stretch>
            <a:fillRect/>
          </a:stretch>
        </p:blipFill>
        <p:spPr>
          <a:xfrm rot="737208" flipH="1">
            <a:off x="971929" y="3684593"/>
            <a:ext cx="919996" cy="919996"/>
          </a:xfrm>
          <a:prstGeom prst="rect">
            <a:avLst/>
          </a:prstGeom>
        </p:spPr>
      </p:pic>
      <p:sp>
        <p:nvSpPr>
          <p:cNvPr id="16" name="TextBox 15">
            <a:extLst>
              <a:ext uri="{FF2B5EF4-FFF2-40B4-BE49-F238E27FC236}">
                <a16:creationId xmlns:a16="http://schemas.microsoft.com/office/drawing/2014/main" id="{CA6B4A89-3743-4649-32FB-CEE071E59D38}"/>
              </a:ext>
            </a:extLst>
          </p:cNvPr>
          <p:cNvSpPr txBox="1"/>
          <p:nvPr/>
        </p:nvSpPr>
        <p:spPr>
          <a:xfrm>
            <a:off x="2164044" y="4748256"/>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27DB0D52-492D-30DF-DB82-7CEF07A694DA}"/>
              </a:ext>
            </a:extLst>
          </p:cNvPr>
          <p:cNvPicPr>
            <a:picLocks noChangeAspect="1"/>
          </p:cNvPicPr>
          <p:nvPr/>
        </p:nvPicPr>
        <p:blipFill>
          <a:blip r:embed="rId4"/>
          <a:stretch>
            <a:fillRect/>
          </a:stretch>
        </p:blipFill>
        <p:spPr>
          <a:xfrm rot="737208" flipH="1">
            <a:off x="971929" y="4665605"/>
            <a:ext cx="919996" cy="919996"/>
          </a:xfrm>
          <a:prstGeom prst="rect">
            <a:avLst/>
          </a:prstGeom>
        </p:spPr>
      </p:pic>
      <p:pic>
        <p:nvPicPr>
          <p:cNvPr id="2" name="Picture 1">
            <a:extLst>
              <a:ext uri="{FF2B5EF4-FFF2-40B4-BE49-F238E27FC236}">
                <a16:creationId xmlns:a16="http://schemas.microsoft.com/office/drawing/2014/main" id="{A8C1881C-EB2F-4FC5-9BDA-46A8F54DE043}"/>
              </a:ext>
            </a:extLst>
          </p:cNvPr>
          <p:cNvPicPr>
            <a:picLocks noChangeAspect="1"/>
          </p:cNvPicPr>
          <p:nvPr/>
        </p:nvPicPr>
        <p:blipFill>
          <a:blip r:embed="rId5"/>
          <a:stretch>
            <a:fillRect/>
          </a:stretch>
        </p:blipFill>
        <p:spPr>
          <a:xfrm>
            <a:off x="3143675" y="513454"/>
            <a:ext cx="5200339" cy="1121761"/>
          </a:xfrm>
          <a:prstGeom prst="rect">
            <a:avLst/>
          </a:prstGeom>
        </p:spPr>
      </p:pic>
    </p:spTree>
    <p:extLst>
      <p:ext uri="{BB962C8B-B14F-4D97-AF65-F5344CB8AC3E}">
        <p14:creationId xmlns:p14="http://schemas.microsoft.com/office/powerpoint/2010/main" val="811337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left)">
                                      <p:cBhvr>
                                        <p:cTn id="4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42228B-D94B-4DDF-B3DF-78648700B257}"/>
              </a:ext>
            </a:extLst>
          </p:cNvPr>
          <p:cNvPicPr>
            <a:picLocks noChangeAspect="1"/>
          </p:cNvPicPr>
          <p:nvPr/>
        </p:nvPicPr>
        <p:blipFill>
          <a:blip r:embed="rId2"/>
          <a:stretch>
            <a:fillRect/>
          </a:stretch>
        </p:blipFill>
        <p:spPr>
          <a:xfrm>
            <a:off x="3340369" y="699388"/>
            <a:ext cx="5511262" cy="2944623"/>
          </a:xfrm>
          <a:prstGeom prst="rect">
            <a:avLst/>
          </a:prstGeom>
        </p:spPr>
      </p:pic>
      <p:grpSp>
        <p:nvGrpSpPr>
          <p:cNvPr id="329" name="Group 328">
            <a:extLst>
              <a:ext uri="{FF2B5EF4-FFF2-40B4-BE49-F238E27FC236}">
                <a16:creationId xmlns:a16="http://schemas.microsoft.com/office/drawing/2014/main" id="{3F84969A-220F-49A2-B558-745157D15C80}"/>
              </a:ext>
            </a:extLst>
          </p:cNvPr>
          <p:cNvGrpSpPr/>
          <p:nvPr/>
        </p:nvGrpSpPr>
        <p:grpSpPr>
          <a:xfrm>
            <a:off x="2884679" y="4193313"/>
            <a:ext cx="6907999" cy="2664687"/>
            <a:chOff x="5119879" y="4287027"/>
            <a:chExt cx="6490424" cy="2503612"/>
          </a:xfrm>
        </p:grpSpPr>
        <p:grpSp>
          <p:nvGrpSpPr>
            <p:cNvPr id="330" name="Graphic 1068">
              <a:extLst>
                <a:ext uri="{FF2B5EF4-FFF2-40B4-BE49-F238E27FC236}">
                  <a16:creationId xmlns:a16="http://schemas.microsoft.com/office/drawing/2014/main" id="{312C359F-447C-4540-9D30-FA3A4D1DD196}"/>
                </a:ext>
              </a:extLst>
            </p:cNvPr>
            <p:cNvGrpSpPr/>
            <p:nvPr/>
          </p:nvGrpSpPr>
          <p:grpSpPr>
            <a:xfrm>
              <a:off x="9359104" y="4373158"/>
              <a:ext cx="2251199" cy="2417481"/>
              <a:chOff x="8814612" y="1625020"/>
              <a:chExt cx="3381064" cy="3630802"/>
            </a:xfrm>
          </p:grpSpPr>
          <p:sp>
            <p:nvSpPr>
              <p:cNvPr id="814" name="Freeform: Shape 813">
                <a:extLst>
                  <a:ext uri="{FF2B5EF4-FFF2-40B4-BE49-F238E27FC236}">
                    <a16:creationId xmlns:a16="http://schemas.microsoft.com/office/drawing/2014/main" id="{76CAF9BC-B205-4085-81BC-783ADAC0376F}"/>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reeform: Shape 814">
                <a:extLst>
                  <a:ext uri="{FF2B5EF4-FFF2-40B4-BE49-F238E27FC236}">
                    <a16:creationId xmlns:a16="http://schemas.microsoft.com/office/drawing/2014/main" id="{4BEDAA47-A945-49D1-9899-E95FF2C14411}"/>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reeform: Shape 815">
                <a:extLst>
                  <a:ext uri="{FF2B5EF4-FFF2-40B4-BE49-F238E27FC236}">
                    <a16:creationId xmlns:a16="http://schemas.microsoft.com/office/drawing/2014/main" id="{F38A3C40-BD70-4F3F-8CD2-ABB250671F57}"/>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reeform: Shape 816">
                <a:extLst>
                  <a:ext uri="{FF2B5EF4-FFF2-40B4-BE49-F238E27FC236}">
                    <a16:creationId xmlns:a16="http://schemas.microsoft.com/office/drawing/2014/main" id="{ECDE7C2C-F07F-4D38-8A0D-10BE3B071DD2}"/>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reeform: Shape 817">
                <a:extLst>
                  <a:ext uri="{FF2B5EF4-FFF2-40B4-BE49-F238E27FC236}">
                    <a16:creationId xmlns:a16="http://schemas.microsoft.com/office/drawing/2014/main" id="{97D1CAB1-8CE9-453D-BA20-BA93F3122D13}"/>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reeform: Shape 818">
                <a:extLst>
                  <a:ext uri="{FF2B5EF4-FFF2-40B4-BE49-F238E27FC236}">
                    <a16:creationId xmlns:a16="http://schemas.microsoft.com/office/drawing/2014/main" id="{9ADC7A5D-EFA8-4043-9F29-8B132555053D}"/>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reeform: Shape 819">
                <a:extLst>
                  <a:ext uri="{FF2B5EF4-FFF2-40B4-BE49-F238E27FC236}">
                    <a16:creationId xmlns:a16="http://schemas.microsoft.com/office/drawing/2014/main" id="{BC611388-197E-4EDD-B962-B697C06E07FF}"/>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reeform: Shape 820">
                <a:extLst>
                  <a:ext uri="{FF2B5EF4-FFF2-40B4-BE49-F238E27FC236}">
                    <a16:creationId xmlns:a16="http://schemas.microsoft.com/office/drawing/2014/main" id="{2D079487-3196-4B0D-9ECC-3F5ADB52BBDF}"/>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reeform: Shape 821">
                <a:extLst>
                  <a:ext uri="{FF2B5EF4-FFF2-40B4-BE49-F238E27FC236}">
                    <a16:creationId xmlns:a16="http://schemas.microsoft.com/office/drawing/2014/main" id="{0FD5A8AE-D02C-45D6-91CD-5D451E6E8409}"/>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reeform: Shape 822">
                <a:extLst>
                  <a:ext uri="{FF2B5EF4-FFF2-40B4-BE49-F238E27FC236}">
                    <a16:creationId xmlns:a16="http://schemas.microsoft.com/office/drawing/2014/main" id="{C9D34EE0-F5D5-4F99-9063-F9763FBF7792}"/>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reeform: Shape 823">
                <a:extLst>
                  <a:ext uri="{FF2B5EF4-FFF2-40B4-BE49-F238E27FC236}">
                    <a16:creationId xmlns:a16="http://schemas.microsoft.com/office/drawing/2014/main" id="{870FC483-B857-4143-8DE2-06F0EEEBD2A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reeform: Shape 824">
                <a:extLst>
                  <a:ext uri="{FF2B5EF4-FFF2-40B4-BE49-F238E27FC236}">
                    <a16:creationId xmlns:a16="http://schemas.microsoft.com/office/drawing/2014/main" id="{FC324253-00C4-4DDB-95C2-5D290318283A}"/>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reeform: Shape 825">
                <a:extLst>
                  <a:ext uri="{FF2B5EF4-FFF2-40B4-BE49-F238E27FC236}">
                    <a16:creationId xmlns:a16="http://schemas.microsoft.com/office/drawing/2014/main" id="{063CEADD-B127-48EB-9B8F-8494AF132062}"/>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reeform: Shape 826">
                <a:extLst>
                  <a:ext uri="{FF2B5EF4-FFF2-40B4-BE49-F238E27FC236}">
                    <a16:creationId xmlns:a16="http://schemas.microsoft.com/office/drawing/2014/main" id="{8F2BD34D-7294-4AB4-B3AE-4A3737966E2F}"/>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reeform: Shape 827">
                <a:extLst>
                  <a:ext uri="{FF2B5EF4-FFF2-40B4-BE49-F238E27FC236}">
                    <a16:creationId xmlns:a16="http://schemas.microsoft.com/office/drawing/2014/main" id="{450CEA98-C155-4F48-B48A-3AED74A6068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reeform: Shape 828">
                <a:extLst>
                  <a:ext uri="{FF2B5EF4-FFF2-40B4-BE49-F238E27FC236}">
                    <a16:creationId xmlns:a16="http://schemas.microsoft.com/office/drawing/2014/main" id="{003CE45D-3915-4F37-B802-1815A37B586C}"/>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reeform: Shape 829">
                <a:extLst>
                  <a:ext uri="{FF2B5EF4-FFF2-40B4-BE49-F238E27FC236}">
                    <a16:creationId xmlns:a16="http://schemas.microsoft.com/office/drawing/2014/main" id="{C7254EAD-865B-4B4B-BA77-8D5182429339}"/>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reeform: Shape 830">
                <a:extLst>
                  <a:ext uri="{FF2B5EF4-FFF2-40B4-BE49-F238E27FC236}">
                    <a16:creationId xmlns:a16="http://schemas.microsoft.com/office/drawing/2014/main" id="{D10A2DD2-9A6F-4419-AF29-87197B0A8DF3}"/>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reeform: Shape 831">
                <a:extLst>
                  <a:ext uri="{FF2B5EF4-FFF2-40B4-BE49-F238E27FC236}">
                    <a16:creationId xmlns:a16="http://schemas.microsoft.com/office/drawing/2014/main" id="{15CE83CD-A9C3-4FF5-9A44-8D15FD323DC2}"/>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reeform: Shape 832">
                <a:extLst>
                  <a:ext uri="{FF2B5EF4-FFF2-40B4-BE49-F238E27FC236}">
                    <a16:creationId xmlns:a16="http://schemas.microsoft.com/office/drawing/2014/main" id="{1B2C6C87-4E55-48E6-886F-EE197DCA34A6}"/>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reeform: Shape 833">
                <a:extLst>
                  <a:ext uri="{FF2B5EF4-FFF2-40B4-BE49-F238E27FC236}">
                    <a16:creationId xmlns:a16="http://schemas.microsoft.com/office/drawing/2014/main" id="{38A8905D-57B6-4180-BD56-CE8A058DF487}"/>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reeform: Shape 834">
                <a:extLst>
                  <a:ext uri="{FF2B5EF4-FFF2-40B4-BE49-F238E27FC236}">
                    <a16:creationId xmlns:a16="http://schemas.microsoft.com/office/drawing/2014/main" id="{415DFD2E-5521-44B9-99C2-616469C9275C}"/>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6" name="Freeform: Shape 835">
                <a:extLst>
                  <a:ext uri="{FF2B5EF4-FFF2-40B4-BE49-F238E27FC236}">
                    <a16:creationId xmlns:a16="http://schemas.microsoft.com/office/drawing/2014/main" id="{0FFE5144-CE72-48A6-8024-D6F3B2504A8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7" name="Freeform: Shape 836">
                <a:extLst>
                  <a:ext uri="{FF2B5EF4-FFF2-40B4-BE49-F238E27FC236}">
                    <a16:creationId xmlns:a16="http://schemas.microsoft.com/office/drawing/2014/main" id="{48A49618-5254-42C3-A5E3-428E7C42706F}"/>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8" name="Freeform: Shape 837">
                <a:extLst>
                  <a:ext uri="{FF2B5EF4-FFF2-40B4-BE49-F238E27FC236}">
                    <a16:creationId xmlns:a16="http://schemas.microsoft.com/office/drawing/2014/main" id="{45AD279C-2B58-43AF-B9F3-AAE7437FF6A9}"/>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reeform: Shape 838">
                <a:extLst>
                  <a:ext uri="{FF2B5EF4-FFF2-40B4-BE49-F238E27FC236}">
                    <a16:creationId xmlns:a16="http://schemas.microsoft.com/office/drawing/2014/main" id="{DE9D6B34-C2DE-4F07-B4ED-00A68F541524}"/>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reeform: Shape 839">
                <a:extLst>
                  <a:ext uri="{FF2B5EF4-FFF2-40B4-BE49-F238E27FC236}">
                    <a16:creationId xmlns:a16="http://schemas.microsoft.com/office/drawing/2014/main" id="{C4957995-6CC4-409E-9066-CC19AA01D6B7}"/>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reeform: Shape 840">
                <a:extLst>
                  <a:ext uri="{FF2B5EF4-FFF2-40B4-BE49-F238E27FC236}">
                    <a16:creationId xmlns:a16="http://schemas.microsoft.com/office/drawing/2014/main" id="{CAE6484D-A504-4D46-93A3-9BDC76FA41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reeform: Shape 841">
                <a:extLst>
                  <a:ext uri="{FF2B5EF4-FFF2-40B4-BE49-F238E27FC236}">
                    <a16:creationId xmlns:a16="http://schemas.microsoft.com/office/drawing/2014/main" id="{025E7E69-4568-484E-9F04-EE7F3179BC52}"/>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reeform: Shape 842">
                <a:extLst>
                  <a:ext uri="{FF2B5EF4-FFF2-40B4-BE49-F238E27FC236}">
                    <a16:creationId xmlns:a16="http://schemas.microsoft.com/office/drawing/2014/main" id="{D2C22B1E-C681-4169-B50D-692949C98F5C}"/>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reeform: Shape 843">
                <a:extLst>
                  <a:ext uri="{FF2B5EF4-FFF2-40B4-BE49-F238E27FC236}">
                    <a16:creationId xmlns:a16="http://schemas.microsoft.com/office/drawing/2014/main" id="{4014EB2F-A806-4F0F-81C1-A0CF84E97B29}"/>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reeform: Shape 844">
                <a:extLst>
                  <a:ext uri="{FF2B5EF4-FFF2-40B4-BE49-F238E27FC236}">
                    <a16:creationId xmlns:a16="http://schemas.microsoft.com/office/drawing/2014/main" id="{E032C710-9DC0-4BBE-953F-A7ABDB1F1E89}"/>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reeform: Shape 845">
                <a:extLst>
                  <a:ext uri="{FF2B5EF4-FFF2-40B4-BE49-F238E27FC236}">
                    <a16:creationId xmlns:a16="http://schemas.microsoft.com/office/drawing/2014/main" id="{37D628CE-5F4C-4181-9D07-BBAEB09867E8}"/>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reeform: Shape 846">
                <a:extLst>
                  <a:ext uri="{FF2B5EF4-FFF2-40B4-BE49-F238E27FC236}">
                    <a16:creationId xmlns:a16="http://schemas.microsoft.com/office/drawing/2014/main" id="{EB0728D0-918C-4970-B098-62F078A2ACFA}"/>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reeform: Shape 847">
                <a:extLst>
                  <a:ext uri="{FF2B5EF4-FFF2-40B4-BE49-F238E27FC236}">
                    <a16:creationId xmlns:a16="http://schemas.microsoft.com/office/drawing/2014/main" id="{A021084C-DDE4-458C-9DDC-736EB73644A6}"/>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reeform: Shape 848">
                <a:extLst>
                  <a:ext uri="{FF2B5EF4-FFF2-40B4-BE49-F238E27FC236}">
                    <a16:creationId xmlns:a16="http://schemas.microsoft.com/office/drawing/2014/main" id="{47F0878A-3A54-4436-ACB7-48FEC2F038EA}"/>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reeform: Shape 849">
                <a:extLst>
                  <a:ext uri="{FF2B5EF4-FFF2-40B4-BE49-F238E27FC236}">
                    <a16:creationId xmlns:a16="http://schemas.microsoft.com/office/drawing/2014/main" id="{D674146B-328F-4CFE-BC74-44C87D2C65BF}"/>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reeform: Shape 850">
                <a:extLst>
                  <a:ext uri="{FF2B5EF4-FFF2-40B4-BE49-F238E27FC236}">
                    <a16:creationId xmlns:a16="http://schemas.microsoft.com/office/drawing/2014/main" id="{5E8DF916-5392-4E2E-8C70-5058417581E2}"/>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reeform: Shape 851">
                <a:extLst>
                  <a:ext uri="{FF2B5EF4-FFF2-40B4-BE49-F238E27FC236}">
                    <a16:creationId xmlns:a16="http://schemas.microsoft.com/office/drawing/2014/main" id="{4A739223-065C-42C2-9A6F-86CAC0C56555}"/>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reeform: Shape 852">
                <a:extLst>
                  <a:ext uri="{FF2B5EF4-FFF2-40B4-BE49-F238E27FC236}">
                    <a16:creationId xmlns:a16="http://schemas.microsoft.com/office/drawing/2014/main" id="{D7221DE8-4C69-4C19-AA92-5D4294DCC31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reeform: Shape 853">
                <a:extLst>
                  <a:ext uri="{FF2B5EF4-FFF2-40B4-BE49-F238E27FC236}">
                    <a16:creationId xmlns:a16="http://schemas.microsoft.com/office/drawing/2014/main" id="{69BFBD6B-B04B-4FC3-B9C2-FD0E30D52BC0}"/>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reeform: Shape 854">
                <a:extLst>
                  <a:ext uri="{FF2B5EF4-FFF2-40B4-BE49-F238E27FC236}">
                    <a16:creationId xmlns:a16="http://schemas.microsoft.com/office/drawing/2014/main" id="{B31A5079-4B15-4AEE-812F-370D8FFCCC2C}"/>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reeform: Shape 855">
                <a:extLst>
                  <a:ext uri="{FF2B5EF4-FFF2-40B4-BE49-F238E27FC236}">
                    <a16:creationId xmlns:a16="http://schemas.microsoft.com/office/drawing/2014/main" id="{4EA89EF9-806C-4F34-A2EF-A87C0E1B0ED3}"/>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reeform: Shape 856">
                <a:extLst>
                  <a:ext uri="{FF2B5EF4-FFF2-40B4-BE49-F238E27FC236}">
                    <a16:creationId xmlns:a16="http://schemas.microsoft.com/office/drawing/2014/main" id="{47CBFBCA-856A-4301-ABB8-B396972240EF}"/>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reeform: Shape 857">
                <a:extLst>
                  <a:ext uri="{FF2B5EF4-FFF2-40B4-BE49-F238E27FC236}">
                    <a16:creationId xmlns:a16="http://schemas.microsoft.com/office/drawing/2014/main" id="{CF6FC101-F182-48A0-8192-EFABC18C2729}"/>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reeform: Shape 858">
                <a:extLst>
                  <a:ext uri="{FF2B5EF4-FFF2-40B4-BE49-F238E27FC236}">
                    <a16:creationId xmlns:a16="http://schemas.microsoft.com/office/drawing/2014/main" id="{DEBDBA45-83CE-43BE-B257-221B118B9170}"/>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reeform: Shape 859">
                <a:extLst>
                  <a:ext uri="{FF2B5EF4-FFF2-40B4-BE49-F238E27FC236}">
                    <a16:creationId xmlns:a16="http://schemas.microsoft.com/office/drawing/2014/main" id="{6A49BC02-62FA-4D8F-AC2B-0C4A0F50193E}"/>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1" name="Freeform: Shape 860">
                <a:extLst>
                  <a:ext uri="{FF2B5EF4-FFF2-40B4-BE49-F238E27FC236}">
                    <a16:creationId xmlns:a16="http://schemas.microsoft.com/office/drawing/2014/main" id="{06BD5CA3-4674-447C-9D6B-2948D476E8A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2" name="Freeform: Shape 861">
                <a:extLst>
                  <a:ext uri="{FF2B5EF4-FFF2-40B4-BE49-F238E27FC236}">
                    <a16:creationId xmlns:a16="http://schemas.microsoft.com/office/drawing/2014/main" id="{30EC8C67-DD4E-47EF-A3ED-1FBF36D0A8E1}"/>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3" name="Freeform: Shape 862">
                <a:extLst>
                  <a:ext uri="{FF2B5EF4-FFF2-40B4-BE49-F238E27FC236}">
                    <a16:creationId xmlns:a16="http://schemas.microsoft.com/office/drawing/2014/main" id="{20A1EE9B-AAFE-4EF8-8BC1-6944D3302425}"/>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reeform: Shape 863">
                <a:extLst>
                  <a:ext uri="{FF2B5EF4-FFF2-40B4-BE49-F238E27FC236}">
                    <a16:creationId xmlns:a16="http://schemas.microsoft.com/office/drawing/2014/main" id="{CF9E2A9A-7221-4A5B-A6FD-CC37C4499F71}"/>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reeform: Shape 864">
                <a:extLst>
                  <a:ext uri="{FF2B5EF4-FFF2-40B4-BE49-F238E27FC236}">
                    <a16:creationId xmlns:a16="http://schemas.microsoft.com/office/drawing/2014/main" id="{5FCF7674-4A6D-46B8-A193-0F5C647F923B}"/>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reeform: Shape 865">
                <a:extLst>
                  <a:ext uri="{FF2B5EF4-FFF2-40B4-BE49-F238E27FC236}">
                    <a16:creationId xmlns:a16="http://schemas.microsoft.com/office/drawing/2014/main" id="{0842E0EE-920F-4A3C-9BF8-0808B5BD0A93}"/>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reeform: Shape 866">
                <a:extLst>
                  <a:ext uri="{FF2B5EF4-FFF2-40B4-BE49-F238E27FC236}">
                    <a16:creationId xmlns:a16="http://schemas.microsoft.com/office/drawing/2014/main" id="{9A34BC60-3998-4D7B-AB5F-D35A832A3D00}"/>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1" name="Graphic 1068">
              <a:extLst>
                <a:ext uri="{FF2B5EF4-FFF2-40B4-BE49-F238E27FC236}">
                  <a16:creationId xmlns:a16="http://schemas.microsoft.com/office/drawing/2014/main" id="{137D1739-78FB-4B48-A1DB-3D7561ABC306}"/>
                </a:ext>
              </a:extLst>
            </p:cNvPr>
            <p:cNvGrpSpPr/>
            <p:nvPr/>
          </p:nvGrpSpPr>
          <p:grpSpPr>
            <a:xfrm>
              <a:off x="5119879" y="4332869"/>
              <a:ext cx="1900796" cy="2432716"/>
              <a:chOff x="2916214" y="1602700"/>
              <a:chExt cx="2854795" cy="3653683"/>
            </a:xfrm>
          </p:grpSpPr>
          <p:sp>
            <p:nvSpPr>
              <p:cNvPr id="775" name="Freeform: Shape 774">
                <a:extLst>
                  <a:ext uri="{FF2B5EF4-FFF2-40B4-BE49-F238E27FC236}">
                    <a16:creationId xmlns:a16="http://schemas.microsoft.com/office/drawing/2014/main" id="{BE55210C-026E-4720-9FB8-EA714A6665E8}"/>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reeform: Shape 775">
                <a:extLst>
                  <a:ext uri="{FF2B5EF4-FFF2-40B4-BE49-F238E27FC236}">
                    <a16:creationId xmlns:a16="http://schemas.microsoft.com/office/drawing/2014/main" id="{70E4F283-61A0-4B1D-8ED5-29A9FFB2852A}"/>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reeform: Shape 776">
                <a:extLst>
                  <a:ext uri="{FF2B5EF4-FFF2-40B4-BE49-F238E27FC236}">
                    <a16:creationId xmlns:a16="http://schemas.microsoft.com/office/drawing/2014/main" id="{AEC791A3-3E20-4022-8600-7F860FB4C44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reeform: Shape 777">
                <a:extLst>
                  <a:ext uri="{FF2B5EF4-FFF2-40B4-BE49-F238E27FC236}">
                    <a16:creationId xmlns:a16="http://schemas.microsoft.com/office/drawing/2014/main" id="{0BE4E2B1-EAD9-4032-B404-A714D9BCF1CE}"/>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reeform: Shape 778">
                <a:extLst>
                  <a:ext uri="{FF2B5EF4-FFF2-40B4-BE49-F238E27FC236}">
                    <a16:creationId xmlns:a16="http://schemas.microsoft.com/office/drawing/2014/main" id="{CEF0B735-6056-4FE5-B934-33F4275B811B}"/>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reeform: Shape 779">
                <a:extLst>
                  <a:ext uri="{FF2B5EF4-FFF2-40B4-BE49-F238E27FC236}">
                    <a16:creationId xmlns:a16="http://schemas.microsoft.com/office/drawing/2014/main" id="{3B6495F8-FDD9-4CA1-A617-2F3B2B90695B}"/>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reeform: Shape 780">
                <a:extLst>
                  <a:ext uri="{FF2B5EF4-FFF2-40B4-BE49-F238E27FC236}">
                    <a16:creationId xmlns:a16="http://schemas.microsoft.com/office/drawing/2014/main" id="{5C61B832-2D56-45BD-9604-144140553FE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reeform: Shape 781">
                <a:extLst>
                  <a:ext uri="{FF2B5EF4-FFF2-40B4-BE49-F238E27FC236}">
                    <a16:creationId xmlns:a16="http://schemas.microsoft.com/office/drawing/2014/main" id="{40156340-A741-4FF7-90BC-5A960D05AC37}"/>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reeform: Shape 782">
                <a:extLst>
                  <a:ext uri="{FF2B5EF4-FFF2-40B4-BE49-F238E27FC236}">
                    <a16:creationId xmlns:a16="http://schemas.microsoft.com/office/drawing/2014/main" id="{75F2BAEC-008A-405C-BA2A-D8CABBD61144}"/>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4" name="Freeform: Shape 783">
                <a:extLst>
                  <a:ext uri="{FF2B5EF4-FFF2-40B4-BE49-F238E27FC236}">
                    <a16:creationId xmlns:a16="http://schemas.microsoft.com/office/drawing/2014/main" id="{B4B99F12-15E2-4581-A9C7-1F3E5542A7C6}"/>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5" name="Freeform: Shape 784">
                <a:extLst>
                  <a:ext uri="{FF2B5EF4-FFF2-40B4-BE49-F238E27FC236}">
                    <a16:creationId xmlns:a16="http://schemas.microsoft.com/office/drawing/2014/main" id="{413A7254-669C-4542-9F85-8751216989C6}"/>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6" name="Freeform: Shape 785">
                <a:extLst>
                  <a:ext uri="{FF2B5EF4-FFF2-40B4-BE49-F238E27FC236}">
                    <a16:creationId xmlns:a16="http://schemas.microsoft.com/office/drawing/2014/main" id="{4795CBA3-4BF1-4CBF-BA1C-65FE16241A46}"/>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reeform: Shape 786">
                <a:extLst>
                  <a:ext uri="{FF2B5EF4-FFF2-40B4-BE49-F238E27FC236}">
                    <a16:creationId xmlns:a16="http://schemas.microsoft.com/office/drawing/2014/main" id="{5674D1C4-077B-45EB-9E38-7E50D3DB189C}"/>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reeform: Shape 787">
                <a:extLst>
                  <a:ext uri="{FF2B5EF4-FFF2-40B4-BE49-F238E27FC236}">
                    <a16:creationId xmlns:a16="http://schemas.microsoft.com/office/drawing/2014/main" id="{5DF5A22A-C648-4C4A-8F64-83CD32DFB4BB}"/>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reeform: Shape 788">
                <a:extLst>
                  <a:ext uri="{FF2B5EF4-FFF2-40B4-BE49-F238E27FC236}">
                    <a16:creationId xmlns:a16="http://schemas.microsoft.com/office/drawing/2014/main" id="{8B57BE5D-B291-4535-9F93-499BABD1A4CC}"/>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reeform: Shape 789">
                <a:extLst>
                  <a:ext uri="{FF2B5EF4-FFF2-40B4-BE49-F238E27FC236}">
                    <a16:creationId xmlns:a16="http://schemas.microsoft.com/office/drawing/2014/main" id="{F775B27D-0060-48D7-9DC0-C932B377A98F}"/>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reeform: Shape 790">
                <a:extLst>
                  <a:ext uri="{FF2B5EF4-FFF2-40B4-BE49-F238E27FC236}">
                    <a16:creationId xmlns:a16="http://schemas.microsoft.com/office/drawing/2014/main" id="{18307B39-DFF0-4101-85D2-EE38779BD80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reeform: Shape 791">
                <a:extLst>
                  <a:ext uri="{FF2B5EF4-FFF2-40B4-BE49-F238E27FC236}">
                    <a16:creationId xmlns:a16="http://schemas.microsoft.com/office/drawing/2014/main" id="{8AF11315-BE6B-44D7-BC37-2A2B3DC206AE}"/>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reeform: Shape 792">
                <a:extLst>
                  <a:ext uri="{FF2B5EF4-FFF2-40B4-BE49-F238E27FC236}">
                    <a16:creationId xmlns:a16="http://schemas.microsoft.com/office/drawing/2014/main" id="{0FEF47AE-64F2-45E0-8717-431BB4DDC685}"/>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reeform: Shape 793">
                <a:extLst>
                  <a:ext uri="{FF2B5EF4-FFF2-40B4-BE49-F238E27FC236}">
                    <a16:creationId xmlns:a16="http://schemas.microsoft.com/office/drawing/2014/main" id="{D9132ECA-4DF7-4E27-8924-F4E39E3DB40D}"/>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reeform: Shape 794">
                <a:extLst>
                  <a:ext uri="{FF2B5EF4-FFF2-40B4-BE49-F238E27FC236}">
                    <a16:creationId xmlns:a16="http://schemas.microsoft.com/office/drawing/2014/main" id="{4176F3C3-1929-48CE-A644-DFD996461072}"/>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reeform: Shape 795">
                <a:extLst>
                  <a:ext uri="{FF2B5EF4-FFF2-40B4-BE49-F238E27FC236}">
                    <a16:creationId xmlns:a16="http://schemas.microsoft.com/office/drawing/2014/main" id="{4CE314D5-13CF-4012-A81D-2AD57E462714}"/>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reeform: Shape 796">
                <a:extLst>
                  <a:ext uri="{FF2B5EF4-FFF2-40B4-BE49-F238E27FC236}">
                    <a16:creationId xmlns:a16="http://schemas.microsoft.com/office/drawing/2014/main" id="{3A38B86E-7D58-420C-9788-6BACCF4AC1A6}"/>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reeform: Shape 797">
                <a:extLst>
                  <a:ext uri="{FF2B5EF4-FFF2-40B4-BE49-F238E27FC236}">
                    <a16:creationId xmlns:a16="http://schemas.microsoft.com/office/drawing/2014/main" id="{BA609064-02E5-491B-9E23-6296FDC02AF4}"/>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reeform: Shape 798">
                <a:extLst>
                  <a:ext uri="{FF2B5EF4-FFF2-40B4-BE49-F238E27FC236}">
                    <a16:creationId xmlns:a16="http://schemas.microsoft.com/office/drawing/2014/main" id="{E870795A-7790-4AA4-8CD7-AF331D45231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reeform: Shape 799">
                <a:extLst>
                  <a:ext uri="{FF2B5EF4-FFF2-40B4-BE49-F238E27FC236}">
                    <a16:creationId xmlns:a16="http://schemas.microsoft.com/office/drawing/2014/main" id="{530937E0-9CDD-487C-8874-E1F9CD25B62A}"/>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reeform: Shape 800">
                <a:extLst>
                  <a:ext uri="{FF2B5EF4-FFF2-40B4-BE49-F238E27FC236}">
                    <a16:creationId xmlns:a16="http://schemas.microsoft.com/office/drawing/2014/main" id="{38E630C8-A5FD-4CA1-9009-8A7FA34D4912}"/>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reeform: Shape 801">
                <a:extLst>
                  <a:ext uri="{FF2B5EF4-FFF2-40B4-BE49-F238E27FC236}">
                    <a16:creationId xmlns:a16="http://schemas.microsoft.com/office/drawing/2014/main" id="{E6C55305-CE2F-48A0-AC15-C0E8C500C119}"/>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reeform: Shape 802">
                <a:extLst>
                  <a:ext uri="{FF2B5EF4-FFF2-40B4-BE49-F238E27FC236}">
                    <a16:creationId xmlns:a16="http://schemas.microsoft.com/office/drawing/2014/main" id="{CFBC37B0-24B4-43B4-AC02-77F6ECAF9EF6}"/>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reeform: Shape 803">
                <a:extLst>
                  <a:ext uri="{FF2B5EF4-FFF2-40B4-BE49-F238E27FC236}">
                    <a16:creationId xmlns:a16="http://schemas.microsoft.com/office/drawing/2014/main" id="{54E26369-0D87-434D-BCA0-F0842B833084}"/>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reeform: Shape 804">
                <a:extLst>
                  <a:ext uri="{FF2B5EF4-FFF2-40B4-BE49-F238E27FC236}">
                    <a16:creationId xmlns:a16="http://schemas.microsoft.com/office/drawing/2014/main" id="{FAECD07B-2C2F-4352-B1C3-18B2C94BD5C2}"/>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reeform: Shape 805">
                <a:extLst>
                  <a:ext uri="{FF2B5EF4-FFF2-40B4-BE49-F238E27FC236}">
                    <a16:creationId xmlns:a16="http://schemas.microsoft.com/office/drawing/2014/main" id="{06C66FC6-2A79-4413-A454-0B4047660DC5}"/>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reeform: Shape 806">
                <a:extLst>
                  <a:ext uri="{FF2B5EF4-FFF2-40B4-BE49-F238E27FC236}">
                    <a16:creationId xmlns:a16="http://schemas.microsoft.com/office/drawing/2014/main" id="{122F66F8-419F-435A-81E5-1BF97162F116}"/>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reeform: Shape 807">
                <a:extLst>
                  <a:ext uri="{FF2B5EF4-FFF2-40B4-BE49-F238E27FC236}">
                    <a16:creationId xmlns:a16="http://schemas.microsoft.com/office/drawing/2014/main" id="{C5A237FA-540B-44FE-AA99-D8EE4AAB7C8D}"/>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9" name="Freeform: Shape 808">
                <a:extLst>
                  <a:ext uri="{FF2B5EF4-FFF2-40B4-BE49-F238E27FC236}">
                    <a16:creationId xmlns:a16="http://schemas.microsoft.com/office/drawing/2014/main" id="{97CC9712-80C4-4DC3-9742-D39B1F489621}"/>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0" name="Freeform: Shape 809">
                <a:extLst>
                  <a:ext uri="{FF2B5EF4-FFF2-40B4-BE49-F238E27FC236}">
                    <a16:creationId xmlns:a16="http://schemas.microsoft.com/office/drawing/2014/main" id="{23CE3CA1-FF74-439F-9A5F-A071C2178249}"/>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1" name="Freeform: Shape 810">
                <a:extLst>
                  <a:ext uri="{FF2B5EF4-FFF2-40B4-BE49-F238E27FC236}">
                    <a16:creationId xmlns:a16="http://schemas.microsoft.com/office/drawing/2014/main" id="{7D7F796B-CEAA-4AAA-BCCB-4813640C8A87}"/>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reeform: Shape 811">
                <a:extLst>
                  <a:ext uri="{FF2B5EF4-FFF2-40B4-BE49-F238E27FC236}">
                    <a16:creationId xmlns:a16="http://schemas.microsoft.com/office/drawing/2014/main" id="{6784F334-D494-46C7-BC55-A2DE74C6210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reeform: Shape 812">
                <a:extLst>
                  <a:ext uri="{FF2B5EF4-FFF2-40B4-BE49-F238E27FC236}">
                    <a16:creationId xmlns:a16="http://schemas.microsoft.com/office/drawing/2014/main" id="{C0E07F59-F16E-4203-9EA6-FADAC3BDDA7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2" name="Graphic 1068">
              <a:extLst>
                <a:ext uri="{FF2B5EF4-FFF2-40B4-BE49-F238E27FC236}">
                  <a16:creationId xmlns:a16="http://schemas.microsoft.com/office/drawing/2014/main" id="{F7718163-DAE6-43CF-9DAB-307F31110E66}"/>
                </a:ext>
              </a:extLst>
            </p:cNvPr>
            <p:cNvGrpSpPr/>
            <p:nvPr/>
          </p:nvGrpSpPr>
          <p:grpSpPr>
            <a:xfrm>
              <a:off x="8112780" y="4287027"/>
              <a:ext cx="1682027" cy="2430897"/>
              <a:chOff x="-399" y="1606051"/>
              <a:chExt cx="2526227" cy="3650951"/>
            </a:xfrm>
          </p:grpSpPr>
          <p:sp>
            <p:nvSpPr>
              <p:cNvPr id="711" name="Freeform: Shape 710">
                <a:extLst>
                  <a:ext uri="{FF2B5EF4-FFF2-40B4-BE49-F238E27FC236}">
                    <a16:creationId xmlns:a16="http://schemas.microsoft.com/office/drawing/2014/main" id="{952FB47A-5E48-47A2-AE52-DD5FF9D2F26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reeform: Shape 711">
                <a:extLst>
                  <a:ext uri="{FF2B5EF4-FFF2-40B4-BE49-F238E27FC236}">
                    <a16:creationId xmlns:a16="http://schemas.microsoft.com/office/drawing/2014/main" id="{EF51A6E4-9D56-4195-9550-371440893BB4}"/>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reeform: Shape 712">
                <a:extLst>
                  <a:ext uri="{FF2B5EF4-FFF2-40B4-BE49-F238E27FC236}">
                    <a16:creationId xmlns:a16="http://schemas.microsoft.com/office/drawing/2014/main" id="{DF2B1A20-4907-424E-9C10-650DA91450A4}"/>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reeform: Shape 713">
                <a:extLst>
                  <a:ext uri="{FF2B5EF4-FFF2-40B4-BE49-F238E27FC236}">
                    <a16:creationId xmlns:a16="http://schemas.microsoft.com/office/drawing/2014/main" id="{1ACE0A20-815A-44F4-A963-C77D3AE591FF}"/>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reeform: Shape 714">
                <a:extLst>
                  <a:ext uri="{FF2B5EF4-FFF2-40B4-BE49-F238E27FC236}">
                    <a16:creationId xmlns:a16="http://schemas.microsoft.com/office/drawing/2014/main" id="{4838FF02-7845-4D6D-80B7-89AC92E4BF3F}"/>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reeform: Shape 715">
                <a:extLst>
                  <a:ext uri="{FF2B5EF4-FFF2-40B4-BE49-F238E27FC236}">
                    <a16:creationId xmlns:a16="http://schemas.microsoft.com/office/drawing/2014/main" id="{13ED47A1-997B-45F8-B4FA-A9D7D3A519A3}"/>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reeform: Shape 716">
                <a:extLst>
                  <a:ext uri="{FF2B5EF4-FFF2-40B4-BE49-F238E27FC236}">
                    <a16:creationId xmlns:a16="http://schemas.microsoft.com/office/drawing/2014/main" id="{F2E50F6C-5922-4508-B1B1-D0DB86B01CB0}"/>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reeform: Shape 717">
                <a:extLst>
                  <a:ext uri="{FF2B5EF4-FFF2-40B4-BE49-F238E27FC236}">
                    <a16:creationId xmlns:a16="http://schemas.microsoft.com/office/drawing/2014/main" id="{78B45EFD-02CB-4830-9DFE-CF7304335E8A}"/>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reeform: Shape 718">
                <a:extLst>
                  <a:ext uri="{FF2B5EF4-FFF2-40B4-BE49-F238E27FC236}">
                    <a16:creationId xmlns:a16="http://schemas.microsoft.com/office/drawing/2014/main" id="{CE7FE4D4-AA5B-45BF-A05E-54FA701EE3F9}"/>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reeform: Shape 719">
                <a:extLst>
                  <a:ext uri="{FF2B5EF4-FFF2-40B4-BE49-F238E27FC236}">
                    <a16:creationId xmlns:a16="http://schemas.microsoft.com/office/drawing/2014/main" id="{466F0D0E-AD9E-458B-B6E7-C75686C9AFA4}"/>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reeform: Shape 720">
                <a:extLst>
                  <a:ext uri="{FF2B5EF4-FFF2-40B4-BE49-F238E27FC236}">
                    <a16:creationId xmlns:a16="http://schemas.microsoft.com/office/drawing/2014/main" id="{674D228D-1682-4ECA-9C32-A5A276E97537}"/>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2" name="Freeform: Shape 721">
                <a:extLst>
                  <a:ext uri="{FF2B5EF4-FFF2-40B4-BE49-F238E27FC236}">
                    <a16:creationId xmlns:a16="http://schemas.microsoft.com/office/drawing/2014/main" id="{494C557F-6B5F-4D4B-B9E9-7B7C4C72EEDB}"/>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3" name="Freeform: Shape 722">
                <a:extLst>
                  <a:ext uri="{FF2B5EF4-FFF2-40B4-BE49-F238E27FC236}">
                    <a16:creationId xmlns:a16="http://schemas.microsoft.com/office/drawing/2014/main" id="{45207485-A406-4D7A-B776-7C21CA050174}"/>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4" name="Freeform: Shape 723">
                <a:extLst>
                  <a:ext uri="{FF2B5EF4-FFF2-40B4-BE49-F238E27FC236}">
                    <a16:creationId xmlns:a16="http://schemas.microsoft.com/office/drawing/2014/main" id="{392C614E-E47F-4398-896F-EFC71A9D4161}"/>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reeform: Shape 724">
                <a:extLst>
                  <a:ext uri="{FF2B5EF4-FFF2-40B4-BE49-F238E27FC236}">
                    <a16:creationId xmlns:a16="http://schemas.microsoft.com/office/drawing/2014/main" id="{30E6EB0E-7852-4BFC-828D-BAA21A4617B9}"/>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reeform: Shape 725">
                <a:extLst>
                  <a:ext uri="{FF2B5EF4-FFF2-40B4-BE49-F238E27FC236}">
                    <a16:creationId xmlns:a16="http://schemas.microsoft.com/office/drawing/2014/main" id="{6AE03D07-FEF3-4E25-8B0A-87C3A0528440}"/>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reeform: Shape 726">
                <a:extLst>
                  <a:ext uri="{FF2B5EF4-FFF2-40B4-BE49-F238E27FC236}">
                    <a16:creationId xmlns:a16="http://schemas.microsoft.com/office/drawing/2014/main" id="{671A01DE-3C04-43AB-8160-28119103E39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reeform: Shape 727">
                <a:extLst>
                  <a:ext uri="{FF2B5EF4-FFF2-40B4-BE49-F238E27FC236}">
                    <a16:creationId xmlns:a16="http://schemas.microsoft.com/office/drawing/2014/main" id="{5369754F-DF6C-416D-8432-A30787644903}"/>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reeform: Shape 728">
                <a:extLst>
                  <a:ext uri="{FF2B5EF4-FFF2-40B4-BE49-F238E27FC236}">
                    <a16:creationId xmlns:a16="http://schemas.microsoft.com/office/drawing/2014/main" id="{41F957A3-46DA-4E0A-9639-20FE144F9886}"/>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reeform: Shape 729">
                <a:extLst>
                  <a:ext uri="{FF2B5EF4-FFF2-40B4-BE49-F238E27FC236}">
                    <a16:creationId xmlns:a16="http://schemas.microsoft.com/office/drawing/2014/main" id="{A3103B9D-0DEF-48E2-948B-99AE1D6A976B}"/>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reeform: Shape 730">
                <a:extLst>
                  <a:ext uri="{FF2B5EF4-FFF2-40B4-BE49-F238E27FC236}">
                    <a16:creationId xmlns:a16="http://schemas.microsoft.com/office/drawing/2014/main" id="{F82D20BB-2770-462A-A6F5-0EC54D0FEAC1}"/>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reeform: Shape 731">
                <a:extLst>
                  <a:ext uri="{FF2B5EF4-FFF2-40B4-BE49-F238E27FC236}">
                    <a16:creationId xmlns:a16="http://schemas.microsoft.com/office/drawing/2014/main" id="{A852F60B-C41A-4E23-AE39-B5BCADE7339D}"/>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reeform: Shape 732">
                <a:extLst>
                  <a:ext uri="{FF2B5EF4-FFF2-40B4-BE49-F238E27FC236}">
                    <a16:creationId xmlns:a16="http://schemas.microsoft.com/office/drawing/2014/main" id="{F4AC223A-D1C3-4B04-A883-DF676CE710F4}"/>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reeform: Shape 733">
                <a:extLst>
                  <a:ext uri="{FF2B5EF4-FFF2-40B4-BE49-F238E27FC236}">
                    <a16:creationId xmlns:a16="http://schemas.microsoft.com/office/drawing/2014/main" id="{C845D310-B370-46FE-9357-E96E7E746FF9}"/>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reeform: Shape 734">
                <a:extLst>
                  <a:ext uri="{FF2B5EF4-FFF2-40B4-BE49-F238E27FC236}">
                    <a16:creationId xmlns:a16="http://schemas.microsoft.com/office/drawing/2014/main" id="{F26D18EE-E054-4AF2-AB3E-DFE00B760467}"/>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reeform: Shape 735">
                <a:extLst>
                  <a:ext uri="{FF2B5EF4-FFF2-40B4-BE49-F238E27FC236}">
                    <a16:creationId xmlns:a16="http://schemas.microsoft.com/office/drawing/2014/main" id="{0AD952F1-20CB-44E1-A2E6-339E68F394A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reeform: Shape 736">
                <a:extLst>
                  <a:ext uri="{FF2B5EF4-FFF2-40B4-BE49-F238E27FC236}">
                    <a16:creationId xmlns:a16="http://schemas.microsoft.com/office/drawing/2014/main" id="{0A8919C9-D52F-4807-AD62-1A0F89398413}"/>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reeform: Shape 737">
                <a:extLst>
                  <a:ext uri="{FF2B5EF4-FFF2-40B4-BE49-F238E27FC236}">
                    <a16:creationId xmlns:a16="http://schemas.microsoft.com/office/drawing/2014/main" id="{B89234FB-AB7F-4C6B-B32A-A1E85C67BB9C}"/>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reeform: Shape 738">
                <a:extLst>
                  <a:ext uri="{FF2B5EF4-FFF2-40B4-BE49-F238E27FC236}">
                    <a16:creationId xmlns:a16="http://schemas.microsoft.com/office/drawing/2014/main" id="{A5354988-2763-46EB-A2E8-17B9509B75E0}"/>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reeform: Shape 739">
                <a:extLst>
                  <a:ext uri="{FF2B5EF4-FFF2-40B4-BE49-F238E27FC236}">
                    <a16:creationId xmlns:a16="http://schemas.microsoft.com/office/drawing/2014/main" id="{1CCDC56B-8BEB-47E6-B619-3359A0BBDA72}"/>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reeform: Shape 740">
                <a:extLst>
                  <a:ext uri="{FF2B5EF4-FFF2-40B4-BE49-F238E27FC236}">
                    <a16:creationId xmlns:a16="http://schemas.microsoft.com/office/drawing/2014/main" id="{DFFD8EFC-B545-4B32-98B8-2ED1D5E6669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reeform: Shape 741">
                <a:extLst>
                  <a:ext uri="{FF2B5EF4-FFF2-40B4-BE49-F238E27FC236}">
                    <a16:creationId xmlns:a16="http://schemas.microsoft.com/office/drawing/2014/main" id="{EDA7D393-7D51-461C-852D-9C60C6E8311C}"/>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reeform: Shape 742">
                <a:extLst>
                  <a:ext uri="{FF2B5EF4-FFF2-40B4-BE49-F238E27FC236}">
                    <a16:creationId xmlns:a16="http://schemas.microsoft.com/office/drawing/2014/main" id="{96563892-02D0-49EA-A343-1CF7F95412D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reeform: Shape 743">
                <a:extLst>
                  <a:ext uri="{FF2B5EF4-FFF2-40B4-BE49-F238E27FC236}">
                    <a16:creationId xmlns:a16="http://schemas.microsoft.com/office/drawing/2014/main" id="{2E0120C1-6CE1-40A1-B24A-BFBCAF7332DA}"/>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reeform: Shape 744">
                <a:extLst>
                  <a:ext uri="{FF2B5EF4-FFF2-40B4-BE49-F238E27FC236}">
                    <a16:creationId xmlns:a16="http://schemas.microsoft.com/office/drawing/2014/main" id="{7B528F69-4B47-4D08-BCD7-ACE934EC601E}"/>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reeform: Shape 745">
                <a:extLst>
                  <a:ext uri="{FF2B5EF4-FFF2-40B4-BE49-F238E27FC236}">
                    <a16:creationId xmlns:a16="http://schemas.microsoft.com/office/drawing/2014/main" id="{A7B549F1-A042-4BE0-B3FA-895B21E0A8BC}"/>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 name="Freeform: Shape 746">
                <a:extLst>
                  <a:ext uri="{FF2B5EF4-FFF2-40B4-BE49-F238E27FC236}">
                    <a16:creationId xmlns:a16="http://schemas.microsoft.com/office/drawing/2014/main" id="{151DE41A-A7D9-40FD-883C-A0860622AEF8}"/>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 name="Freeform: Shape 747">
                <a:extLst>
                  <a:ext uri="{FF2B5EF4-FFF2-40B4-BE49-F238E27FC236}">
                    <a16:creationId xmlns:a16="http://schemas.microsoft.com/office/drawing/2014/main" id="{B60DCA28-7A45-4195-9103-67D48C3DFB31}"/>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 name="Freeform: Shape 748">
                <a:extLst>
                  <a:ext uri="{FF2B5EF4-FFF2-40B4-BE49-F238E27FC236}">
                    <a16:creationId xmlns:a16="http://schemas.microsoft.com/office/drawing/2014/main" id="{B2498EF6-1341-4F97-AE71-1978C74EC2A8}"/>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 name="Freeform: Shape 749">
                <a:extLst>
                  <a:ext uri="{FF2B5EF4-FFF2-40B4-BE49-F238E27FC236}">
                    <a16:creationId xmlns:a16="http://schemas.microsoft.com/office/drawing/2014/main" id="{270D03BE-2AD5-4F86-9AB4-DBD58A533CB4}"/>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Freeform: Shape 750">
                <a:extLst>
                  <a:ext uri="{FF2B5EF4-FFF2-40B4-BE49-F238E27FC236}">
                    <a16:creationId xmlns:a16="http://schemas.microsoft.com/office/drawing/2014/main" id="{311ABA34-CF84-4800-8851-0EF8959F4706}"/>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Freeform: Shape 751">
                <a:extLst>
                  <a:ext uri="{FF2B5EF4-FFF2-40B4-BE49-F238E27FC236}">
                    <a16:creationId xmlns:a16="http://schemas.microsoft.com/office/drawing/2014/main" id="{F4ADF604-35FB-4230-9EE6-B9D74604793E}"/>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 name="Freeform: Shape 752">
                <a:extLst>
                  <a:ext uri="{FF2B5EF4-FFF2-40B4-BE49-F238E27FC236}">
                    <a16:creationId xmlns:a16="http://schemas.microsoft.com/office/drawing/2014/main" id="{36188A11-906F-4204-BC40-F3E3571219AD}"/>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 name="Freeform: Shape 753">
                <a:extLst>
                  <a:ext uri="{FF2B5EF4-FFF2-40B4-BE49-F238E27FC236}">
                    <a16:creationId xmlns:a16="http://schemas.microsoft.com/office/drawing/2014/main" id="{DC92A77C-26E5-48F8-B159-50AC7CB50263}"/>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 name="Freeform: Shape 754">
                <a:extLst>
                  <a:ext uri="{FF2B5EF4-FFF2-40B4-BE49-F238E27FC236}">
                    <a16:creationId xmlns:a16="http://schemas.microsoft.com/office/drawing/2014/main" id="{E3C9721D-F2F9-4EBF-8A38-5088C19BCFDE}"/>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 name="Freeform: Shape 755">
                <a:extLst>
                  <a:ext uri="{FF2B5EF4-FFF2-40B4-BE49-F238E27FC236}">
                    <a16:creationId xmlns:a16="http://schemas.microsoft.com/office/drawing/2014/main" id="{E0F85C9D-96F8-4588-82CB-8D7AFCEEC68D}"/>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 name="Freeform: Shape 756">
                <a:extLst>
                  <a:ext uri="{FF2B5EF4-FFF2-40B4-BE49-F238E27FC236}">
                    <a16:creationId xmlns:a16="http://schemas.microsoft.com/office/drawing/2014/main" id="{3A467BE7-73C9-4A41-9F3B-542D5591A572}"/>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 name="Freeform: Shape 757">
                <a:extLst>
                  <a:ext uri="{FF2B5EF4-FFF2-40B4-BE49-F238E27FC236}">
                    <a16:creationId xmlns:a16="http://schemas.microsoft.com/office/drawing/2014/main" id="{BDE9B692-718E-4977-9385-84B76896262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 name="Freeform: Shape 758">
                <a:extLst>
                  <a:ext uri="{FF2B5EF4-FFF2-40B4-BE49-F238E27FC236}">
                    <a16:creationId xmlns:a16="http://schemas.microsoft.com/office/drawing/2014/main" id="{2D703A2B-AFD0-4CB8-948F-B4765E1A5E17}"/>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 name="Freeform: Shape 759">
                <a:extLst>
                  <a:ext uri="{FF2B5EF4-FFF2-40B4-BE49-F238E27FC236}">
                    <a16:creationId xmlns:a16="http://schemas.microsoft.com/office/drawing/2014/main" id="{DCE5EEE6-C33F-46C2-8463-6A5D3DB35DA1}"/>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reeform: Shape 760">
                <a:extLst>
                  <a:ext uri="{FF2B5EF4-FFF2-40B4-BE49-F238E27FC236}">
                    <a16:creationId xmlns:a16="http://schemas.microsoft.com/office/drawing/2014/main" id="{D523F60A-4F53-48FE-A7FA-862A3121C7D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reeform: Shape 761">
                <a:extLst>
                  <a:ext uri="{FF2B5EF4-FFF2-40B4-BE49-F238E27FC236}">
                    <a16:creationId xmlns:a16="http://schemas.microsoft.com/office/drawing/2014/main" id="{527A032A-2CB8-4E2D-940A-98B48D59CAA5}"/>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reeform: Shape 762">
                <a:extLst>
                  <a:ext uri="{FF2B5EF4-FFF2-40B4-BE49-F238E27FC236}">
                    <a16:creationId xmlns:a16="http://schemas.microsoft.com/office/drawing/2014/main" id="{CA9416B2-F155-4FCB-92E5-7713E51DC39B}"/>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reeform: Shape 763">
                <a:extLst>
                  <a:ext uri="{FF2B5EF4-FFF2-40B4-BE49-F238E27FC236}">
                    <a16:creationId xmlns:a16="http://schemas.microsoft.com/office/drawing/2014/main" id="{9CB445C7-B656-4B1B-A7F1-07CE520C8F9B}"/>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reeform: Shape 764">
                <a:extLst>
                  <a:ext uri="{FF2B5EF4-FFF2-40B4-BE49-F238E27FC236}">
                    <a16:creationId xmlns:a16="http://schemas.microsoft.com/office/drawing/2014/main" id="{E9421527-7164-40BD-9333-953D1A31803A}"/>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reeform: Shape 765">
                <a:extLst>
                  <a:ext uri="{FF2B5EF4-FFF2-40B4-BE49-F238E27FC236}">
                    <a16:creationId xmlns:a16="http://schemas.microsoft.com/office/drawing/2014/main" id="{66B75396-2C48-4868-9090-EA26753C7829}"/>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reeform: Shape 766">
                <a:extLst>
                  <a:ext uri="{FF2B5EF4-FFF2-40B4-BE49-F238E27FC236}">
                    <a16:creationId xmlns:a16="http://schemas.microsoft.com/office/drawing/2014/main" id="{889681A0-B962-4297-9070-BAD093826684}"/>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reeform: Shape 767">
                <a:extLst>
                  <a:ext uri="{FF2B5EF4-FFF2-40B4-BE49-F238E27FC236}">
                    <a16:creationId xmlns:a16="http://schemas.microsoft.com/office/drawing/2014/main" id="{BCBD7032-D8CB-4AD3-9AAC-73AB0E1A896F}"/>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reeform: Shape 768">
                <a:extLst>
                  <a:ext uri="{FF2B5EF4-FFF2-40B4-BE49-F238E27FC236}">
                    <a16:creationId xmlns:a16="http://schemas.microsoft.com/office/drawing/2014/main" id="{6EAB7BF9-BE38-4556-8C02-00C3FEC807E2}"/>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reeform: Shape 769">
                <a:extLst>
                  <a:ext uri="{FF2B5EF4-FFF2-40B4-BE49-F238E27FC236}">
                    <a16:creationId xmlns:a16="http://schemas.microsoft.com/office/drawing/2014/main" id="{4FDE0B0B-E8CE-4799-9BD2-C2D0D58CF2E0}"/>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reeform: Shape 770">
                <a:extLst>
                  <a:ext uri="{FF2B5EF4-FFF2-40B4-BE49-F238E27FC236}">
                    <a16:creationId xmlns:a16="http://schemas.microsoft.com/office/drawing/2014/main" id="{6B9EBECC-6375-41DA-BF63-C490D5E34235}"/>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reeform: Shape 771">
                <a:extLst>
                  <a:ext uri="{FF2B5EF4-FFF2-40B4-BE49-F238E27FC236}">
                    <a16:creationId xmlns:a16="http://schemas.microsoft.com/office/drawing/2014/main" id="{5B01A558-D97D-4CB9-9952-4F67F4E922B6}"/>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reeform: Shape 772">
                <a:extLst>
                  <a:ext uri="{FF2B5EF4-FFF2-40B4-BE49-F238E27FC236}">
                    <a16:creationId xmlns:a16="http://schemas.microsoft.com/office/drawing/2014/main" id="{A5D0B9FE-6955-4094-BCFD-E1FA73D1A92F}"/>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reeform: Shape 773">
                <a:extLst>
                  <a:ext uri="{FF2B5EF4-FFF2-40B4-BE49-F238E27FC236}">
                    <a16:creationId xmlns:a16="http://schemas.microsoft.com/office/drawing/2014/main" id="{5C6D2DAD-7A93-4218-A474-66C5894723D2}"/>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3" name="Graphic 1068">
              <a:extLst>
                <a:ext uri="{FF2B5EF4-FFF2-40B4-BE49-F238E27FC236}">
                  <a16:creationId xmlns:a16="http://schemas.microsoft.com/office/drawing/2014/main" id="{6227601A-4521-465E-92AB-1AEF035448E8}"/>
                </a:ext>
              </a:extLst>
            </p:cNvPr>
            <p:cNvGrpSpPr/>
            <p:nvPr/>
          </p:nvGrpSpPr>
          <p:grpSpPr>
            <a:xfrm>
              <a:off x="6653998" y="4348837"/>
              <a:ext cx="1678895" cy="2411490"/>
              <a:chOff x="6160880" y="1636652"/>
              <a:chExt cx="2521524" cy="3621804"/>
            </a:xfrm>
          </p:grpSpPr>
          <p:sp>
            <p:nvSpPr>
              <p:cNvPr id="334" name="Freeform: Shape 333">
                <a:extLst>
                  <a:ext uri="{FF2B5EF4-FFF2-40B4-BE49-F238E27FC236}">
                    <a16:creationId xmlns:a16="http://schemas.microsoft.com/office/drawing/2014/main" id="{486D1561-EF36-46C1-83B1-27FC8B64DB63}"/>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767F7B3D-7578-4A40-B133-484070293DC0}"/>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A6EE2A8B-9AF2-4424-A58E-C45612D31BBD}"/>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229FEAF-9083-4FD0-A7B1-48617C900B55}"/>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628A939-CCF5-4738-9901-D9209EC9BA0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4FA7BBCC-A2F4-433A-8FD8-790F2EC31AE5}"/>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BB7B9BDC-54F3-431D-B641-CEFAC693D818}"/>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A5C408D0-B80D-4087-BF0F-366738FE5B57}"/>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8B2F8755-4D0F-4069-AF21-171F4590DBA5}"/>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44DB5DE0-10E2-49A1-9DA6-F4509EB26A40}"/>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8BE76A9C-8A28-4235-A54F-A97E902729A2}"/>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A40268B9-FAF6-4982-809D-B5BCF0FCAD59}"/>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00EAB6F2-2F95-4AAC-AD4D-F5F59A71D217}"/>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1407366-D0EC-4B02-94FF-3BCADB9E0C22}"/>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579348DA-86C2-4194-A621-6F54B149596E}"/>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2F8D601D-762B-4E50-B5AB-64BD86E7EA82}"/>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D3521AAF-0BE8-42EA-B264-4E7321826C61}"/>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D8CDB7B1-7E99-4333-9159-4FD46D1A9AD7}"/>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356B265F-0CB1-4C68-A73C-0F950E2BFDAE}"/>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83A84352-1091-4D2E-8573-D1E3F876D360}"/>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54638BFD-A568-4E55-9EDD-C60FE4F6BC44}"/>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9C3C4535-114A-4CA9-BE35-4921FDD49BC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56561E31-FC08-4679-ADF1-AC2774D0A42F}"/>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763567FF-BD7A-4149-9B68-A1D29BFD089B}"/>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A3BF9A24-5C64-4CC2-BA77-D9E93A193D64}"/>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E66695FF-B577-4059-AA8D-A6837BF6C2A6}"/>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F7605279-FF46-4737-A004-28E07E3162BD}"/>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ED50EAA6-D323-41EA-B528-E9280ACB0CF7}"/>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EA9DD947-FC42-4352-83E3-7E91230551FE}"/>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35791237-B690-4C80-ADDE-E39D0BC6BB19}"/>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8CAE997-D021-4AB2-985A-6DF6A86AEE0A}"/>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016EF481-0FDF-4C16-B3F4-98948B7A2C01}"/>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7606F69-255E-4AB5-ACA7-230C8FF4F6FB}"/>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15C170D1-D1EF-4F39-A351-4D1DB433EE86}"/>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CD4CDB6F-287C-4BBF-B6DB-51FE2FFC1811}"/>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901C7897-7A1F-4C06-BD76-71FB365F78A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05CEAC23-F7B5-407B-8D26-540455AA81CD}"/>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FBDF000-1B20-42EE-97FF-0A7DE325C879}"/>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B5D7675-CEE4-422B-91EF-FDDF7351AA43}"/>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C0CF6953-DA56-4FA6-BC4C-1E9DE8321F91}"/>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774B312C-D17F-4167-BCE1-1AA2C9490208}"/>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920EEC70-E541-45BA-91A8-A9125F7B54D7}"/>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FE6ABB8B-6A2E-46CD-93B6-2E8787BDE540}"/>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9458DB6B-8624-440D-9052-1434BFB75D4F}"/>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BDB4236-0990-4F76-B88A-83055F67829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9E244818-6135-4BFB-BBAB-6FA038F2DA9A}"/>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4AFBE9C2-FBE0-404B-9C6B-EE0CEC6549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A4518AFE-E2F0-4ABB-88A9-0D5804331B97}"/>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DB4694FD-2754-46E6-830B-4BB0CDF7879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9AE7F666-4FEE-4D5D-A927-36B8A4A2ADBA}"/>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reeform: Shape 709">
                <a:extLst>
                  <a:ext uri="{FF2B5EF4-FFF2-40B4-BE49-F238E27FC236}">
                    <a16:creationId xmlns:a16="http://schemas.microsoft.com/office/drawing/2014/main" id="{692D5C48-654E-4B6F-9054-330BC4587BB9}"/>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643094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p:cTn id="7" dur="500" fill="hold"/>
                                        <p:tgtEl>
                                          <p:spTgt spid="329"/>
                                        </p:tgtEl>
                                        <p:attrNameLst>
                                          <p:attrName>ppt_w</p:attrName>
                                        </p:attrNameLst>
                                      </p:cBhvr>
                                      <p:tavLst>
                                        <p:tav tm="0">
                                          <p:val>
                                            <p:fltVal val="0"/>
                                          </p:val>
                                        </p:tav>
                                        <p:tav tm="100000">
                                          <p:val>
                                            <p:strVal val="#ppt_w"/>
                                          </p:val>
                                        </p:tav>
                                      </p:tavLst>
                                    </p:anim>
                                    <p:anim calcmode="lin" valueType="num">
                                      <p:cBhvr>
                                        <p:cTn id="8" dur="500" fill="hold"/>
                                        <p:tgtEl>
                                          <p:spTgt spid="329"/>
                                        </p:tgtEl>
                                        <p:attrNameLst>
                                          <p:attrName>ppt_h</p:attrName>
                                        </p:attrNameLst>
                                      </p:cBhvr>
                                      <p:tavLst>
                                        <p:tav tm="0">
                                          <p:val>
                                            <p:fltVal val="0"/>
                                          </p:val>
                                        </p:tav>
                                        <p:tav tm="100000">
                                          <p:val>
                                            <p:strVal val="#ppt_h"/>
                                          </p:val>
                                        </p:tav>
                                      </p:tavLst>
                                    </p:anim>
                                    <p:animEffect transition="in" filter="fade">
                                      <p:cBhvr>
                                        <p:cTn id="9"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1361661" y="395641"/>
            <a:ext cx="10018643" cy="1173546"/>
          </a:xfrm>
          <a:prstGeom prst="wedgeRectCallout">
            <a:avLst>
              <a:gd name="adj1" fmla="val -6898"/>
              <a:gd name="adj2" fmla="val 84040"/>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Tìm chữ</a:t>
            </a:r>
            <a:r>
              <a:rPr kumimoji="0" lang="en-US" sz="2800" b="1" i="0" u="none" strike="noStrike" kern="0" cap="none" spc="0" normalizeH="0" noProof="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thích</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hợp</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endParaRPr kumimoji="0" lang="en-US" sz="2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án: </a:t>
            </a:r>
            <a:r>
              <a:rPr kumimoji="0" lang="en-US" sz="3600" b="1" i="0" u="none" strike="noStrike" kern="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0</a:t>
            </a:r>
            <a:endPar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SAI</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a:solidFill>
                  <a:srgbClr val="FF0000"/>
                </a:solidFill>
                <a:latin typeface="Arial"/>
                <a:sym typeface="Arial"/>
              </a:rPr>
              <a:t>ĐÚNG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407754"/>
            <a:ext cx="609600" cy="609600"/>
          </a:xfrm>
          <a:prstGeom prst="rect">
            <a:avLst/>
          </a:prstGeom>
        </p:spPr>
      </p:pic>
      <p:grpSp>
        <p:nvGrpSpPr>
          <p:cNvPr id="15" name="Group 14">
            <a:extLst>
              <a:ext uri="{FF2B5EF4-FFF2-40B4-BE49-F238E27FC236}">
                <a16:creationId xmlns:a16="http://schemas.microsoft.com/office/drawing/2014/main" id="{A189A0F5-5EF5-4763-A36D-EA231D3B92CB}"/>
              </a:ext>
            </a:extLst>
          </p:cNvPr>
          <p:cNvGrpSpPr/>
          <p:nvPr/>
        </p:nvGrpSpPr>
        <p:grpSpPr>
          <a:xfrm>
            <a:off x="4875972" y="950016"/>
            <a:ext cx="4667250" cy="646331"/>
            <a:chOff x="1238250" y="1466850"/>
            <a:chExt cx="4667250" cy="646331"/>
          </a:xfrm>
        </p:grpSpPr>
        <p:sp>
          <p:nvSpPr>
            <p:cNvPr id="16" name="TextBox 15">
              <a:extLst>
                <a:ext uri="{FF2B5EF4-FFF2-40B4-BE49-F238E27FC236}">
                  <a16:creationId xmlns:a16="http://schemas.microsoft.com/office/drawing/2014/main" id="{BAA39689-9022-4660-8EF0-C8686C5DBCA6}"/>
                </a:ext>
              </a:extLst>
            </p:cNvPr>
            <p:cNvSpPr txBox="1"/>
            <p:nvPr/>
          </p:nvSpPr>
          <p:spPr>
            <a:xfrm>
              <a:off x="1238250" y="1466850"/>
              <a:ext cx="466725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42 381  &gt; 42 38</a:t>
              </a:r>
            </a:p>
          </p:txBody>
        </p:sp>
        <p:sp>
          <p:nvSpPr>
            <p:cNvPr id="17" name="Rectangle: Rounded Corners 16">
              <a:extLst>
                <a:ext uri="{FF2B5EF4-FFF2-40B4-BE49-F238E27FC236}">
                  <a16:creationId xmlns:a16="http://schemas.microsoft.com/office/drawing/2014/main" id="{F6A28361-8EEA-4402-B71A-CEC8238922A6}"/>
                </a:ext>
              </a:extLst>
            </p:cNvPr>
            <p:cNvSpPr/>
            <p:nvPr/>
          </p:nvSpPr>
          <p:spPr>
            <a:xfrm>
              <a:off x="4552950" y="1533525"/>
              <a:ext cx="533400" cy="51435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par>
                                <p:cTn id="20" presetID="16" presetClass="entr" presetSubtype="21" fill="hold" nodeType="withEffect">
                                  <p:stCondLst>
                                    <p:cond delay="500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3"/>
                </p:tgtEl>
              </p:cMediaNode>
            </p:audio>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9" name="APPLAUSE.WAV"/>
                                        </p:tgtEl>
                                      </p:cMediaNode>
                                    </p:audio>
                                  </p:subTnLst>
                                </p:cTn>
                              </p:par>
                              <p:par>
                                <p:cTn id="36" presetID="1" presetClass="exit"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par>
                          <p:cTn id="71" fill="hold">
                            <p:stCondLst>
                              <p:cond delay="1000"/>
                            </p:stCondLst>
                            <p:childTnLst>
                              <p:par>
                                <p:cTn id="72" presetID="2" presetClass="exit" presetSubtype="8" fill="hold" nodeType="afterEffect">
                                  <p:stCondLst>
                                    <p:cond delay="0"/>
                                  </p:stCondLst>
                                  <p:childTnLst>
                                    <p:anim calcmode="lin" valueType="num">
                                      <p:cBhvr additive="base">
                                        <p:cTn id="73" dur="5000"/>
                                        <p:tgtEl>
                                          <p:spTgt spid="79"/>
                                        </p:tgtEl>
                                        <p:attrNameLst>
                                          <p:attrName>ppt_x</p:attrName>
                                        </p:attrNameLst>
                                      </p:cBhvr>
                                      <p:tavLst>
                                        <p:tav tm="0">
                                          <p:val>
                                            <p:strVal val="ppt_x"/>
                                          </p:val>
                                        </p:tav>
                                        <p:tav tm="100000">
                                          <p:val>
                                            <p:strVal val="0-ppt_w/2"/>
                                          </p:val>
                                        </p:tav>
                                      </p:tavLst>
                                    </p:anim>
                                    <p:anim calcmode="lin" valueType="num">
                                      <p:cBhvr additive="base">
                                        <p:cTn id="74" dur="5000"/>
                                        <p:tgtEl>
                                          <p:spTgt spid="79"/>
                                        </p:tgtEl>
                                        <p:attrNameLst>
                                          <p:attrName>ppt_y</p:attrName>
                                        </p:attrNameLst>
                                      </p:cBhvr>
                                      <p:tavLst>
                                        <p:tav tm="0">
                                          <p:val>
                                            <p:strVal val="ppt_y"/>
                                          </p:val>
                                        </p:tav>
                                        <p:tav tm="100000">
                                          <p:val>
                                            <p:strVal val="ppt_y"/>
                                          </p:val>
                                        </p:tav>
                                      </p:tavLst>
                                    </p:anim>
                                    <p:set>
                                      <p:cBhvr>
                                        <p:cTn id="75" dur="1" fill="hold">
                                          <p:stCondLst>
                                            <p:cond delay="4999"/>
                                          </p:stCondLst>
                                        </p:cTn>
                                        <p:tgtEl>
                                          <p:spTgt spid="79"/>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10140" fill="hold"/>
                                        <p:tgtEl>
                                          <p:spTgt spid="2"/>
                                        </p:tgtEl>
                                      </p:cBhvr>
                                    </p:cmd>
                                  </p:childTnLst>
                                </p:cTn>
                              </p:par>
                            </p:childTnLst>
                          </p:cTn>
                        </p:par>
                      </p:childTnLst>
                    </p:cTn>
                  </p:par>
                </p:childTnLst>
              </p:cTn>
              <p:nextCondLst>
                <p:cond evt="onClick" delay="0">
                  <p:tgtEl>
                    <p:spTgt spid="14"/>
                  </p:tgtEl>
                </p:cond>
              </p:nextCondLst>
            </p:seq>
            <p:audio>
              <p:cMediaNode vol="80000">
                <p:cTn id="78"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14" grpId="0" animBg="1"/>
      <p:bldP spid="14"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91001" y="252883"/>
            <a:ext cx="6715124"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Trong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56 746 </a:t>
            </a:r>
            <a:r>
              <a:rPr kumimoji="0" lang="en-US" sz="3600" b="1" i="0" u="none" strike="noStrike" kern="0" cap="none" spc="0" normalizeH="0" baseline="0" noProof="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thì</a:t>
            </a:r>
            <a:r>
              <a:rPr kumimoji="0" lang="en-US" sz="3600" b="1" i="0" u="none" strike="noStrike" kern="0" cap="none" spc="0" normalizeH="0" baseline="0" noProof="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chữ</a:t>
            </a:r>
            <a:r>
              <a:rPr kumimoji="0" lang="en-US" sz="3600" b="1" i="0" u="none" strike="noStrike" kern="0" cap="none" spc="0" normalizeH="0" noProof="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 </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5</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ở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nào</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chục</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631771" y="446583"/>
            <a:ext cx="6398179"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Trong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48 </a:t>
            </a:r>
            <a:r>
              <a:rPr lang="en-US" sz="3600" b="1" kern="0">
                <a:solidFill>
                  <a:srgbClr val="FF0000"/>
                </a:solidFill>
                <a:latin typeface="Tahoma" panose="020B0604030504040204" pitchFamily="34" charset="0"/>
                <a:ea typeface="Tahoma" panose="020B0604030504040204" pitchFamily="34" charset="0"/>
                <a:cs typeface="Tahoma" panose="020B0604030504040204" pitchFamily="34" charset="0"/>
                <a:sym typeface="Arial"/>
              </a:rPr>
              <a:t>923 </a:t>
            </a:r>
            <a:r>
              <a:rPr lang="en-US" sz="3600" b="1" kern="0">
                <a:solidFill>
                  <a:srgbClr val="0070C0"/>
                </a:solidFill>
                <a:latin typeface="Tahoma" panose="020B0604030504040204" pitchFamily="34" charset="0"/>
                <a:ea typeface="Tahoma" panose="020B0604030504040204" pitchFamily="34" charset="0"/>
                <a:cs typeface="Tahoma" panose="020B0604030504040204" pitchFamily="34" charset="0"/>
                <a:sym typeface="Arial"/>
              </a:rPr>
              <a:t>thì chữ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8</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ở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hàng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nào</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Đường Bộ Hồ Núi Non Bầu - Miễn Phí vector hình ảnh trên Pixabay">
            <a:extLst>
              <a:ext uri="{FF2B5EF4-FFF2-40B4-BE49-F238E27FC236}">
                <a16:creationId xmlns:a16="http://schemas.microsoft.com/office/drawing/2014/main" id="{89313055-C13F-4373-8D31-DD837ECD0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3DAAA22-8364-46A2-B12F-307547BD2B17}"/>
              </a:ext>
            </a:extLst>
          </p:cNvPr>
          <p:cNvSpPr/>
          <p:nvPr/>
        </p:nvSpPr>
        <p:spPr>
          <a:xfrm>
            <a:off x="1509523" y="1038183"/>
            <a:ext cx="9524999" cy="3115212"/>
          </a:xfrm>
          <a:custGeom>
            <a:avLst/>
            <a:gdLst>
              <a:gd name="connsiteX0" fmla="*/ 0 w 9524999"/>
              <a:gd name="connsiteY0" fmla="*/ 311833 h 3115212"/>
              <a:gd name="connsiteX1" fmla="*/ 311833 w 9524999"/>
              <a:gd name="connsiteY1" fmla="*/ 0 h 3115212"/>
              <a:gd name="connsiteX2" fmla="*/ 9213166 w 9524999"/>
              <a:gd name="connsiteY2" fmla="*/ 0 h 3115212"/>
              <a:gd name="connsiteX3" fmla="*/ 9524999 w 9524999"/>
              <a:gd name="connsiteY3" fmla="*/ 311833 h 3115212"/>
              <a:gd name="connsiteX4" fmla="*/ 9524999 w 9524999"/>
              <a:gd name="connsiteY4" fmla="*/ 2803379 h 3115212"/>
              <a:gd name="connsiteX5" fmla="*/ 9213166 w 9524999"/>
              <a:gd name="connsiteY5" fmla="*/ 3115212 h 3115212"/>
              <a:gd name="connsiteX6" fmla="*/ 311833 w 9524999"/>
              <a:gd name="connsiteY6" fmla="*/ 3115212 h 3115212"/>
              <a:gd name="connsiteX7" fmla="*/ 0 w 9524999"/>
              <a:gd name="connsiteY7" fmla="*/ 2803379 h 3115212"/>
              <a:gd name="connsiteX8" fmla="*/ 0 w 9524999"/>
              <a:gd name="connsiteY8" fmla="*/ 311833 h 311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4999" h="3115212" fill="none" extrusionOk="0">
                <a:moveTo>
                  <a:pt x="0" y="311833"/>
                </a:moveTo>
                <a:cubicBezTo>
                  <a:pt x="1780" y="157396"/>
                  <a:pt x="166511" y="-19800"/>
                  <a:pt x="311833" y="0"/>
                </a:cubicBezTo>
                <a:cubicBezTo>
                  <a:pt x="2398968" y="139772"/>
                  <a:pt x="7624090" y="14259"/>
                  <a:pt x="9213166" y="0"/>
                </a:cubicBezTo>
                <a:cubicBezTo>
                  <a:pt x="9381385" y="-668"/>
                  <a:pt x="9545240" y="123129"/>
                  <a:pt x="9524999" y="311833"/>
                </a:cubicBezTo>
                <a:cubicBezTo>
                  <a:pt x="9484547" y="961765"/>
                  <a:pt x="9632072" y="2028666"/>
                  <a:pt x="9524999" y="2803379"/>
                </a:cubicBezTo>
                <a:cubicBezTo>
                  <a:pt x="9520444" y="2980438"/>
                  <a:pt x="9407394" y="3114421"/>
                  <a:pt x="9213166" y="3115212"/>
                </a:cubicBezTo>
                <a:cubicBezTo>
                  <a:pt x="6007809" y="3003258"/>
                  <a:pt x="1671400" y="3088979"/>
                  <a:pt x="311833" y="3115212"/>
                </a:cubicBezTo>
                <a:cubicBezTo>
                  <a:pt x="136575" y="3095805"/>
                  <a:pt x="404" y="2994775"/>
                  <a:pt x="0" y="2803379"/>
                </a:cubicBezTo>
                <a:cubicBezTo>
                  <a:pt x="-155877" y="2129664"/>
                  <a:pt x="-40573" y="697837"/>
                  <a:pt x="0" y="311833"/>
                </a:cubicBezTo>
                <a:close/>
              </a:path>
              <a:path w="9524999" h="3115212" stroke="0" extrusionOk="0">
                <a:moveTo>
                  <a:pt x="0" y="311833"/>
                </a:moveTo>
                <a:cubicBezTo>
                  <a:pt x="-2189" y="116482"/>
                  <a:pt x="154263" y="12163"/>
                  <a:pt x="311833" y="0"/>
                </a:cubicBezTo>
                <a:cubicBezTo>
                  <a:pt x="4075251" y="-123725"/>
                  <a:pt x="6594424" y="31472"/>
                  <a:pt x="9213166" y="0"/>
                </a:cubicBezTo>
                <a:cubicBezTo>
                  <a:pt x="9366877" y="1065"/>
                  <a:pt x="9543135" y="164478"/>
                  <a:pt x="9524999" y="311833"/>
                </a:cubicBezTo>
                <a:cubicBezTo>
                  <a:pt x="9442633" y="1398647"/>
                  <a:pt x="9691172" y="2469822"/>
                  <a:pt x="9524999" y="2803379"/>
                </a:cubicBezTo>
                <a:cubicBezTo>
                  <a:pt x="9510579" y="2999815"/>
                  <a:pt x="9374514" y="3103587"/>
                  <a:pt x="9213166" y="3115212"/>
                </a:cubicBezTo>
                <a:cubicBezTo>
                  <a:pt x="8093304" y="3051943"/>
                  <a:pt x="4719517" y="2977386"/>
                  <a:pt x="311833" y="3115212"/>
                </a:cubicBezTo>
                <a:cubicBezTo>
                  <a:pt x="136703" y="3108938"/>
                  <a:pt x="8116" y="2976272"/>
                  <a:pt x="0" y="2803379"/>
                </a:cubicBezTo>
                <a:cubicBezTo>
                  <a:pt x="-143197" y="1815865"/>
                  <a:pt x="-97552" y="587798"/>
                  <a:pt x="0" y="311833"/>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8" name="Picture 337">
            <a:extLst>
              <a:ext uri="{FF2B5EF4-FFF2-40B4-BE49-F238E27FC236}">
                <a16:creationId xmlns:a16="http://schemas.microsoft.com/office/drawing/2014/main" id="{CF24169A-1C9E-4543-8182-A057120C0B3E}"/>
              </a:ext>
            </a:extLst>
          </p:cNvPr>
          <p:cNvPicPr>
            <a:picLocks noChangeAspect="1"/>
          </p:cNvPicPr>
          <p:nvPr/>
        </p:nvPicPr>
        <p:blipFill>
          <a:blip r:embed="rId3"/>
          <a:stretch>
            <a:fillRect/>
          </a:stretch>
        </p:blipFill>
        <p:spPr>
          <a:xfrm>
            <a:off x="4259826" y="930755"/>
            <a:ext cx="3548596" cy="1346502"/>
          </a:xfrm>
          <a:prstGeom prst="rect">
            <a:avLst/>
          </a:prstGeom>
        </p:spPr>
      </p:pic>
      <p:pic>
        <p:nvPicPr>
          <p:cNvPr id="339" name="图片 11">
            <a:extLst>
              <a:ext uri="{FF2B5EF4-FFF2-40B4-BE49-F238E27FC236}">
                <a16:creationId xmlns:a16="http://schemas.microsoft.com/office/drawing/2014/main" id="{E442A3BA-B9CA-4FD5-A675-A13EDE1EA8E3}"/>
              </a:ext>
            </a:extLst>
          </p:cNvPr>
          <p:cNvPicPr>
            <a:picLocks noChangeAspect="1"/>
          </p:cNvPicPr>
          <p:nvPr/>
        </p:nvPicPr>
        <p:blipFill>
          <a:blip r:embed="rId4" cstate="screen"/>
          <a:stretch>
            <a:fillRect/>
          </a:stretch>
        </p:blipFill>
        <p:spPr>
          <a:xfrm>
            <a:off x="166170" y="44158"/>
            <a:ext cx="2291157" cy="2081349"/>
          </a:xfrm>
          <a:prstGeom prst="rect">
            <a:avLst/>
          </a:prstGeom>
        </p:spPr>
      </p:pic>
      <p:grpSp>
        <p:nvGrpSpPr>
          <p:cNvPr id="13" name="Group 12">
            <a:extLst>
              <a:ext uri="{FF2B5EF4-FFF2-40B4-BE49-F238E27FC236}">
                <a16:creationId xmlns:a16="http://schemas.microsoft.com/office/drawing/2014/main" id="{D00FEE27-F9A3-49ED-AC3D-F4E2AAD7F4E8}"/>
              </a:ext>
            </a:extLst>
          </p:cNvPr>
          <p:cNvGrpSpPr/>
          <p:nvPr/>
        </p:nvGrpSpPr>
        <p:grpSpPr>
          <a:xfrm>
            <a:off x="2884679" y="4193313"/>
            <a:ext cx="6907999" cy="2664687"/>
            <a:chOff x="5119879" y="4287027"/>
            <a:chExt cx="6490424" cy="2503612"/>
          </a:xfrm>
        </p:grpSpPr>
        <p:grpSp>
          <p:nvGrpSpPr>
            <p:cNvPr id="14" name="Graphic 1068">
              <a:extLst>
                <a:ext uri="{FF2B5EF4-FFF2-40B4-BE49-F238E27FC236}">
                  <a16:creationId xmlns:a16="http://schemas.microsoft.com/office/drawing/2014/main" id="{1709F92A-B7F5-4B67-961E-70C39139AFA1}"/>
                </a:ext>
              </a:extLst>
            </p:cNvPr>
            <p:cNvGrpSpPr/>
            <p:nvPr/>
          </p:nvGrpSpPr>
          <p:grpSpPr>
            <a:xfrm>
              <a:off x="9359104" y="4373158"/>
              <a:ext cx="2251199" cy="2417481"/>
              <a:chOff x="8814612" y="1625020"/>
              <a:chExt cx="3381064" cy="3630802"/>
            </a:xfrm>
          </p:grpSpPr>
          <p:sp>
            <p:nvSpPr>
              <p:cNvPr id="172" name="Freeform: Shape 171">
                <a:extLst>
                  <a:ext uri="{FF2B5EF4-FFF2-40B4-BE49-F238E27FC236}">
                    <a16:creationId xmlns:a16="http://schemas.microsoft.com/office/drawing/2014/main" id="{5AB2D9AD-CBD0-4E81-8D47-639E36F96088}"/>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FED5152F-32CB-44F6-88ED-DF32BDE11D3C}"/>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3CA654A-5ECC-4897-A9FE-4D090229A134}"/>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5E3492BA-9A95-4B0A-A7C6-87949BFBDE06}"/>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DA96294C-9692-48E7-969E-39AC8EAB3982}"/>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D7F44B84-6B69-45CC-9C7E-68AFFE7EF386}"/>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76AAD9F2-4953-47DD-84A5-5788061493B9}"/>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0E9B6059-EC27-4B66-85AE-71A0065F137C}"/>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B0F8E4F5-711A-4D46-98FD-A9322610707B}"/>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CE116C79-E735-48CD-A525-37ED4F88E583}"/>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6A6FA1E-F5F2-4996-8741-5A70E684B79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CB488A43-C128-45D0-AD92-13AD11FDFC7E}"/>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692E9F62-1705-467B-B50D-34767140EE9F}"/>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0A3CFEED-0E78-4B45-B171-C562660BB521}"/>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1627B64C-8A92-4A1E-A574-5DD41FCF871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463C946-E2E2-4AB5-BED3-C9CFB39276D2}"/>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41137D5D-82A4-4E4B-879F-05D36C4FFF18}"/>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B1E705D7-1D84-469D-9766-7A59D5C0AF18}"/>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9B0E6932-DBD0-4D62-B56A-0BFE5A037134}"/>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2EDD9A3D-690A-4992-A6D1-8F5B8CBAC251}"/>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9A3F6B8-AC3E-43D3-9A2F-1A0EAEACBEA6}"/>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D4A95E21-6F75-44E0-85DA-E289DEFE12B7}"/>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03E59426-B0FA-4C5B-83B4-035429148B1A}"/>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B226F19E-6E27-40B0-AC80-9D6BC6360BE8}"/>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2E9BA66F-47EB-4FFC-A475-5B9DA3F8368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782F0E37-35B2-4B8B-9493-643AF75E93D1}"/>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FA152E53-FF36-47DF-BF58-2B2D8D142A52}"/>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117E6D04-7007-470F-86E0-4D98812986A2}"/>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579D16E9-1421-4849-A384-87D86DEA3D81}"/>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3B4784E-9FCD-4D7B-8043-768E931D4C09}"/>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7D3296D2-AB8C-4B73-81B2-6758D0A609A1}"/>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F27500D1-9CA5-4979-8ECE-ED5EDF5002AE}"/>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10419AFB-325C-45D3-B6F5-BEBDF5BD923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9198C2D0-9B9C-4124-9B86-ADE69CEC23D7}"/>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49BA2EAE-9D77-4F12-9BB5-A61214A4993F}"/>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8270C702-0C93-43B9-9C77-34B5F6BE48E5}"/>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B12EC6A4-07AD-4BCC-851B-AB61A287FA8B}"/>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F5856FD4-1E8E-4B0E-993B-FC7F160B06F9}"/>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906DAF0F-C168-4D3C-AF2A-40D7A5FF7170}"/>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3F5BA29A-4395-4DAC-B20B-080768EE494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7C7E69A1-4868-4AC1-84DD-31B3FB730E39}"/>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00C25F20-59B6-4826-BCF9-84EEFD4A3CB0}"/>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EC41D412-22C4-4D61-9B5B-3A6FDBEDDB7E}"/>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7979B448-4949-4607-BC15-B45C5A541E09}"/>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F4292067-87DD-4496-9FFF-07D1A953CC43}"/>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B7C0A421-03C7-4508-8661-D7CC3837EF7F}"/>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BCB9898B-158A-4A7E-9681-29E9FD842FE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95C5D3B2-DF85-419B-8BDA-5EBF3BFF119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F8AB6B9C-158C-45C0-B178-ABE02C5F75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28FD82BB-0C7E-4A90-B983-67AE12D4B0E9}"/>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E4523053-7C63-411A-B1F2-2750A9E4BB8D}"/>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B8F39BA6-1259-4A8B-B7B2-61177C180545}"/>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A0B8BDAA-F263-4BDA-876B-0E603FAA1455}"/>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DD565DBE-C09F-46F0-95C1-5E17C0E5C746}"/>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aphic 1068">
              <a:extLst>
                <a:ext uri="{FF2B5EF4-FFF2-40B4-BE49-F238E27FC236}">
                  <a16:creationId xmlns:a16="http://schemas.microsoft.com/office/drawing/2014/main" id="{AF8FAAAC-138F-4AE6-82B5-1ACA29037D5B}"/>
                </a:ext>
              </a:extLst>
            </p:cNvPr>
            <p:cNvGrpSpPr/>
            <p:nvPr/>
          </p:nvGrpSpPr>
          <p:grpSpPr>
            <a:xfrm>
              <a:off x="5119879" y="4332869"/>
              <a:ext cx="1900796" cy="2432716"/>
              <a:chOff x="2916214" y="1602700"/>
              <a:chExt cx="2854795" cy="3653683"/>
            </a:xfrm>
          </p:grpSpPr>
          <p:sp>
            <p:nvSpPr>
              <p:cNvPr id="133" name="Freeform: Shape 132">
                <a:extLst>
                  <a:ext uri="{FF2B5EF4-FFF2-40B4-BE49-F238E27FC236}">
                    <a16:creationId xmlns:a16="http://schemas.microsoft.com/office/drawing/2014/main" id="{798CED64-A1DF-44A5-8F88-8E6CA217D51B}"/>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2350CB13-50C3-47A6-8807-AD6426FF9907}"/>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1DE470A8-D98F-46C9-B138-2A99C5D7FAF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F313FD79-859A-42BD-B55A-21B1FD15E87C}"/>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CFD95E0-43F4-4EED-8BB8-49C146B7E915}"/>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F3B1380F-3965-47B4-BAF4-E6AE39D44726}"/>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72C610A-A2A0-483C-8518-6F2CAF1C376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F275EA2-9A9F-4514-8608-B98F39533E14}"/>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AA9CB2FF-9FC2-4E76-9FDC-A2640F064FA8}"/>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566DE331-42CF-44CC-9987-4641B69EC307}"/>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0C022489-0242-4810-90ED-2C03E0EE9885}"/>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D8B5D8-2263-4ADF-965A-13E2F1492365}"/>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1656CFBB-6498-43BE-AA7D-2F0FEEF531BB}"/>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135B6252-E068-437C-8CC6-9EEA0C64A925}"/>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1B4F7F09-F6FB-44C4-A61F-369BCD3C0BA6}"/>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BCC585B-6EBA-4F5E-993E-5D008909A0A2}"/>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689E4D52-393C-46EF-9078-E687B08C1FD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9EED2153-5911-4425-ACC5-D6BDE7F73138}"/>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CE30ACB2-FF7C-41B1-AE90-ABCC54735341}"/>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E6BB8A9F-44C3-4FCA-A927-5059D1A1719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A8B0C5C5-614E-43BD-93CB-5FC3A61AC68F}"/>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38C9C71F-032A-4B8B-9067-25048432B383}"/>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25652203-6C31-4CAF-B2DA-4861DB9F960A}"/>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CCB7660D-38F3-4DCE-95F0-88D4ADC492B7}"/>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E1792AD4-C1C5-4435-AF2A-D11409A7DC4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BFC7907E-E504-46B8-9B1A-46735ABDFED2}"/>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9F0FA3DA-0960-452A-945A-7536E2AF75AB}"/>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95260AF4-AEC4-480D-BC9C-750A23E39E48}"/>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7D840243-5E88-460A-A12A-7AC3D09F2987}"/>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88ED6875-F5B0-40B0-A2ED-7F5764DB4D5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1B77A8B4-E7CF-40CD-B386-C1411876ACE7}"/>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2EF3CD18-76A4-467E-B968-F2332400D4F4}"/>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5B04534-33D0-4791-A022-8913099AE963}"/>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2272CE9-1981-4A74-AF8A-00D7C7F300AA}"/>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25DED35-EC02-4F56-8F03-17C50B62742C}"/>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27728407-B73A-4C37-8800-65DB28B2E1A7}"/>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F47EB2B9-51E1-46CF-9DAB-B43FEAA17C5F}"/>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7BC259-3B43-47DE-86FA-89C01AFD2A37}"/>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FFC587FF-0C9B-4670-B146-3AF4E40B4A85}"/>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1068">
              <a:extLst>
                <a:ext uri="{FF2B5EF4-FFF2-40B4-BE49-F238E27FC236}">
                  <a16:creationId xmlns:a16="http://schemas.microsoft.com/office/drawing/2014/main" id="{A17B79F4-5AAA-4DAC-AAFC-8D5423CA3B6C}"/>
                </a:ext>
              </a:extLst>
            </p:cNvPr>
            <p:cNvGrpSpPr/>
            <p:nvPr/>
          </p:nvGrpSpPr>
          <p:grpSpPr>
            <a:xfrm>
              <a:off x="8112780" y="4287027"/>
              <a:ext cx="1682027" cy="2430897"/>
              <a:chOff x="-399" y="1606051"/>
              <a:chExt cx="2526227" cy="3650951"/>
            </a:xfrm>
          </p:grpSpPr>
          <p:sp>
            <p:nvSpPr>
              <p:cNvPr id="69" name="Freeform: Shape 68">
                <a:extLst>
                  <a:ext uri="{FF2B5EF4-FFF2-40B4-BE49-F238E27FC236}">
                    <a16:creationId xmlns:a16="http://schemas.microsoft.com/office/drawing/2014/main" id="{12A960FB-943A-4263-B37D-AA63FA0376D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3018E1C-850E-43F8-8164-EB2EEDB56FC6}"/>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7BB3756-68A4-43B1-BBCA-76C2A9966C78}"/>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7E2B8CD-5DD4-4504-B676-D028183D3097}"/>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68080C8-2C0B-44F8-BE40-0E52EEB6783D}"/>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4946863A-E856-4450-9F7A-D045CCDC6C76}"/>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5F2117E-30EA-4642-8A23-B021378469EB}"/>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747F05F3-3658-4BE8-B3F5-C8EAC498192D}"/>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ED3B2AB-FB91-4288-ADC8-5463B7EA0A5C}"/>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318F7B7-FAE8-486B-8337-A160357F4667}"/>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300259A-F3D8-47F9-A8E1-A5183B067F46}"/>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3A0C3E46-A6BF-45AF-B0EF-2935734238AA}"/>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16B5BFD-D61F-4625-BFC1-E5ADBE7A1677}"/>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D7663A7D-2170-4584-B92E-5AE3C0F85CC0}"/>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ECC8DE93-8CF5-4B27-B817-23E199A2201E}"/>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C309D6-3648-49A8-863B-492F31982054}"/>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85272B-CA0A-44AD-9929-2D10FD99EF15}"/>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23D659-2D19-47A3-846E-761852A43E17}"/>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579F1999-225F-436F-896E-0F9BA48A09EE}"/>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4D9EA684-6E16-409F-9080-0152514AEE0E}"/>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B1900CD2-7A1D-45DC-9BB1-1CEFDCB3F40F}"/>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5D5F260A-8F26-4B38-8A89-486ED5CD585E}"/>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C1B7BCEC-15EA-4E30-A737-996AE6DBAD5C}"/>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CD5CD3FD-FAFB-41A9-B329-34BA0342A798}"/>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2617162C-B003-4CF7-9757-2B78D6FA24A9}"/>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208EEAC-FCAB-4C7B-A112-7A741CB0994B}"/>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00ACAEF-4F9E-42F3-89B6-5015DDA70F3E}"/>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E0D4386F-04A3-47EB-B66C-F402F7F0183D}"/>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F3ADB5EF-F431-4100-970A-8C1FDAF258F8}"/>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30AA2D36-4BF3-4044-A017-771BB94BB487}"/>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AEF47F96-A86C-4EC7-8364-C226704BF52E}"/>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ED380AC-6935-4CB8-ACA8-627357C6A5E6}"/>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8E6276-511A-4A77-8BB4-A5430836A39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5129E7C1-B82A-416D-A3A7-AD514F12B2A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B1878474-8515-47E0-ADA0-12E1C2602915}"/>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DF3D35C6-99BB-4289-8857-BF865182EEC8}"/>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04CBEA68-076C-49F2-B1C2-CE50D32A5DA1}"/>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75B53223-47EA-4699-BBDA-02E087E3AC03}"/>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C71435C-100D-4300-A673-A326D673EE86}"/>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26F4127A-48A3-46AD-B03B-A9BC41D43078}"/>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B414763-4F9E-4337-95FA-AC44DBED65DE}"/>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25FAE67A-8F31-43C3-914D-19BC83895300}"/>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6AC4982-0980-4C7F-BB43-7D69DAC6A04F}"/>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FB921707-3AE9-4EC6-9BF9-32B4A700C30B}"/>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D3A04015-0437-475E-8AAD-5738B684F03D}"/>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1A1E83C-7C53-4142-A861-17089B359B12}"/>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B2A5F5E7-3519-49AA-B777-4B1B79436AFF}"/>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1FDD24A2-3F2C-457E-AAA0-E7D8C64A7F4A}"/>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11071EE8-34B5-4042-B3A4-C95BDD7E44C8}"/>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06B23B11-A4C6-4058-916F-D8FC332D319F}"/>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42DE5806-A744-4E31-BDD6-7B407EAD23E6}"/>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2F8AFEF-F601-44F2-AB50-99ABA4634DD6}"/>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2F0026DC-1F07-4DFC-8A53-5DB04B0202EF}"/>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6CEE11AC-1E3B-46D9-9138-D1404088FA6F}"/>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B21BE381-61E8-4F7B-AD2F-16794F73AA35}"/>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D018857F-EB49-4EA2-96B7-BEE41A27A497}"/>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32A117B-72E3-4CCD-8D66-9C991FD888A6}"/>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53C7733C-7CD9-4F89-8ABC-D8F32EB3E194}"/>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2CC5F6B-B3AC-4693-BE3F-7F3851CEBFE1}"/>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9BB1EDEC-0473-4D52-99AC-5D63971441AE}"/>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CF476CCC-8D4E-4D14-AC62-DFAACA79AAE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362129D2-164D-4987-A83A-23FB9E75030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046DF48F-E0E0-44B2-BE33-72E9DBFE3C67}"/>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144A8C19-11B0-48B2-9FC4-63027459925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aphic 1068">
              <a:extLst>
                <a:ext uri="{FF2B5EF4-FFF2-40B4-BE49-F238E27FC236}">
                  <a16:creationId xmlns:a16="http://schemas.microsoft.com/office/drawing/2014/main" id="{498AC4C0-26F2-4859-9446-D2F8832345D4}"/>
                </a:ext>
              </a:extLst>
            </p:cNvPr>
            <p:cNvGrpSpPr/>
            <p:nvPr/>
          </p:nvGrpSpPr>
          <p:grpSpPr>
            <a:xfrm>
              <a:off x="6653998" y="4348837"/>
              <a:ext cx="1678895" cy="2411490"/>
              <a:chOff x="6160880" y="1636652"/>
              <a:chExt cx="2521524" cy="3621804"/>
            </a:xfrm>
          </p:grpSpPr>
          <p:sp>
            <p:nvSpPr>
              <p:cNvPr id="18" name="Freeform: Shape 17">
                <a:extLst>
                  <a:ext uri="{FF2B5EF4-FFF2-40B4-BE49-F238E27FC236}">
                    <a16:creationId xmlns:a16="http://schemas.microsoft.com/office/drawing/2014/main" id="{B2F1F155-1CC2-42DE-AA7C-AA6E1E150F4F}"/>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29AF3AB-88E9-4059-ADAC-2B6C8CB8EB76}"/>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5F8D05A-EADA-4E5E-9750-12DED4F21E11}"/>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53A105F-210E-4F13-AD9F-CBBD72D1A2DF}"/>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FBEB200-F975-44F0-9C5C-6EE3245CB6A5}"/>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5CE5884-0EE3-4F51-A697-1E9CD1F9DC91}"/>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1673471-52EE-4756-A9DA-2C6D4307C63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3E1E88C-DBC9-4A5E-BC7F-CD610F7C964E}"/>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1785C54-FD45-40D4-86F5-DEB4B6A13C39}"/>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B9B5523-4DAD-48B6-8CBA-40028C708A2C}"/>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3BC3B15-4F3A-41E0-87A6-F7F47AE28C50}"/>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1D8D2EFD-8399-4CC5-AFB5-D0C99EA0E41E}"/>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DBEA5F34-B4C2-458F-95A5-3A2ED8B85FDE}"/>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CE2F6C9-772A-4235-9B23-4C04626744C6}"/>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7388A573-6E87-4A21-9166-86C6E81CE04D}"/>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6F7BD22-3A6A-4CD1-BF23-AE8DA3360CED}"/>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26D6B16-CFF3-4CA8-975E-C7BB1FE98EC4}"/>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23A64B1-C1D7-4BD3-BC8E-7925ED070BD1}"/>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DE5787F6-F739-424F-B7DB-52ED1F171281}"/>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6B5557C-9001-4D71-A300-1A8BE883E8BD}"/>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CB92861-BB3B-4793-A7E1-CB34303C4017}"/>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6CB9EE7-EC50-4C71-B8E9-F79594023D1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92B74047-6313-4315-99ED-D61EB4D16991}"/>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D26A474-9012-4088-B88D-D294EBB4C416}"/>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002C1B5-66E2-49C5-8100-2C1825E59811}"/>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1480864-5A6D-4105-BDE8-A792AACC7472}"/>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BFF1CE99-A355-40EE-BD2D-08A836421182}"/>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4CB5593-F58E-478A-BB1C-086472411255}"/>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93D9DA63-A309-48E4-A8C7-3BDA05ECB635}"/>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F0B94C66-CD76-4CAF-BF71-0EE05A2075A8}"/>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015CDE4E-AA66-4C58-AFE9-A3BE3608768E}"/>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23F4F14-0C87-4B14-B170-DC3B53C7FFA7}"/>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29C1C44-A84F-4704-8E01-7D9EC3F7F8FA}"/>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F79171F-86E0-4B63-B510-6B44E1D5ABCB}"/>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523D7A5-5276-4C86-B50D-731D69A6C650}"/>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657FE7-D8D8-4EA3-AB7E-0054B01A753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34B681A-4C87-4440-8B50-0A68B21AF55C}"/>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AEC8352C-90FB-48A7-ABC0-4477CD7AC0A6}"/>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2A165D6-FFB7-422C-AD79-50E2FB0B18F2}"/>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49A8E438-1B07-492A-BDA5-E909012CBC59}"/>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9B9E2ED0-1CCC-4105-A5D8-A687268677BD}"/>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B9244AA1-EA4E-4533-8CAC-061B4EF58429}"/>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D6257D0-B623-4105-94CE-1BDF54983361}"/>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7BD9B57-2418-4E98-B41C-C88F28517732}"/>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52F3738-BC74-4861-8306-429313AF1798}"/>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CED8BA5-2F91-4A66-AEFF-8D42F1A0B8A4}"/>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079E3B74-4F89-422E-991C-3D1F3C75A38C}"/>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AB19B7EF-CC32-4E1F-B012-DC66936C97F6}"/>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22B1025F-DF73-4326-8ECE-A7402B68C5C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AC979AD-0502-4F5E-97B8-09E3C5747EA9}"/>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B9686CB-5550-43DC-AE65-8141F171E1C7}"/>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991DEC69-4822-4171-A811-E41BFCDBF567}"/>
              </a:ext>
            </a:extLst>
          </p:cNvPr>
          <p:cNvPicPr>
            <a:picLocks noChangeAspect="1"/>
          </p:cNvPicPr>
          <p:nvPr/>
        </p:nvPicPr>
        <p:blipFill>
          <a:blip r:embed="rId5"/>
          <a:stretch>
            <a:fillRect/>
          </a:stretch>
        </p:blipFill>
        <p:spPr>
          <a:xfrm>
            <a:off x="1563329" y="1917860"/>
            <a:ext cx="9417386" cy="1905330"/>
          </a:xfrm>
          <a:prstGeom prst="rect">
            <a:avLst/>
          </a:prstGeom>
        </p:spPr>
      </p:pic>
    </p:spTree>
    <p:extLst>
      <p:ext uri="{BB962C8B-B14F-4D97-AF65-F5344CB8AC3E}">
        <p14:creationId xmlns:p14="http://schemas.microsoft.com/office/powerpoint/2010/main" val="93806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84047726-CB5B-4931-BD8B-11A944590413}"/>
              </a:ext>
            </a:extLst>
          </p:cNvPr>
          <p:cNvPicPr>
            <a:picLocks noChangeAspect="1"/>
          </p:cNvPicPr>
          <p:nvPr/>
        </p:nvPicPr>
        <p:blipFill>
          <a:blip r:embed="rId2"/>
          <a:stretch>
            <a:fillRect/>
          </a:stretch>
        </p:blipFill>
        <p:spPr>
          <a:xfrm>
            <a:off x="3841045" y="2639446"/>
            <a:ext cx="4548010" cy="2798307"/>
          </a:xfrm>
          <a:prstGeom prst="rect">
            <a:avLst/>
          </a:prstGeom>
        </p:spPr>
      </p:pic>
    </p:spTree>
    <p:extLst>
      <p:ext uri="{BB962C8B-B14F-4D97-AF65-F5344CB8AC3E}">
        <p14:creationId xmlns:p14="http://schemas.microsoft.com/office/powerpoint/2010/main" val="416953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Ảnh">
            <a:extLst>
              <a:ext uri="{FF2B5EF4-FFF2-40B4-BE49-F238E27FC236}">
                <a16:creationId xmlns:a16="http://schemas.microsoft.com/office/drawing/2014/main" id="{9DDAAE4F-C956-35CC-4434-AC8B67BC831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3707" b="5202"/>
          <a:stretch/>
        </p:blipFill>
        <p:spPr>
          <a:xfrm>
            <a:off x="1572207" y="592494"/>
            <a:ext cx="9380378" cy="5673012"/>
          </a:xfrm>
          <a:prstGeom prst="roundRect">
            <a:avLst>
              <a:gd name="adj" fmla="val 8772"/>
            </a:avLst>
          </a:prstGeom>
          <a:effectLst>
            <a:softEdge rad="127000"/>
          </a:effectLst>
        </p:spPr>
      </p:pic>
      <p:sp>
        <p:nvSpPr>
          <p:cNvPr id="6" name="Chú Hùng">
            <a:extLst>
              <a:ext uri="{FF2B5EF4-FFF2-40B4-BE49-F238E27FC236}">
                <a16:creationId xmlns:a16="http://schemas.microsoft.com/office/drawing/2014/main" id="{8018DCB8-6C98-959D-33D3-9B566A8D0548}"/>
              </a:ext>
            </a:extLst>
          </p:cNvPr>
          <p:cNvSpPr txBox="1">
            <a:spLocks noGrp="1" noRot="1" noMove="1" noResize="1" noEditPoints="1" noAdjustHandles="1" noChangeArrowheads="1" noChangeShapeType="1"/>
          </p:cNvSpPr>
          <p:nvPr/>
        </p:nvSpPr>
        <p:spPr>
          <a:xfrm>
            <a:off x="1906836" y="1158579"/>
            <a:ext cx="3850434" cy="1729704"/>
          </a:xfrm>
          <a:prstGeom prst="rect">
            <a:avLst/>
          </a:prstGeom>
        </p:spPr>
        <p:txBody>
          <a:bodyPr wrap="square" rtlCol="0">
            <a:spAutoFit/>
          </a:bodyPr>
          <a:lstStyle/>
          <a:p>
            <a:pPr algn="ctr">
              <a:lnSpc>
                <a:spcPct val="95000"/>
              </a:lnSpc>
            </a:pPr>
            <a:r>
              <a:rPr lang="en-US" sz="2800" spc="-40">
                <a:solidFill>
                  <a:schemeClr val="tx1">
                    <a:lumMod val="85000"/>
                    <a:lumOff val="15000"/>
                  </a:schemeClr>
                </a:solidFill>
                <a:latin typeface="+mj-lt"/>
              </a:rPr>
              <a:t>Chú Hùng là phi công,</a:t>
            </a:r>
            <a:br>
              <a:rPr lang="en-US" sz="2800" spc="-40">
                <a:solidFill>
                  <a:schemeClr val="tx1">
                    <a:lumMod val="85000"/>
                    <a:lumOff val="15000"/>
                  </a:schemeClr>
                </a:solidFill>
                <a:latin typeface="+mj-lt"/>
              </a:rPr>
            </a:br>
            <a:r>
              <a:rPr lang="en-US" sz="2800" spc="-40">
                <a:solidFill>
                  <a:schemeClr val="tx1">
                    <a:lumMod val="85000"/>
                    <a:lumOff val="15000"/>
                  </a:schemeClr>
                </a:solidFill>
                <a:latin typeface="+mj-lt"/>
              </a:rPr>
              <a:t>chú có </a:t>
            </a:r>
            <a:r>
              <a:rPr lang="en-US" sz="2800" spc="-40">
                <a:solidFill>
                  <a:srgbClr val="5E2399"/>
                </a:solidFill>
                <a:latin typeface="+mj-lt"/>
              </a:rPr>
              <a:t>khoảng</a:t>
            </a:r>
            <a:br>
              <a:rPr lang="en-US" sz="2800" spc="-40">
                <a:solidFill>
                  <a:srgbClr val="5E2399"/>
                </a:solidFill>
                <a:latin typeface="+mj-lt"/>
              </a:rPr>
            </a:br>
            <a:r>
              <a:rPr lang="en-US" sz="2800" spc="-40">
                <a:solidFill>
                  <a:srgbClr val="5E2399"/>
                </a:solidFill>
                <a:latin typeface="+mj-lt"/>
              </a:rPr>
              <a:t>12 000 giờ</a:t>
            </a:r>
            <a:r>
              <a:rPr lang="en-US" sz="2800" spc="-40">
                <a:solidFill>
                  <a:schemeClr val="tx1">
                    <a:lumMod val="85000"/>
                    <a:lumOff val="15000"/>
                  </a:schemeClr>
                </a:solidFill>
                <a:latin typeface="+mj-lt"/>
              </a:rPr>
              <a:t> bay đấy</a:t>
            </a:r>
            <a:br>
              <a:rPr lang="en-US" sz="2800" spc="-40">
                <a:solidFill>
                  <a:schemeClr val="tx1">
                    <a:lumMod val="85000"/>
                    <a:lumOff val="15000"/>
                  </a:schemeClr>
                </a:solidFill>
                <a:latin typeface="+mj-lt"/>
              </a:rPr>
            </a:br>
            <a:r>
              <a:rPr lang="en-US" sz="2800" spc="-40">
                <a:solidFill>
                  <a:schemeClr val="tx1">
                    <a:lumMod val="85000"/>
                    <a:lumOff val="15000"/>
                  </a:schemeClr>
                </a:solidFill>
                <a:latin typeface="+mj-lt"/>
              </a:rPr>
              <a:t>các em ạ.</a:t>
            </a:r>
            <a:endParaRPr lang="en-US" sz="2800" spc="-40">
              <a:solidFill>
                <a:schemeClr val="tx1">
                  <a:lumMod val="85000"/>
                  <a:lumOff val="15000"/>
                </a:schemeClr>
              </a:solidFill>
            </a:endParaRPr>
          </a:p>
        </p:txBody>
      </p:sp>
      <p:sp>
        <p:nvSpPr>
          <p:cNvPr id="7" name="Cô giáo">
            <a:extLst>
              <a:ext uri="{FF2B5EF4-FFF2-40B4-BE49-F238E27FC236}">
                <a16:creationId xmlns:a16="http://schemas.microsoft.com/office/drawing/2014/main" id="{0E1F2A38-1E3B-4C37-8F4A-5A3A9EF26355}"/>
              </a:ext>
            </a:extLst>
          </p:cNvPr>
          <p:cNvSpPr txBox="1">
            <a:spLocks noGrp="1" noRot="1" noMove="1" noResize="1" noEditPoints="1" noAdjustHandles="1" noChangeArrowheads="1" noChangeShapeType="1"/>
          </p:cNvSpPr>
          <p:nvPr/>
        </p:nvSpPr>
        <p:spPr>
          <a:xfrm>
            <a:off x="6434730" y="957204"/>
            <a:ext cx="3850434" cy="1729704"/>
          </a:xfrm>
          <a:prstGeom prst="rect">
            <a:avLst/>
          </a:prstGeom>
        </p:spPr>
        <p:txBody>
          <a:bodyPr wrap="square" rtlCol="0">
            <a:spAutoFit/>
          </a:bodyPr>
          <a:lstStyle/>
          <a:p>
            <a:pPr algn="ctr">
              <a:lnSpc>
                <a:spcPct val="95000"/>
              </a:lnSpc>
            </a:pPr>
            <a:r>
              <a:rPr lang="en-US" sz="2800" spc="-40">
                <a:solidFill>
                  <a:schemeClr val="tx1">
                    <a:lumMod val="85000"/>
                    <a:lumOff val="15000"/>
                  </a:schemeClr>
                </a:solidFill>
                <a:latin typeface="+mj-lt"/>
              </a:rPr>
              <a:t>Cô giáo đã làm tròn</a:t>
            </a:r>
            <a:br>
              <a:rPr lang="en-US" sz="2800" spc="-40">
                <a:solidFill>
                  <a:schemeClr val="tx1">
                    <a:lumMod val="85000"/>
                    <a:lumOff val="15000"/>
                  </a:schemeClr>
                </a:solidFill>
                <a:latin typeface="+mj-lt"/>
              </a:rPr>
            </a:br>
            <a:r>
              <a:rPr lang="en-US" sz="2800" spc="-40">
                <a:solidFill>
                  <a:schemeClr val="tx1">
                    <a:lumMod val="85000"/>
                    <a:lumOff val="15000"/>
                  </a:schemeClr>
                </a:solidFill>
                <a:latin typeface="+mj-lt"/>
              </a:rPr>
              <a:t>số để dễ nhớ, số</a:t>
            </a:r>
            <a:br>
              <a:rPr lang="en-US" sz="2800" spc="-40">
                <a:solidFill>
                  <a:schemeClr val="tx1">
                    <a:lumMod val="85000"/>
                    <a:lumOff val="15000"/>
                  </a:schemeClr>
                </a:solidFill>
                <a:latin typeface="+mj-lt"/>
              </a:rPr>
            </a:br>
            <a:r>
              <a:rPr lang="en-US" sz="2800" spc="-40">
                <a:solidFill>
                  <a:schemeClr val="tx1">
                    <a:lumMod val="85000"/>
                    <a:lumOff val="15000"/>
                  </a:schemeClr>
                </a:solidFill>
                <a:latin typeface="+mj-lt"/>
              </a:rPr>
              <a:t>giờ bay của chú là</a:t>
            </a:r>
            <a:br>
              <a:rPr lang="en-US" sz="2800" spc="-40">
                <a:solidFill>
                  <a:schemeClr val="tx1">
                    <a:lumMod val="85000"/>
                    <a:lumOff val="15000"/>
                  </a:schemeClr>
                </a:solidFill>
                <a:latin typeface="+mj-lt"/>
              </a:rPr>
            </a:br>
            <a:r>
              <a:rPr lang="en-US" sz="2800" spc="-40">
                <a:solidFill>
                  <a:srgbClr val="5E2399"/>
                </a:solidFill>
                <a:latin typeface="+mj-lt"/>
              </a:rPr>
              <a:t>11 678 giờ</a:t>
            </a:r>
            <a:r>
              <a:rPr lang="en-US" sz="2800" spc="-40">
                <a:solidFill>
                  <a:schemeClr val="tx1">
                    <a:lumMod val="85000"/>
                    <a:lumOff val="15000"/>
                  </a:schemeClr>
                </a:solidFill>
                <a:latin typeface="+mj-lt"/>
              </a:rPr>
              <a:t>.</a:t>
            </a:r>
            <a:endParaRPr lang="en-US" sz="2800" spc="-40">
              <a:solidFill>
                <a:schemeClr val="tx1">
                  <a:lumMod val="85000"/>
                  <a:lumOff val="15000"/>
                </a:schemeClr>
              </a:solidFill>
            </a:endParaRPr>
          </a:p>
        </p:txBody>
      </p:sp>
    </p:spTree>
    <p:extLst>
      <p:ext uri="{BB962C8B-B14F-4D97-AF65-F5344CB8AC3E}">
        <p14:creationId xmlns:p14="http://schemas.microsoft.com/office/powerpoint/2010/main" val="142758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Tia số">
            <a:extLst>
              <a:ext uri="{FF2B5EF4-FFF2-40B4-BE49-F238E27FC236}">
                <a16:creationId xmlns:a16="http://schemas.microsoft.com/office/drawing/2014/main" id="{D4B266CD-FFFB-88B7-FFF4-3EC85D72CF24}"/>
              </a:ext>
            </a:extLst>
          </p:cNvPr>
          <p:cNvGrpSpPr/>
          <p:nvPr/>
        </p:nvGrpSpPr>
        <p:grpSpPr>
          <a:xfrm>
            <a:off x="2254280" y="4597888"/>
            <a:ext cx="8042313" cy="2068376"/>
            <a:chOff x="2254280" y="4597888"/>
            <a:chExt cx="8042313" cy="2068376"/>
          </a:xfrm>
        </p:grpSpPr>
        <p:sp>
          <p:nvSpPr>
            <p:cNvPr id="53" name="Khung tia số">
              <a:extLst>
                <a:ext uri="{FF2B5EF4-FFF2-40B4-BE49-F238E27FC236}">
                  <a16:creationId xmlns:a16="http://schemas.microsoft.com/office/drawing/2014/main" id="{BFA82591-24D6-2339-0EDE-F5682F63AC88}"/>
                </a:ext>
              </a:extLst>
            </p:cNvPr>
            <p:cNvSpPr/>
            <p:nvPr/>
          </p:nvSpPr>
          <p:spPr>
            <a:xfrm>
              <a:off x="2254280" y="4597888"/>
              <a:ext cx="8042313" cy="206837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HẠM DUYÊN 17 - 9Slide.vn">
              <a:extLst>
                <a:ext uri="{FF2B5EF4-FFF2-40B4-BE49-F238E27FC236}">
                  <a16:creationId xmlns:a16="http://schemas.microsoft.com/office/drawing/2014/main" id="{94BC2447-A352-4D38-B713-511010D0F781}"/>
                </a:ext>
              </a:extLst>
            </p:cNvPr>
            <p:cNvSpPr txBox="1"/>
            <p:nvPr/>
          </p:nvSpPr>
          <p:spPr>
            <a:xfrm>
              <a:off x="4152186" y="5876981"/>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2</a:t>
              </a:r>
            </a:p>
          </p:txBody>
        </p:sp>
        <p:sp>
          <p:nvSpPr>
            <p:cNvPr id="21" name="PHẠM DUYÊN 20 - 9Slide.vn">
              <a:extLst>
                <a:ext uri="{FF2B5EF4-FFF2-40B4-BE49-F238E27FC236}">
                  <a16:creationId xmlns:a16="http://schemas.microsoft.com/office/drawing/2014/main" id="{E5EB4631-4423-627B-0A7F-54153A4E43CC}"/>
                </a:ext>
              </a:extLst>
            </p:cNvPr>
            <p:cNvSpPr txBox="1"/>
            <p:nvPr/>
          </p:nvSpPr>
          <p:spPr>
            <a:xfrm>
              <a:off x="6286737" y="5894889"/>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5</a:t>
              </a:r>
            </a:p>
          </p:txBody>
        </p:sp>
        <p:grpSp>
          <p:nvGrpSpPr>
            <p:cNvPr id="4" name="PHẠM DUYÊN 14 - 9Slide.vn">
              <a:extLst>
                <a:ext uri="{FF2B5EF4-FFF2-40B4-BE49-F238E27FC236}">
                  <a16:creationId xmlns:a16="http://schemas.microsoft.com/office/drawing/2014/main" id="{0FFE8B90-1AF0-325D-B6CA-59CBB1FCDB0A}"/>
                </a:ext>
              </a:extLst>
            </p:cNvPr>
            <p:cNvGrpSpPr/>
            <p:nvPr/>
          </p:nvGrpSpPr>
          <p:grpSpPr>
            <a:xfrm>
              <a:off x="2895739" y="5673481"/>
              <a:ext cx="7158990" cy="228600"/>
              <a:chOff x="842010" y="5348492"/>
              <a:chExt cx="7158990" cy="228600"/>
            </a:xfrm>
          </p:grpSpPr>
          <p:cxnSp>
            <p:nvCxnSpPr>
              <p:cNvPr id="5" name="Straight Arrow Connector 4">
                <a:extLst>
                  <a:ext uri="{FF2B5EF4-FFF2-40B4-BE49-F238E27FC236}">
                    <a16:creationId xmlns:a16="http://schemas.microsoft.com/office/drawing/2014/main" id="{CC66522D-65CC-523A-93EF-FAF7E9EE542F}"/>
                  </a:ext>
                </a:extLst>
              </p:cNvPr>
              <p:cNvCxnSpPr>
                <a:cxnSpLocks/>
              </p:cNvCxnSpPr>
              <p:nvPr/>
            </p:nvCxnSpPr>
            <p:spPr>
              <a:xfrm>
                <a:off x="842010" y="5462792"/>
                <a:ext cx="7158990"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CCA9A5A-FFBC-6C6E-2F8B-5F4B6EB3558C}"/>
                  </a:ext>
                </a:extLst>
              </p:cNvPr>
              <p:cNvCxnSpPr/>
              <p:nvPr/>
            </p:nvCxnSpPr>
            <p:spPr>
              <a:xfrm>
                <a:off x="842010"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326DF58-5B21-FD11-329E-9491F5E03E65}"/>
                  </a:ext>
                </a:extLst>
              </p:cNvPr>
              <p:cNvCxnSpPr/>
              <p:nvPr/>
            </p:nvCxnSpPr>
            <p:spPr>
              <a:xfrm>
                <a:off x="1557014"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155B20-0473-9FE0-DEEA-35D65C87B64D}"/>
                  </a:ext>
                </a:extLst>
              </p:cNvPr>
              <p:cNvCxnSpPr/>
              <p:nvPr/>
            </p:nvCxnSpPr>
            <p:spPr>
              <a:xfrm>
                <a:off x="2272018"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154133F-46FB-B4A0-CD0D-1DDAD3D4FA03}"/>
                  </a:ext>
                </a:extLst>
              </p:cNvPr>
              <p:cNvCxnSpPr/>
              <p:nvPr/>
            </p:nvCxnSpPr>
            <p:spPr>
              <a:xfrm>
                <a:off x="2987022"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51FFD6-4F7D-0843-CA9F-0D2EB27736DF}"/>
                  </a:ext>
                </a:extLst>
              </p:cNvPr>
              <p:cNvCxnSpPr/>
              <p:nvPr/>
            </p:nvCxnSpPr>
            <p:spPr>
              <a:xfrm>
                <a:off x="3702026"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7FDBC39-754F-DB75-8B84-2472D1797B45}"/>
                  </a:ext>
                </a:extLst>
              </p:cNvPr>
              <p:cNvCxnSpPr/>
              <p:nvPr/>
            </p:nvCxnSpPr>
            <p:spPr>
              <a:xfrm>
                <a:off x="4417030"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3CD9EF1-C3FE-D869-4D58-A74FBEFF7CA4}"/>
                  </a:ext>
                </a:extLst>
              </p:cNvPr>
              <p:cNvCxnSpPr>
                <a:cxnSpLocks/>
              </p:cNvCxnSpPr>
              <p:nvPr/>
            </p:nvCxnSpPr>
            <p:spPr>
              <a:xfrm>
                <a:off x="5132034"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2EACEE-BADB-E143-3A87-6F1173965E71}"/>
                  </a:ext>
                </a:extLst>
              </p:cNvPr>
              <p:cNvCxnSpPr>
                <a:cxnSpLocks/>
              </p:cNvCxnSpPr>
              <p:nvPr/>
            </p:nvCxnSpPr>
            <p:spPr>
              <a:xfrm>
                <a:off x="5847038"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2C430B-E82A-3C72-543F-AD3D53ADEEF8}"/>
                  </a:ext>
                </a:extLst>
              </p:cNvPr>
              <p:cNvCxnSpPr>
                <a:cxnSpLocks/>
              </p:cNvCxnSpPr>
              <p:nvPr/>
            </p:nvCxnSpPr>
            <p:spPr>
              <a:xfrm>
                <a:off x="6562042"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4AD7F8B-9BE2-A6AA-D7CA-15238478AFC1}"/>
                  </a:ext>
                </a:extLst>
              </p:cNvPr>
              <p:cNvCxnSpPr>
                <a:cxnSpLocks/>
              </p:cNvCxnSpPr>
              <p:nvPr/>
            </p:nvCxnSpPr>
            <p:spPr>
              <a:xfrm>
                <a:off x="7277046"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6" name="PHẠM DUYÊN 15 - 9Slide.vn">
              <a:extLst>
                <a:ext uri="{FF2B5EF4-FFF2-40B4-BE49-F238E27FC236}">
                  <a16:creationId xmlns:a16="http://schemas.microsoft.com/office/drawing/2014/main" id="{3F86EA5A-4B35-9CC7-0D3E-28B8C4F9E3D9}"/>
                </a:ext>
              </a:extLst>
            </p:cNvPr>
            <p:cNvSpPr txBox="1"/>
            <p:nvPr/>
          </p:nvSpPr>
          <p:spPr>
            <a:xfrm>
              <a:off x="2742771"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0</a:t>
              </a:r>
            </a:p>
          </p:txBody>
        </p:sp>
        <p:sp>
          <p:nvSpPr>
            <p:cNvPr id="17" name="PHẠM DUYÊN 16 - 9Slide.vn">
              <a:extLst>
                <a:ext uri="{FF2B5EF4-FFF2-40B4-BE49-F238E27FC236}">
                  <a16:creationId xmlns:a16="http://schemas.microsoft.com/office/drawing/2014/main" id="{65C424CA-DFAE-F54B-94BA-C472A70B6D50}"/>
                </a:ext>
              </a:extLst>
            </p:cNvPr>
            <p:cNvSpPr txBox="1"/>
            <p:nvPr/>
          </p:nvSpPr>
          <p:spPr>
            <a:xfrm>
              <a:off x="3451705"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1</a:t>
              </a:r>
            </a:p>
          </p:txBody>
        </p:sp>
        <p:sp>
          <p:nvSpPr>
            <p:cNvPr id="19" name="PHẠM DUYÊN 18 - 9Slide.vn">
              <a:extLst>
                <a:ext uri="{FF2B5EF4-FFF2-40B4-BE49-F238E27FC236}">
                  <a16:creationId xmlns:a16="http://schemas.microsoft.com/office/drawing/2014/main" id="{98D8CC6F-D0EE-09E6-223F-6E8DC556F2E7}"/>
                </a:ext>
              </a:extLst>
            </p:cNvPr>
            <p:cNvSpPr txBox="1"/>
            <p:nvPr/>
          </p:nvSpPr>
          <p:spPr>
            <a:xfrm>
              <a:off x="4888623"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3</a:t>
              </a:r>
            </a:p>
          </p:txBody>
        </p:sp>
        <p:sp>
          <p:nvSpPr>
            <p:cNvPr id="20" name="PHẠM DUYÊN 19 - 9Slide.vn">
              <a:extLst>
                <a:ext uri="{FF2B5EF4-FFF2-40B4-BE49-F238E27FC236}">
                  <a16:creationId xmlns:a16="http://schemas.microsoft.com/office/drawing/2014/main" id="{13478381-AF81-C3D8-E2E8-FAA675CC9E61}"/>
                </a:ext>
              </a:extLst>
            </p:cNvPr>
            <p:cNvSpPr txBox="1"/>
            <p:nvPr/>
          </p:nvSpPr>
          <p:spPr>
            <a:xfrm>
              <a:off x="5556978"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4</a:t>
              </a:r>
            </a:p>
          </p:txBody>
        </p:sp>
        <p:sp>
          <p:nvSpPr>
            <p:cNvPr id="22" name="6">
              <a:extLst>
                <a:ext uri="{FF2B5EF4-FFF2-40B4-BE49-F238E27FC236}">
                  <a16:creationId xmlns:a16="http://schemas.microsoft.com/office/drawing/2014/main" id="{19C75C4F-EA01-F4DA-846D-2A7F4C1C174D}"/>
                </a:ext>
              </a:extLst>
            </p:cNvPr>
            <p:cNvSpPr txBox="1"/>
            <p:nvPr/>
          </p:nvSpPr>
          <p:spPr>
            <a:xfrm>
              <a:off x="6984371"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6</a:t>
              </a:r>
            </a:p>
          </p:txBody>
        </p:sp>
        <p:sp>
          <p:nvSpPr>
            <p:cNvPr id="23" name="PHẠM DUYÊN 22 - 9Slide.vn">
              <a:extLst>
                <a:ext uri="{FF2B5EF4-FFF2-40B4-BE49-F238E27FC236}">
                  <a16:creationId xmlns:a16="http://schemas.microsoft.com/office/drawing/2014/main" id="{8A970DD5-B482-D54D-6B87-4427A234E6E4}"/>
                </a:ext>
              </a:extLst>
            </p:cNvPr>
            <p:cNvSpPr txBox="1"/>
            <p:nvPr/>
          </p:nvSpPr>
          <p:spPr>
            <a:xfrm>
              <a:off x="7702830"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7</a:t>
              </a:r>
            </a:p>
          </p:txBody>
        </p:sp>
        <p:sp>
          <p:nvSpPr>
            <p:cNvPr id="24" name="PHẠM DUYÊN 23 - 9Slide.vn">
              <a:extLst>
                <a:ext uri="{FF2B5EF4-FFF2-40B4-BE49-F238E27FC236}">
                  <a16:creationId xmlns:a16="http://schemas.microsoft.com/office/drawing/2014/main" id="{259A3C19-ACA6-4F8E-3FD9-BFBB97F04D3E}"/>
                </a:ext>
              </a:extLst>
            </p:cNvPr>
            <p:cNvSpPr txBox="1"/>
            <p:nvPr/>
          </p:nvSpPr>
          <p:spPr>
            <a:xfrm>
              <a:off x="8421289"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8</a:t>
              </a:r>
            </a:p>
          </p:txBody>
        </p:sp>
        <p:sp>
          <p:nvSpPr>
            <p:cNvPr id="25" name="PHẠM DUYÊN 24 - 9Slide.vn">
              <a:extLst>
                <a:ext uri="{FF2B5EF4-FFF2-40B4-BE49-F238E27FC236}">
                  <a16:creationId xmlns:a16="http://schemas.microsoft.com/office/drawing/2014/main" id="{43865C39-7A89-4CF9-E768-DE6AC4963B26}"/>
                </a:ext>
              </a:extLst>
            </p:cNvPr>
            <p:cNvSpPr txBox="1"/>
            <p:nvPr/>
          </p:nvSpPr>
          <p:spPr>
            <a:xfrm>
              <a:off x="9139748"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9</a:t>
              </a:r>
            </a:p>
          </p:txBody>
        </p:sp>
      </p:grpSp>
      <p:sp>
        <p:nvSpPr>
          <p:cNvPr id="26" name="khoanh tròn">
            <a:extLst>
              <a:ext uri="{FF2B5EF4-FFF2-40B4-BE49-F238E27FC236}">
                <a16:creationId xmlns:a16="http://schemas.microsoft.com/office/drawing/2014/main" id="{2BDF8620-64C6-6749-5E2A-0263AE63BF24}"/>
              </a:ext>
            </a:extLst>
          </p:cNvPr>
          <p:cNvSpPr/>
          <p:nvPr/>
        </p:nvSpPr>
        <p:spPr>
          <a:xfrm>
            <a:off x="6156119" y="5577662"/>
            <a:ext cx="602666" cy="83837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27" name="khung tròn xuống">
            <a:extLst>
              <a:ext uri="{FF2B5EF4-FFF2-40B4-BE49-F238E27FC236}">
                <a16:creationId xmlns:a16="http://schemas.microsoft.com/office/drawing/2014/main" id="{8BD86F47-E16D-81F6-7ABF-F4EB6B02C57E}"/>
              </a:ext>
            </a:extLst>
          </p:cNvPr>
          <p:cNvSpPr/>
          <p:nvPr/>
        </p:nvSpPr>
        <p:spPr>
          <a:xfrm>
            <a:off x="2722006" y="5513354"/>
            <a:ext cx="3284690" cy="873234"/>
          </a:xfrm>
          <a:prstGeom prst="roundRect">
            <a:avLst/>
          </a:prstGeom>
          <a:noFill/>
          <a:ln w="19050">
            <a:solidFill>
              <a:srgbClr val="823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28" name="Khung tròn lên">
            <a:extLst>
              <a:ext uri="{FF2B5EF4-FFF2-40B4-BE49-F238E27FC236}">
                <a16:creationId xmlns:a16="http://schemas.microsoft.com/office/drawing/2014/main" id="{43B36848-FE81-1594-B8AD-F82F4126EA47}"/>
              </a:ext>
            </a:extLst>
          </p:cNvPr>
          <p:cNvSpPr/>
          <p:nvPr/>
        </p:nvSpPr>
        <p:spPr>
          <a:xfrm>
            <a:off x="6151780" y="5513354"/>
            <a:ext cx="3436224" cy="873234"/>
          </a:xfrm>
          <a:prstGeom prst="roundRect">
            <a:avLst/>
          </a:prstGeom>
          <a:noFill/>
          <a:ln w="19050">
            <a:solidFill>
              <a:srgbClr val="823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29" name="Làm tròn lên">
            <a:extLst>
              <a:ext uri="{FF2B5EF4-FFF2-40B4-BE49-F238E27FC236}">
                <a16:creationId xmlns:a16="http://schemas.microsoft.com/office/drawing/2014/main" id="{19FE7400-42D3-B940-9220-574E2186E701}"/>
              </a:ext>
            </a:extLst>
          </p:cNvPr>
          <p:cNvSpPr txBox="1">
            <a:spLocks noChangeAspect="1"/>
          </p:cNvSpPr>
          <p:nvPr>
            <p:custDataLst>
              <p:tags r:id="rId1"/>
            </p:custDataLst>
          </p:nvPr>
        </p:nvSpPr>
        <p:spPr>
          <a:xfrm>
            <a:off x="6889214" y="4797259"/>
            <a:ext cx="2880882" cy="578882"/>
          </a:xfrm>
          <a:prstGeom prst="roundRect">
            <a:avLst/>
          </a:prstGeom>
          <a:solidFill>
            <a:scrgbClr r="0" g="0" b="0">
              <a:alpha val="0"/>
            </a:scrgbClr>
          </a:solidFill>
        </p:spPr>
        <p:txBody>
          <a:bodyPr wrap="square" rtlCol="0">
            <a:spAutoFit/>
          </a:bodyPr>
          <a:lstStyle/>
          <a:p>
            <a:pPr algn="ctr"/>
            <a:r>
              <a:rPr lang="en-US" sz="2800" spc="-40">
                <a:solidFill>
                  <a:srgbClr val="0070C0"/>
                </a:solidFill>
                <a:latin typeface="+mj-lt"/>
              </a:rPr>
              <a:t>Làm tròn lên</a:t>
            </a:r>
            <a:endParaRPr lang="vi-VN" sz="2800" spc="-40">
              <a:solidFill>
                <a:srgbClr val="0070C0"/>
              </a:solidFill>
              <a:latin typeface="+mj-lt"/>
            </a:endParaRPr>
          </a:p>
        </p:txBody>
      </p:sp>
      <p:sp>
        <p:nvSpPr>
          <p:cNvPr id="30" name="5">
            <a:extLst>
              <a:ext uri="{FF2B5EF4-FFF2-40B4-BE49-F238E27FC236}">
                <a16:creationId xmlns:a16="http://schemas.microsoft.com/office/drawing/2014/main" id="{D4099356-6B64-51BD-9416-441950A2E192}"/>
              </a:ext>
            </a:extLst>
          </p:cNvPr>
          <p:cNvSpPr txBox="1">
            <a:spLocks noChangeAspect="1"/>
          </p:cNvSpPr>
          <p:nvPr>
            <p:custDataLst>
              <p:tags r:id="rId2"/>
            </p:custDataLst>
          </p:nvPr>
        </p:nvSpPr>
        <p:spPr>
          <a:xfrm>
            <a:off x="2722006" y="4829169"/>
            <a:ext cx="3140860" cy="578882"/>
          </a:xfrm>
          <a:prstGeom prst="roundRect">
            <a:avLst/>
          </a:prstGeom>
          <a:solidFill>
            <a:scrgbClr r="0" g="0" b="0">
              <a:alpha val="0"/>
            </a:scrgbClr>
          </a:solidFill>
        </p:spPr>
        <p:txBody>
          <a:bodyPr wrap="square" rtlCol="0">
            <a:spAutoFit/>
          </a:bodyPr>
          <a:lstStyle/>
          <a:p>
            <a:pPr algn="ctr"/>
            <a:r>
              <a:rPr lang="en-US" sz="2800" spc="-40">
                <a:solidFill>
                  <a:srgbClr val="0070C0"/>
                </a:solidFill>
                <a:latin typeface="+mj-lt"/>
              </a:rPr>
              <a:t>Làm tròn xuống</a:t>
            </a:r>
            <a:endParaRPr lang="vi-VN" sz="2800" spc="-40">
              <a:solidFill>
                <a:srgbClr val="0070C0"/>
              </a:solidFill>
              <a:latin typeface="+mj-lt"/>
            </a:endParaRPr>
          </a:p>
        </p:txBody>
      </p:sp>
      <p:sp>
        <p:nvSpPr>
          <p:cNvPr id="31" name="tia số">
            <a:extLst>
              <a:ext uri="{FF2B5EF4-FFF2-40B4-BE49-F238E27FC236}">
                <a16:creationId xmlns:a16="http://schemas.microsoft.com/office/drawing/2014/main" id="{350CE19A-4F8E-39C5-403E-00F4BC1FE770}"/>
              </a:ext>
            </a:extLst>
          </p:cNvPr>
          <p:cNvSpPr/>
          <p:nvPr/>
        </p:nvSpPr>
        <p:spPr>
          <a:xfrm>
            <a:off x="6924177" y="5880047"/>
            <a:ext cx="487320" cy="584775"/>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200" b="1">
                <a:solidFill>
                  <a:srgbClr val="FF0000"/>
                </a:solidFill>
                <a:latin typeface="Cambria" panose="02040503050406030204" pitchFamily="18" charset="0"/>
                <a:ea typeface="Cambria" panose="02040503050406030204" pitchFamily="18" charset="0"/>
              </a:rPr>
              <a:t>6</a:t>
            </a:r>
            <a:endParaRPr lang="vi-VN" sz="3200" b="1" dirty="0">
              <a:solidFill>
                <a:srgbClr val="FF0000"/>
              </a:solidFill>
              <a:latin typeface="Cambria" panose="02040503050406030204" pitchFamily="18" charset="0"/>
              <a:ea typeface="Cambria" panose="02040503050406030204" pitchFamily="18" charset="0"/>
            </a:endParaRPr>
          </a:p>
        </p:txBody>
      </p:sp>
      <p:sp>
        <p:nvSpPr>
          <p:cNvPr id="32" name="Rounded Rectangular Callout 2">
            <a:extLst>
              <a:ext uri="{FF2B5EF4-FFF2-40B4-BE49-F238E27FC236}">
                <a16:creationId xmlns:a16="http://schemas.microsoft.com/office/drawing/2014/main" id="{5C0F1603-C2CA-0C33-28D3-1F82397F7F47}"/>
              </a:ext>
            </a:extLst>
          </p:cNvPr>
          <p:cNvSpPr/>
          <p:nvPr/>
        </p:nvSpPr>
        <p:spPr>
          <a:xfrm>
            <a:off x="1085851" y="471012"/>
            <a:ext cx="3848100" cy="1896903"/>
          </a:xfrm>
          <a:prstGeom prst="wedgeRoundRectCallout">
            <a:avLst>
              <a:gd name="adj1" fmla="val -46905"/>
              <a:gd name="adj2" fmla="val 7056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Arial" panose="020B0604020202020204" pitchFamily="34" charset="0"/>
                <a:cs typeface="Arial" panose="020B0604020202020204" pitchFamily="34" charset="0"/>
              </a:rPr>
              <a:t>Khi </a:t>
            </a:r>
            <a:r>
              <a:rPr lang="en-US" sz="2800" dirty="0" err="1">
                <a:solidFill>
                  <a:prstClr val="black"/>
                </a:solidFill>
                <a:latin typeface="Arial" panose="020B0604020202020204" pitchFamily="34" charset="0"/>
                <a:cs typeface="Arial" panose="020B0604020202020204" pitchFamily="34" charset="0"/>
              </a:rPr>
              <a:t>làm</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tròn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số</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đến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hàng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nghìn</a:t>
            </a:r>
            <a:r>
              <a:rPr lang="en-US" sz="2800" dirty="0">
                <a:solidFill>
                  <a:prstClr val="black"/>
                </a:solidFill>
                <a:latin typeface="Arial" panose="020B0604020202020204" pitchFamily="34" charset="0"/>
                <a:cs typeface="Arial" panose="020B0604020202020204" pitchFamily="34" charset="0"/>
              </a:rPr>
              <a:t>, ta so </a:t>
            </a:r>
            <a:r>
              <a:rPr lang="en-US" sz="2800" dirty="0" err="1">
                <a:solidFill>
                  <a:prstClr val="black"/>
                </a:solidFill>
                <a:latin typeface="Arial" panose="020B0604020202020204" pitchFamily="34" charset="0"/>
                <a:cs typeface="Arial" panose="020B0604020202020204" pitchFamily="34" charset="0"/>
              </a:rPr>
              <a:t>sánh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chữ</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số</a:t>
            </a:r>
            <a:r>
              <a:rPr lang="en-US" sz="2800" dirty="0">
                <a:solidFill>
                  <a:prstClr val="black"/>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hàng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trăm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với</a:t>
            </a:r>
            <a:r>
              <a:rPr lang="en-US" sz="2800" dirty="0">
                <a:solidFill>
                  <a:prstClr val="black"/>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5</a:t>
            </a:r>
            <a:r>
              <a:rPr lang="en-US" sz="2800" dirty="0">
                <a:solidFill>
                  <a:prstClr val="black"/>
                </a:solidFill>
                <a:latin typeface="Arial" panose="020B0604020202020204" pitchFamily="34" charset="0"/>
                <a:cs typeface="Arial" panose="020B0604020202020204" pitchFamily="34" charset="0"/>
              </a:rPr>
              <a:t>. </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6A7D21E-F08F-E91C-3518-31ADBB9624A4}"/>
              </a:ext>
            </a:extLst>
          </p:cNvPr>
          <p:cNvSpPr/>
          <p:nvPr/>
        </p:nvSpPr>
        <p:spPr>
          <a:xfrm>
            <a:off x="5229225" y="619125"/>
            <a:ext cx="5781675" cy="3429000"/>
          </a:xfrm>
          <a:prstGeom prst="roundRect">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F2CC73FC-8AB8-4054-3F20-55DA93E16E68}"/>
              </a:ext>
            </a:extLst>
          </p:cNvPr>
          <p:cNvSpPr txBox="1"/>
          <p:nvPr/>
        </p:nvSpPr>
        <p:spPr>
          <a:xfrm>
            <a:off x="5343525" y="838200"/>
            <a:ext cx="184785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11 678</a:t>
            </a:r>
          </a:p>
        </p:txBody>
      </p:sp>
      <p:cxnSp>
        <p:nvCxnSpPr>
          <p:cNvPr id="36" name="Mũi tên 1">
            <a:extLst>
              <a:ext uri="{FF2B5EF4-FFF2-40B4-BE49-F238E27FC236}">
                <a16:creationId xmlns:a16="http://schemas.microsoft.com/office/drawing/2014/main" id="{F2E0C5B9-1D57-2F7A-F60C-A8AE98F5A2F6}"/>
              </a:ext>
            </a:extLst>
          </p:cNvPr>
          <p:cNvCxnSpPr>
            <a:cxnSpLocks/>
          </p:cNvCxnSpPr>
          <p:nvPr/>
        </p:nvCxnSpPr>
        <p:spPr>
          <a:xfrm>
            <a:off x="6610350" y="1133475"/>
            <a:ext cx="2514600" cy="0"/>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AD20386-5EE8-4792-1C51-95196296E138}"/>
              </a:ext>
            </a:extLst>
          </p:cNvPr>
          <p:cNvSpPr txBox="1"/>
          <p:nvPr/>
        </p:nvSpPr>
        <p:spPr>
          <a:xfrm>
            <a:off x="6896100" y="581025"/>
            <a:ext cx="1847850"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vì</a:t>
            </a:r>
            <a:r>
              <a:rPr lang="en-US" sz="2800" dirty="0">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6 &gt; 5</a:t>
            </a:r>
          </a:p>
        </p:txBody>
      </p:sp>
      <p:sp>
        <p:nvSpPr>
          <p:cNvPr id="38" name="Tròn lên 1">
            <a:extLst>
              <a:ext uri="{FF2B5EF4-FFF2-40B4-BE49-F238E27FC236}">
                <a16:creationId xmlns:a16="http://schemas.microsoft.com/office/drawing/2014/main" id="{D582049E-2446-6AD8-09C3-FDBB3DD4F712}"/>
              </a:ext>
            </a:extLst>
          </p:cNvPr>
          <p:cNvSpPr txBox="1"/>
          <p:nvPr/>
        </p:nvSpPr>
        <p:spPr>
          <a:xfrm>
            <a:off x="6734175" y="1104900"/>
            <a:ext cx="2381250"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tròn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endParaRPr lang="en-US" sz="2800" dirty="0">
              <a:solidFill>
                <a:srgbClr val="FF000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B515209D-A9F0-7BAF-484E-2039508A928C}"/>
              </a:ext>
            </a:extLst>
          </p:cNvPr>
          <p:cNvSpPr txBox="1"/>
          <p:nvPr/>
        </p:nvSpPr>
        <p:spPr>
          <a:xfrm>
            <a:off x="9239250" y="885825"/>
            <a:ext cx="184785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12 000</a:t>
            </a:r>
          </a:p>
        </p:txBody>
      </p:sp>
      <p:sp>
        <p:nvSpPr>
          <p:cNvPr id="40" name="TextBox 39">
            <a:extLst>
              <a:ext uri="{FF2B5EF4-FFF2-40B4-BE49-F238E27FC236}">
                <a16:creationId xmlns:a16="http://schemas.microsoft.com/office/drawing/2014/main" id="{8AB0C1CA-F3AC-3D7D-62EB-CB3DB97C5987}"/>
              </a:ext>
            </a:extLst>
          </p:cNvPr>
          <p:cNvSpPr txBox="1"/>
          <p:nvPr/>
        </p:nvSpPr>
        <p:spPr>
          <a:xfrm>
            <a:off x="5372100" y="1914525"/>
            <a:ext cx="184785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11 204</a:t>
            </a:r>
          </a:p>
        </p:txBody>
      </p:sp>
      <p:cxnSp>
        <p:nvCxnSpPr>
          <p:cNvPr id="41" name="Mũi tên 2">
            <a:extLst>
              <a:ext uri="{FF2B5EF4-FFF2-40B4-BE49-F238E27FC236}">
                <a16:creationId xmlns:a16="http://schemas.microsoft.com/office/drawing/2014/main" id="{425CAA2A-DE87-3E56-9D0B-8F72B46F91F9}"/>
              </a:ext>
            </a:extLst>
          </p:cNvPr>
          <p:cNvCxnSpPr>
            <a:cxnSpLocks/>
          </p:cNvCxnSpPr>
          <p:nvPr/>
        </p:nvCxnSpPr>
        <p:spPr>
          <a:xfrm>
            <a:off x="6638925" y="2209800"/>
            <a:ext cx="2514600" cy="0"/>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6143575-75BE-A48C-C900-B7DB65E8770D}"/>
              </a:ext>
            </a:extLst>
          </p:cNvPr>
          <p:cNvSpPr txBox="1"/>
          <p:nvPr/>
        </p:nvSpPr>
        <p:spPr>
          <a:xfrm>
            <a:off x="6924675" y="1657350"/>
            <a:ext cx="1847850"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vì</a:t>
            </a:r>
            <a:r>
              <a:rPr lang="en-US" sz="2800" dirty="0">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2 &lt; 5</a:t>
            </a:r>
          </a:p>
        </p:txBody>
      </p:sp>
      <p:sp>
        <p:nvSpPr>
          <p:cNvPr id="43" name="Tròn xuống">
            <a:extLst>
              <a:ext uri="{FF2B5EF4-FFF2-40B4-BE49-F238E27FC236}">
                <a16:creationId xmlns:a16="http://schemas.microsoft.com/office/drawing/2014/main" id="{6F5794C6-CA4A-3C33-B486-6869654DD610}"/>
              </a:ext>
            </a:extLst>
          </p:cNvPr>
          <p:cNvSpPr txBox="1"/>
          <p:nvPr/>
        </p:nvSpPr>
        <p:spPr>
          <a:xfrm>
            <a:off x="6543674" y="2181225"/>
            <a:ext cx="2962275"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tròn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xuống</a:t>
            </a:r>
            <a:endParaRPr lang="en-US" sz="2800" dirty="0">
              <a:solidFill>
                <a:srgbClr val="FF0000"/>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D9386C3F-5FEE-C235-9808-A4E32D68F8F2}"/>
              </a:ext>
            </a:extLst>
          </p:cNvPr>
          <p:cNvSpPr txBox="1"/>
          <p:nvPr/>
        </p:nvSpPr>
        <p:spPr>
          <a:xfrm>
            <a:off x="9267825" y="1962150"/>
            <a:ext cx="184785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11 000</a:t>
            </a:r>
          </a:p>
        </p:txBody>
      </p:sp>
      <p:sp>
        <p:nvSpPr>
          <p:cNvPr id="45" name="TextBox 44">
            <a:extLst>
              <a:ext uri="{FF2B5EF4-FFF2-40B4-BE49-F238E27FC236}">
                <a16:creationId xmlns:a16="http://schemas.microsoft.com/office/drawing/2014/main" id="{60DE3F99-5847-10EE-A3A4-F46933BB8510}"/>
              </a:ext>
            </a:extLst>
          </p:cNvPr>
          <p:cNvSpPr txBox="1"/>
          <p:nvPr/>
        </p:nvSpPr>
        <p:spPr>
          <a:xfrm>
            <a:off x="5400675" y="3057525"/>
            <a:ext cx="184785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11 515</a:t>
            </a:r>
          </a:p>
        </p:txBody>
      </p:sp>
      <p:cxnSp>
        <p:nvCxnSpPr>
          <p:cNvPr id="46" name="Mũi tên 3">
            <a:extLst>
              <a:ext uri="{FF2B5EF4-FFF2-40B4-BE49-F238E27FC236}">
                <a16:creationId xmlns:a16="http://schemas.microsoft.com/office/drawing/2014/main" id="{83167B71-A874-66D2-E078-B93EB2A2C5E9}"/>
              </a:ext>
            </a:extLst>
          </p:cNvPr>
          <p:cNvCxnSpPr>
            <a:cxnSpLocks/>
          </p:cNvCxnSpPr>
          <p:nvPr/>
        </p:nvCxnSpPr>
        <p:spPr>
          <a:xfrm>
            <a:off x="6667500" y="3352800"/>
            <a:ext cx="2514600" cy="0"/>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B4540C6-C73E-B07B-52C2-E2DE3248AAD1}"/>
              </a:ext>
            </a:extLst>
          </p:cNvPr>
          <p:cNvSpPr txBox="1"/>
          <p:nvPr/>
        </p:nvSpPr>
        <p:spPr>
          <a:xfrm>
            <a:off x="6953250" y="2800350"/>
            <a:ext cx="1847850"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vì</a:t>
            </a:r>
            <a:r>
              <a:rPr lang="en-US" sz="2800" dirty="0">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5 = 5</a:t>
            </a:r>
          </a:p>
        </p:txBody>
      </p:sp>
      <p:sp>
        <p:nvSpPr>
          <p:cNvPr id="48" name="tròn lên 2">
            <a:extLst>
              <a:ext uri="{FF2B5EF4-FFF2-40B4-BE49-F238E27FC236}">
                <a16:creationId xmlns:a16="http://schemas.microsoft.com/office/drawing/2014/main" id="{41984B7A-6F42-7EAE-8DB8-6953C9D9075C}"/>
              </a:ext>
            </a:extLst>
          </p:cNvPr>
          <p:cNvSpPr txBox="1"/>
          <p:nvPr/>
        </p:nvSpPr>
        <p:spPr>
          <a:xfrm>
            <a:off x="6791325" y="3324225"/>
            <a:ext cx="2381250"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tròn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endParaRPr lang="en-US" sz="2800" dirty="0">
              <a:solidFill>
                <a:srgbClr val="FF0000"/>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A7DC1BB9-FAC2-E870-B18A-818185F89314}"/>
              </a:ext>
            </a:extLst>
          </p:cNvPr>
          <p:cNvSpPr txBox="1"/>
          <p:nvPr/>
        </p:nvSpPr>
        <p:spPr>
          <a:xfrm>
            <a:off x="9296400" y="3105150"/>
            <a:ext cx="184785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12 000</a:t>
            </a:r>
          </a:p>
        </p:txBody>
      </p:sp>
      <p:sp>
        <p:nvSpPr>
          <p:cNvPr id="50" name="TextBox 49">
            <a:extLst>
              <a:ext uri="{FF2B5EF4-FFF2-40B4-BE49-F238E27FC236}">
                <a16:creationId xmlns:a16="http://schemas.microsoft.com/office/drawing/2014/main" id="{8DDE0F50-8FFE-8271-E595-C0768D40B9FC}"/>
              </a:ext>
            </a:extLst>
          </p:cNvPr>
          <p:cNvSpPr txBox="1"/>
          <p:nvPr/>
        </p:nvSpPr>
        <p:spPr>
          <a:xfrm>
            <a:off x="5816102" y="839219"/>
            <a:ext cx="377902" cy="523220"/>
          </a:xfrm>
          <a:prstGeom prst="rect">
            <a:avLst/>
          </a:prstGeom>
          <a:noFill/>
        </p:spPr>
        <p:txBody>
          <a:bodyPr wrap="square" rtlCol="0">
            <a:spAutoFit/>
          </a:bodyPr>
          <a:lstStyle/>
          <a:p>
            <a:r>
              <a:rPr lang="en-US" sz="2800">
                <a:solidFill>
                  <a:srgbClr val="FF0000"/>
                </a:solidFill>
              </a:rPr>
              <a:t>6</a:t>
            </a:r>
          </a:p>
        </p:txBody>
      </p:sp>
      <p:sp>
        <p:nvSpPr>
          <p:cNvPr id="51" name="TextBox 50">
            <a:extLst>
              <a:ext uri="{FF2B5EF4-FFF2-40B4-BE49-F238E27FC236}">
                <a16:creationId xmlns:a16="http://schemas.microsoft.com/office/drawing/2014/main" id="{F6EE7429-8B5C-329B-DA67-6F579B121007}"/>
              </a:ext>
            </a:extLst>
          </p:cNvPr>
          <p:cNvSpPr txBox="1"/>
          <p:nvPr/>
        </p:nvSpPr>
        <p:spPr>
          <a:xfrm>
            <a:off x="5840224" y="1913796"/>
            <a:ext cx="377902" cy="523220"/>
          </a:xfrm>
          <a:prstGeom prst="rect">
            <a:avLst/>
          </a:prstGeom>
          <a:noFill/>
        </p:spPr>
        <p:txBody>
          <a:bodyPr wrap="square" rtlCol="0">
            <a:spAutoFit/>
          </a:bodyPr>
          <a:lstStyle/>
          <a:p>
            <a:r>
              <a:rPr lang="en-US" sz="2800">
                <a:solidFill>
                  <a:srgbClr val="FF0000"/>
                </a:solidFill>
              </a:rPr>
              <a:t>2</a:t>
            </a:r>
          </a:p>
        </p:txBody>
      </p:sp>
      <p:sp>
        <p:nvSpPr>
          <p:cNvPr id="52" name="TextBox 51">
            <a:extLst>
              <a:ext uri="{FF2B5EF4-FFF2-40B4-BE49-F238E27FC236}">
                <a16:creationId xmlns:a16="http://schemas.microsoft.com/office/drawing/2014/main" id="{1297CA08-C100-6F59-909C-709374EC7501}"/>
              </a:ext>
            </a:extLst>
          </p:cNvPr>
          <p:cNvSpPr txBox="1"/>
          <p:nvPr/>
        </p:nvSpPr>
        <p:spPr>
          <a:xfrm>
            <a:off x="5872287" y="3058139"/>
            <a:ext cx="377902" cy="523220"/>
          </a:xfrm>
          <a:prstGeom prst="rect">
            <a:avLst/>
          </a:prstGeom>
          <a:noFill/>
        </p:spPr>
        <p:txBody>
          <a:bodyPr wrap="square" rtlCol="0">
            <a:spAutoFit/>
          </a:bodyPr>
          <a:lstStyle/>
          <a:p>
            <a:r>
              <a:rPr lang="en-US" sz="2800">
                <a:solidFill>
                  <a:srgbClr val="FF0000"/>
                </a:solidFill>
              </a:rPr>
              <a:t>5</a:t>
            </a:r>
          </a:p>
        </p:txBody>
      </p:sp>
      <p:pic>
        <p:nvPicPr>
          <p:cNvPr id="54" name="Số 5">
            <a:extLst>
              <a:ext uri="{FF2B5EF4-FFF2-40B4-BE49-F238E27FC236}">
                <a16:creationId xmlns:a16="http://schemas.microsoft.com/office/drawing/2014/main" id="{D5B4EEFB-7938-21E7-2363-70EF80AE6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48" y="2796220"/>
            <a:ext cx="2467491" cy="2111485"/>
          </a:xfrm>
          <a:prstGeom prst="rect">
            <a:avLst/>
          </a:prstGeom>
          <a:effectLst>
            <a:outerShdw blurRad="50800" dist="38100" dir="2700000" algn="tl" rotWithShape="0">
              <a:prstClr val="black">
                <a:alpha val="40000"/>
              </a:prstClr>
            </a:outerShdw>
          </a:effectLst>
        </p:spPr>
      </p:pic>
      <p:sp>
        <p:nvSpPr>
          <p:cNvPr id="2" name="tia số">
            <a:extLst>
              <a:ext uri="{FF2B5EF4-FFF2-40B4-BE49-F238E27FC236}">
                <a16:creationId xmlns:a16="http://schemas.microsoft.com/office/drawing/2014/main" id="{0FF181D1-898E-962E-CBE3-1D4B17854ACE}"/>
              </a:ext>
            </a:extLst>
          </p:cNvPr>
          <p:cNvSpPr/>
          <p:nvPr/>
        </p:nvSpPr>
        <p:spPr>
          <a:xfrm>
            <a:off x="4090267" y="5879794"/>
            <a:ext cx="487320" cy="584775"/>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200" b="1">
                <a:solidFill>
                  <a:srgbClr val="FF0000"/>
                </a:solidFill>
                <a:latin typeface="Cambria" panose="02040503050406030204" pitchFamily="18" charset="0"/>
                <a:ea typeface="Cambria" panose="02040503050406030204" pitchFamily="18" charset="0"/>
              </a:rPr>
              <a:t>2</a:t>
            </a:r>
            <a:endParaRPr lang="vi-VN" sz="3200" b="1" dirty="0">
              <a:solidFill>
                <a:srgbClr val="FF0000"/>
              </a:solidFill>
              <a:latin typeface="Cambria" panose="02040503050406030204" pitchFamily="18" charset="0"/>
              <a:ea typeface="Cambria" panose="02040503050406030204" pitchFamily="18" charset="0"/>
            </a:endParaRPr>
          </a:p>
        </p:txBody>
      </p:sp>
      <p:sp>
        <p:nvSpPr>
          <p:cNvPr id="55" name="5">
            <a:extLst>
              <a:ext uri="{FF2B5EF4-FFF2-40B4-BE49-F238E27FC236}">
                <a16:creationId xmlns:a16="http://schemas.microsoft.com/office/drawing/2014/main" id="{EC598FA7-3F70-C7B2-9A4E-CA23C4DC1BF8}"/>
              </a:ext>
            </a:extLst>
          </p:cNvPr>
          <p:cNvSpPr/>
          <p:nvPr/>
        </p:nvSpPr>
        <p:spPr>
          <a:xfrm>
            <a:off x="6229250" y="5891064"/>
            <a:ext cx="487320" cy="584775"/>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200" b="1">
                <a:solidFill>
                  <a:srgbClr val="FF0000"/>
                </a:solidFill>
                <a:latin typeface="Cambria" panose="02040503050406030204" pitchFamily="18" charset="0"/>
                <a:ea typeface="Cambria" panose="02040503050406030204" pitchFamily="18" charset="0"/>
              </a:rPr>
              <a:t>5</a:t>
            </a:r>
            <a:endParaRPr lang="vi-VN"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32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500"/>
                                        <p:tgtEl>
                                          <p:spTgt spid="34"/>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5">
                                            <p:txEl>
                                              <p:pRg st="0" end="0"/>
                                            </p:txEl>
                                          </p:spTgt>
                                        </p:tgtEl>
                                        <p:attrNameLst>
                                          <p:attrName>style.visibility</p:attrName>
                                        </p:attrNameLst>
                                      </p:cBhvr>
                                      <p:to>
                                        <p:strVal val="visible"/>
                                      </p:to>
                                    </p:set>
                                    <p:animEffect transition="in" filter="fade">
                                      <p:cBhvr>
                                        <p:cTn id="25" dur="500"/>
                                        <p:tgtEl>
                                          <p:spTgt spid="35">
                                            <p:txEl>
                                              <p:pRg st="0" end="0"/>
                                            </p:txEl>
                                          </p:spTgt>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up)">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par>
                          <p:cTn id="40" fill="hold">
                            <p:stCondLst>
                              <p:cond delay="500"/>
                            </p:stCondLst>
                            <p:childTnLst>
                              <p:par>
                                <p:cTn id="41" presetID="22" presetClass="entr" presetSubtype="8" fill="hold" nodeType="afterEffect">
                                  <p:stCondLst>
                                    <p:cond delay="500"/>
                                  </p:stCondLst>
                                  <p:childTnLst>
                                    <p:set>
                                      <p:cBhvr>
                                        <p:cTn id="42" dur="1" fill="hold">
                                          <p:stCondLst>
                                            <p:cond delay="0"/>
                                          </p:stCondLst>
                                        </p:cTn>
                                        <p:tgtEl>
                                          <p:spTgt spid="37">
                                            <p:txEl>
                                              <p:pRg st="0" end="0"/>
                                            </p:txEl>
                                          </p:spTgt>
                                        </p:tgtEl>
                                        <p:attrNameLst>
                                          <p:attrName>style.visibility</p:attrName>
                                        </p:attrNameLst>
                                      </p:cBhvr>
                                      <p:to>
                                        <p:strVal val="visible"/>
                                      </p:to>
                                    </p:set>
                                    <p:animEffect transition="in" filter="wipe(left)">
                                      <p:cBhvr>
                                        <p:cTn id="43" dur="500"/>
                                        <p:tgtEl>
                                          <p:spTgt spid="3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8">
                                            <p:txEl>
                                              <p:pRg st="0" end="0"/>
                                            </p:txEl>
                                          </p:spTgt>
                                        </p:tgtEl>
                                        <p:attrNameLst>
                                          <p:attrName>style.visibility</p:attrName>
                                        </p:attrNameLst>
                                      </p:cBhvr>
                                      <p:to>
                                        <p:strVal val="visible"/>
                                      </p:to>
                                    </p:set>
                                    <p:animEffect transition="in" filter="fade">
                                      <p:cBhvr>
                                        <p:cTn id="48" dur="500"/>
                                        <p:tgtEl>
                                          <p:spTgt spid="3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9">
                                            <p:txEl>
                                              <p:pRg st="0" end="0"/>
                                            </p:txEl>
                                          </p:spTgt>
                                        </p:tgtEl>
                                        <p:attrNameLst>
                                          <p:attrName>style.visibility</p:attrName>
                                        </p:attrNameLst>
                                      </p:cBhvr>
                                      <p:to>
                                        <p:strVal val="visible"/>
                                      </p:to>
                                    </p:set>
                                    <p:animEffect transition="in" filter="fade">
                                      <p:cBhvr>
                                        <p:cTn id="53" dur="500"/>
                                        <p:tgtEl>
                                          <p:spTgt spid="39">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0">
                                            <p:txEl>
                                              <p:pRg st="0" end="0"/>
                                            </p:txEl>
                                          </p:spTgt>
                                        </p:tgtEl>
                                        <p:attrNameLst>
                                          <p:attrName>style.visibility</p:attrName>
                                        </p:attrNameLst>
                                      </p:cBhvr>
                                      <p:to>
                                        <p:strVal val="visible"/>
                                      </p:to>
                                    </p:set>
                                    <p:animEffect transition="in" filter="fade">
                                      <p:cBhvr>
                                        <p:cTn id="58" dur="500"/>
                                        <p:tgtEl>
                                          <p:spTgt spid="40">
                                            <p:txEl>
                                              <p:pRg st="0" end="0"/>
                                            </p:txEl>
                                          </p:spTgt>
                                        </p:tgtEl>
                                      </p:cBhvr>
                                    </p:animEffect>
                                  </p:childTnLst>
                                </p:cTn>
                              </p:par>
                            </p:childTnLst>
                          </p:cTn>
                        </p:par>
                        <p:par>
                          <p:cTn id="59" fill="hold">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wipe(up)">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wipe(up)">
                                      <p:cBhvr>
                                        <p:cTn id="67" dur="500"/>
                                        <p:tgtEl>
                                          <p:spTgt spid="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left)">
                                      <p:cBhvr>
                                        <p:cTn id="72" dur="500"/>
                                        <p:tgtEl>
                                          <p:spTgt spid="41"/>
                                        </p:tgtEl>
                                      </p:cBhvr>
                                    </p:animEffect>
                                  </p:childTnLst>
                                </p:cTn>
                              </p:par>
                            </p:childTnLst>
                          </p:cTn>
                        </p:par>
                        <p:par>
                          <p:cTn id="73" fill="hold">
                            <p:stCondLst>
                              <p:cond delay="500"/>
                            </p:stCondLst>
                            <p:childTnLst>
                              <p:par>
                                <p:cTn id="74" presetID="22" presetClass="entr" presetSubtype="8" fill="hold" nodeType="afterEffect">
                                  <p:stCondLst>
                                    <p:cond delay="500"/>
                                  </p:stCondLst>
                                  <p:childTnLst>
                                    <p:set>
                                      <p:cBhvr>
                                        <p:cTn id="75" dur="1" fill="hold">
                                          <p:stCondLst>
                                            <p:cond delay="0"/>
                                          </p:stCondLst>
                                        </p:cTn>
                                        <p:tgtEl>
                                          <p:spTgt spid="42">
                                            <p:txEl>
                                              <p:pRg st="0" end="0"/>
                                            </p:txEl>
                                          </p:spTgt>
                                        </p:tgtEl>
                                        <p:attrNameLst>
                                          <p:attrName>style.visibility</p:attrName>
                                        </p:attrNameLst>
                                      </p:cBhvr>
                                      <p:to>
                                        <p:strVal val="visible"/>
                                      </p:to>
                                    </p:set>
                                    <p:animEffect transition="in" filter="wipe(left)">
                                      <p:cBhvr>
                                        <p:cTn id="76" dur="500"/>
                                        <p:tgtEl>
                                          <p:spTgt spid="42">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3">
                                            <p:txEl>
                                              <p:pRg st="0" end="0"/>
                                            </p:txEl>
                                          </p:spTgt>
                                        </p:tgtEl>
                                        <p:attrNameLst>
                                          <p:attrName>style.visibility</p:attrName>
                                        </p:attrNameLst>
                                      </p:cBhvr>
                                      <p:to>
                                        <p:strVal val="visible"/>
                                      </p:to>
                                    </p:set>
                                    <p:animEffect transition="in" filter="fade">
                                      <p:cBhvr>
                                        <p:cTn id="81" dur="500"/>
                                        <p:tgtEl>
                                          <p:spTgt spid="43">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4">
                                            <p:txEl>
                                              <p:pRg st="0" end="0"/>
                                            </p:txEl>
                                          </p:spTgt>
                                        </p:tgtEl>
                                        <p:attrNameLst>
                                          <p:attrName>style.visibility</p:attrName>
                                        </p:attrNameLst>
                                      </p:cBhvr>
                                      <p:to>
                                        <p:strVal val="visible"/>
                                      </p:to>
                                    </p:set>
                                    <p:animEffect transition="in" filter="fade">
                                      <p:cBhvr>
                                        <p:cTn id="86" dur="500"/>
                                        <p:tgtEl>
                                          <p:spTgt spid="44">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5">
                                            <p:txEl>
                                              <p:pRg st="0" end="0"/>
                                            </p:txEl>
                                          </p:spTgt>
                                        </p:tgtEl>
                                        <p:attrNameLst>
                                          <p:attrName>style.visibility</p:attrName>
                                        </p:attrNameLst>
                                      </p:cBhvr>
                                      <p:to>
                                        <p:strVal val="visible"/>
                                      </p:to>
                                    </p:set>
                                    <p:animEffect transition="in" filter="fade">
                                      <p:cBhvr>
                                        <p:cTn id="91" dur="500"/>
                                        <p:tgtEl>
                                          <p:spTgt spid="45">
                                            <p:txEl>
                                              <p:pRg st="0" end="0"/>
                                            </p:txEl>
                                          </p:spTgt>
                                        </p:tgtEl>
                                      </p:cBhvr>
                                    </p:animEffect>
                                  </p:childTnLst>
                                </p:cTn>
                              </p:par>
                            </p:childTnLst>
                          </p:cTn>
                        </p:par>
                        <p:par>
                          <p:cTn id="92" fill="hold">
                            <p:stCondLst>
                              <p:cond delay="500"/>
                            </p:stCondLst>
                            <p:childTnLst>
                              <p:par>
                                <p:cTn id="93" presetID="22" presetClass="entr" presetSubtype="1" fill="hold" grpId="0" nodeType="after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wipe(up)">
                                      <p:cBhvr>
                                        <p:cTn id="95" dur="500"/>
                                        <p:tgtEl>
                                          <p:spTgt spid="52"/>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wipe(down)">
                                      <p:cBhvr>
                                        <p:cTn id="100" dur="500"/>
                                        <p:tgtEl>
                                          <p:spTgt spid="5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wipe(left)">
                                      <p:cBhvr>
                                        <p:cTn id="105" dur="500"/>
                                        <p:tgtEl>
                                          <p:spTgt spid="46"/>
                                        </p:tgtEl>
                                      </p:cBhvr>
                                    </p:animEffect>
                                  </p:childTnLst>
                                </p:cTn>
                              </p:par>
                            </p:childTnLst>
                          </p:cTn>
                        </p:par>
                        <p:par>
                          <p:cTn id="106" fill="hold">
                            <p:stCondLst>
                              <p:cond delay="500"/>
                            </p:stCondLst>
                            <p:childTnLst>
                              <p:par>
                                <p:cTn id="107" presetID="22" presetClass="entr" presetSubtype="8" fill="hold" nodeType="afterEffect">
                                  <p:stCondLst>
                                    <p:cond delay="500"/>
                                  </p:stCondLst>
                                  <p:childTnLst>
                                    <p:set>
                                      <p:cBhvr>
                                        <p:cTn id="108" dur="1" fill="hold">
                                          <p:stCondLst>
                                            <p:cond delay="0"/>
                                          </p:stCondLst>
                                        </p:cTn>
                                        <p:tgtEl>
                                          <p:spTgt spid="47">
                                            <p:txEl>
                                              <p:pRg st="0" end="0"/>
                                            </p:txEl>
                                          </p:spTgt>
                                        </p:tgtEl>
                                        <p:attrNameLst>
                                          <p:attrName>style.visibility</p:attrName>
                                        </p:attrNameLst>
                                      </p:cBhvr>
                                      <p:to>
                                        <p:strVal val="visible"/>
                                      </p:to>
                                    </p:set>
                                    <p:animEffect transition="in" filter="wipe(left)">
                                      <p:cBhvr>
                                        <p:cTn id="109" dur="500"/>
                                        <p:tgtEl>
                                          <p:spTgt spid="47">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48">
                                            <p:txEl>
                                              <p:pRg st="0" end="0"/>
                                            </p:txEl>
                                          </p:spTgt>
                                        </p:tgtEl>
                                        <p:attrNameLst>
                                          <p:attrName>style.visibility</p:attrName>
                                        </p:attrNameLst>
                                      </p:cBhvr>
                                      <p:to>
                                        <p:strVal val="visible"/>
                                      </p:to>
                                    </p:set>
                                    <p:animEffect transition="in" filter="fade">
                                      <p:cBhvr>
                                        <p:cTn id="114" dur="500"/>
                                        <p:tgtEl>
                                          <p:spTgt spid="48">
                                            <p:txEl>
                                              <p:pRg st="0" end="0"/>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9">
                                            <p:txEl>
                                              <p:pRg st="0" end="0"/>
                                            </p:txEl>
                                          </p:spTgt>
                                        </p:tgtEl>
                                        <p:attrNameLst>
                                          <p:attrName>style.visibility</p:attrName>
                                        </p:attrNameLst>
                                      </p:cBhvr>
                                      <p:to>
                                        <p:strVal val="visible"/>
                                      </p:to>
                                    </p:set>
                                    <p:animEffect transition="in" filter="fade">
                                      <p:cBhvr>
                                        <p:cTn id="119" dur="500"/>
                                        <p:tgtEl>
                                          <p:spTgt spid="49">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27"/>
                                        </p:tgtEl>
                                        <p:attrNameLst>
                                          <p:attrName>style.visibility</p:attrName>
                                        </p:attrNameLst>
                                      </p:cBhvr>
                                      <p:to>
                                        <p:strVal val="visible"/>
                                      </p:to>
                                    </p:set>
                                    <p:animEffect transition="in" filter="wipe(down)">
                                      <p:cBhvr>
                                        <p:cTn id="124" dur="500"/>
                                        <p:tgtEl>
                                          <p:spTgt spid="27"/>
                                        </p:tgtEl>
                                      </p:cBhvr>
                                    </p:animEffect>
                                  </p:childTnLst>
                                </p:cTn>
                              </p:par>
                            </p:childTnLst>
                          </p:cTn>
                        </p:par>
                        <p:par>
                          <p:cTn id="125" fill="hold">
                            <p:stCondLst>
                              <p:cond delay="500"/>
                            </p:stCondLst>
                            <p:childTnLst>
                              <p:par>
                                <p:cTn id="126" presetID="22" presetClass="entr" presetSubtype="1" fill="hold" grpId="0" nodeType="afterEffect">
                                  <p:stCondLst>
                                    <p:cond delay="0"/>
                                  </p:stCondLst>
                                  <p:childTnLst>
                                    <p:set>
                                      <p:cBhvr>
                                        <p:cTn id="127" dur="1" fill="hold">
                                          <p:stCondLst>
                                            <p:cond delay="0"/>
                                          </p:stCondLst>
                                        </p:cTn>
                                        <p:tgtEl>
                                          <p:spTgt spid="30"/>
                                        </p:tgtEl>
                                        <p:attrNameLst>
                                          <p:attrName>style.visibility</p:attrName>
                                        </p:attrNameLst>
                                      </p:cBhvr>
                                      <p:to>
                                        <p:strVal val="visible"/>
                                      </p:to>
                                    </p:set>
                                    <p:animEffect transition="in" filter="wipe(up)">
                                      <p:cBhvr>
                                        <p:cTn id="128" dur="500"/>
                                        <p:tgtEl>
                                          <p:spTgt spid="30"/>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28"/>
                                        </p:tgtEl>
                                        <p:attrNameLst>
                                          <p:attrName>style.visibility</p:attrName>
                                        </p:attrNameLst>
                                      </p:cBhvr>
                                      <p:to>
                                        <p:strVal val="visible"/>
                                      </p:to>
                                    </p:set>
                                    <p:animEffect transition="in" filter="wipe(down)">
                                      <p:cBhvr>
                                        <p:cTn id="133" dur="500"/>
                                        <p:tgtEl>
                                          <p:spTgt spid="28"/>
                                        </p:tgtEl>
                                      </p:cBhvr>
                                    </p:animEffect>
                                  </p:childTnLst>
                                </p:cTn>
                              </p:par>
                              <p:par>
                                <p:cTn id="134" presetID="53" presetClass="exit" presetSubtype="32" fill="hold" grpId="1" nodeType="withEffect">
                                  <p:stCondLst>
                                    <p:cond delay="0"/>
                                  </p:stCondLst>
                                  <p:childTnLst>
                                    <p:anim calcmode="lin" valueType="num">
                                      <p:cBhvr>
                                        <p:cTn id="135" dur="500"/>
                                        <p:tgtEl>
                                          <p:spTgt spid="26"/>
                                        </p:tgtEl>
                                        <p:attrNameLst>
                                          <p:attrName>ppt_w</p:attrName>
                                        </p:attrNameLst>
                                      </p:cBhvr>
                                      <p:tavLst>
                                        <p:tav tm="0">
                                          <p:val>
                                            <p:strVal val="ppt_w"/>
                                          </p:val>
                                        </p:tav>
                                        <p:tav tm="100000">
                                          <p:val>
                                            <p:fltVal val="0"/>
                                          </p:val>
                                        </p:tav>
                                      </p:tavLst>
                                    </p:anim>
                                    <p:anim calcmode="lin" valueType="num">
                                      <p:cBhvr>
                                        <p:cTn id="136" dur="500"/>
                                        <p:tgtEl>
                                          <p:spTgt spid="26"/>
                                        </p:tgtEl>
                                        <p:attrNameLst>
                                          <p:attrName>ppt_h</p:attrName>
                                        </p:attrNameLst>
                                      </p:cBhvr>
                                      <p:tavLst>
                                        <p:tav tm="0">
                                          <p:val>
                                            <p:strVal val="ppt_h"/>
                                          </p:val>
                                        </p:tav>
                                        <p:tav tm="100000">
                                          <p:val>
                                            <p:fltVal val="0"/>
                                          </p:val>
                                        </p:tav>
                                      </p:tavLst>
                                    </p:anim>
                                    <p:animEffect transition="out" filter="fade">
                                      <p:cBhvr>
                                        <p:cTn id="137" dur="500"/>
                                        <p:tgtEl>
                                          <p:spTgt spid="26"/>
                                        </p:tgtEl>
                                      </p:cBhvr>
                                    </p:animEffect>
                                    <p:set>
                                      <p:cBhvr>
                                        <p:cTn id="138" dur="1" fill="hold">
                                          <p:stCondLst>
                                            <p:cond delay="499"/>
                                          </p:stCondLst>
                                        </p:cTn>
                                        <p:tgtEl>
                                          <p:spTgt spid="26"/>
                                        </p:tgtEl>
                                        <p:attrNameLst>
                                          <p:attrName>style.visibility</p:attrName>
                                        </p:attrNameLst>
                                      </p:cBhvr>
                                      <p:to>
                                        <p:strVal val="hidden"/>
                                      </p:to>
                                    </p:set>
                                  </p:childTnLst>
                                </p:cTn>
                              </p:par>
                            </p:childTnLst>
                          </p:cTn>
                        </p:par>
                        <p:par>
                          <p:cTn id="139" fill="hold">
                            <p:stCondLst>
                              <p:cond delay="500"/>
                            </p:stCondLst>
                            <p:childTnLst>
                              <p:par>
                                <p:cTn id="140" presetID="22" presetClass="entr" presetSubtype="4" fill="hold" grpId="0" nodeType="afterEffect">
                                  <p:stCondLst>
                                    <p:cond delay="0"/>
                                  </p:stCondLst>
                                  <p:childTnLst>
                                    <p:set>
                                      <p:cBhvr>
                                        <p:cTn id="141" dur="1" fill="hold">
                                          <p:stCondLst>
                                            <p:cond delay="0"/>
                                          </p:stCondLst>
                                        </p:cTn>
                                        <p:tgtEl>
                                          <p:spTgt spid="29"/>
                                        </p:tgtEl>
                                        <p:attrNameLst>
                                          <p:attrName>style.visibility</p:attrName>
                                        </p:attrNameLst>
                                      </p:cBhvr>
                                      <p:to>
                                        <p:strVal val="visible"/>
                                      </p:to>
                                    </p:set>
                                    <p:animEffect transition="in" filter="wipe(down)">
                                      <p:cBhvr>
                                        <p:cTn id="1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8" grpId="0" animBg="1"/>
      <p:bldP spid="29" grpId="0" animBg="1"/>
      <p:bldP spid="30" grpId="0" animBg="1"/>
      <p:bldP spid="31" grpId="0"/>
      <p:bldP spid="32" grpId="0" animBg="1"/>
      <p:bldP spid="34" grpId="0" animBg="1"/>
      <p:bldP spid="50" grpId="0"/>
      <p:bldP spid="51" grpId="0"/>
      <p:bldP spid="52" grpId="0"/>
      <p:bldP spid="2" grpId="0"/>
      <p:bldP spid="55"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1062</Words>
  <Application>Microsoft Office PowerPoint</Application>
  <PresentationFormat>Widescreen</PresentationFormat>
  <Paragraphs>194</Paragraphs>
  <Slides>25</Slides>
  <Notes>2</Notes>
  <HiddenSlides>0</HiddenSlides>
  <MMClips>13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#9Slide03 Arima Madurai Bold</vt:lpstr>
      <vt:lpstr>#9Slide03 Comfortaa</vt:lpstr>
      <vt:lpstr>#9Slide03 Sofia Pro Soft Bold</vt:lpstr>
      <vt:lpstr>Arial</vt:lpstr>
      <vt:lpstr>Calibri</vt:lpstr>
      <vt:lpstr>Calibri Light</vt:lpstr>
      <vt:lpstr>Cambria</vt:lpstr>
      <vt:lpstr>Tahoma</vt:lpstr>
      <vt:lpstr>Times New Roman</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Vip855</cp:lastModifiedBy>
  <cp:revision>55</cp:revision>
  <dcterms:created xsi:type="dcterms:W3CDTF">2022-12-26T11:58:38Z</dcterms:created>
  <dcterms:modified xsi:type="dcterms:W3CDTF">2023-03-16T15:43:59Z</dcterms:modified>
</cp:coreProperties>
</file>