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3"/>
  </p:notesMasterIdLst>
  <p:sldIdLst>
    <p:sldId id="11666" r:id="rId3"/>
    <p:sldId id="11663" r:id="rId4"/>
    <p:sldId id="324" r:id="rId5"/>
    <p:sldId id="11669" r:id="rId6"/>
    <p:sldId id="359" r:id="rId7"/>
    <p:sldId id="11671" r:id="rId8"/>
    <p:sldId id="11670" r:id="rId9"/>
    <p:sldId id="1557" r:id="rId10"/>
    <p:sldId id="11675" r:id="rId11"/>
    <p:sldId id="11678" r:id="rId12"/>
    <p:sldId id="11645" r:id="rId13"/>
    <p:sldId id="11687" r:id="rId14"/>
    <p:sldId id="11686" r:id="rId15"/>
    <p:sldId id="11685" r:id="rId16"/>
    <p:sldId id="11691" r:id="rId17"/>
    <p:sldId id="11692" r:id="rId18"/>
    <p:sldId id="11695" r:id="rId19"/>
    <p:sldId id="11693" r:id="rId20"/>
    <p:sldId id="11694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vi 1000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66E9330D-B4EB-4AC1-A08F-3CF01BB285FE}" type="presOf" srcId="{170E7AF1-C29C-412A-95EE-D4D3B92767D7}" destId="{EE4864BC-A637-451B-B5BD-4C3C6EF2EFCA}" srcOrd="0" destOrd="0" presId="urn:microsoft.com/office/officeart/2005/8/layout/chevron2"/>
    <dgm:cxn modelId="{B2A9132F-964B-4871-A196-C571BF76048C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885FC8B0-4778-49F6-B983-9E4EC18A99B1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E6D3F674-2A87-4884-AAC1-F2EEEAB561CA}" type="presParOf" srcId="{45DF4543-7EBC-401D-83DA-6F314F061722}" destId="{B2837108-1A51-4BE5-B7D0-B24CC4A02FA3}" srcOrd="0" destOrd="0" presId="urn:microsoft.com/office/officeart/2005/8/layout/chevron2"/>
    <dgm:cxn modelId="{0D949ED4-5E7D-4D38-B18C-F8750AEC50AB}" type="presParOf" srcId="{B2837108-1A51-4BE5-B7D0-B24CC4A02FA3}" destId="{EE4864BC-A637-451B-B5BD-4C3C6EF2EFCA}" srcOrd="0" destOrd="0" presId="urn:microsoft.com/office/officeart/2005/8/layout/chevron2"/>
    <dgm:cxn modelId="{66CD781A-2162-41CF-AA01-B8B7DC7DC89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dirty="0"/>
            <a:t>ìm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dirty="0">
              <a:latin typeface="+mj-lt"/>
              <a:cs typeface="Times New Roman" panose="02020603050405020304" pitchFamily="18" charset="0"/>
            </a:rPr>
            <a:t>.</a:t>
          </a:r>
          <a:endParaRPr lang="en-US" sz="2400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5568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vi-VN" sz="3200" dirty="0">
              <a:latin typeface="+mj-lt"/>
              <a:cs typeface="Times New Roman" panose="02020603050405020304" pitchFamily="18" charset="0"/>
            </a:rPr>
            <a:t>3</a:t>
          </a:r>
          <a:endParaRPr lang="en-US" sz="3200" dirty="0">
            <a:latin typeface="+mj-lt"/>
            <a:cs typeface="Times New Roman" panose="02020603050405020304" pitchFamily="18" charset="0"/>
          </a:endParaRP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4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20417C07-430C-4FD5-8853-706C0E12FDF5}" type="presOf" srcId="{3E922588-B0E9-4538-B1CB-1784AF278F7D}" destId="{45DF4543-7EBC-401D-83DA-6F314F061722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61550756-6B98-470E-B4DF-BD7B5377DD92}" type="presOf" srcId="{170E7AF1-C29C-412A-95EE-D4D3B92767D7}" destId="{EE4864BC-A637-451B-B5BD-4C3C6EF2EFCA}" srcOrd="0" destOrd="0" presId="urn:microsoft.com/office/officeart/2005/8/layout/chevron2"/>
    <dgm:cxn modelId="{47254F96-FBA4-495F-8B03-A3A596472FE6}" type="presOf" srcId="{271A056B-756A-4CA2-92CF-AF4AB1D3D2E0}" destId="{F97EB1BA-22EF-49EF-A4D2-6FF056CB5200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5F301923-1B06-479B-8800-335EB6466686}" type="presParOf" srcId="{45DF4543-7EBC-401D-83DA-6F314F061722}" destId="{B2837108-1A51-4BE5-B7D0-B24CC4A02FA3}" srcOrd="0" destOrd="0" presId="urn:microsoft.com/office/officeart/2005/8/layout/chevron2"/>
    <dgm:cxn modelId="{B49FC469-DC07-4988-AACD-E3AA4E51A239}" type="presParOf" srcId="{B2837108-1A51-4BE5-B7D0-B24CC4A02FA3}" destId="{EE4864BC-A637-451B-B5BD-4C3C6EF2EFCA}" srcOrd="0" destOrd="0" presId="urn:microsoft.com/office/officeart/2005/8/layout/chevron2"/>
    <dgm:cxn modelId="{01D531CE-AB02-42E9-BBE8-E56EBCBDEA00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312544" y="312544"/>
          <a:ext cx="2083633" cy="145854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2" y="729271"/>
        <a:ext cx="1458543" cy="625090"/>
      </dsp:txXfrm>
    </dsp:sp>
    <dsp:sp modelId="{F97EB1BA-22EF-49EF-A4D2-6FF056CB5200}">
      <dsp:nvSpPr>
        <dsp:cNvPr id="0" name=""/>
        <dsp:cNvSpPr/>
      </dsp:nvSpPr>
      <dsp:spPr>
        <a:xfrm rot="5400000">
          <a:off x="3992339" y="-2533796"/>
          <a:ext cx="1354361" cy="64219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Ôn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trong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phạm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vi 1000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458543" y="66114"/>
        <a:ext cx="6355839" cy="12221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17250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dụng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t</a:t>
          </a:r>
          <a:r>
            <a:rPr lang="nl-NL" sz="2400" kern="1200" dirty="0"/>
            <a:t>ìm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giải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các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bài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tế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liên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quan</a:t>
          </a:r>
          <a:r>
            <a:rPr lang="vi-VN" sz="2400" kern="1200" dirty="0">
              <a:latin typeface="+mj-lt"/>
              <a:cs typeface="Times New Roman" panose="02020603050405020304" pitchFamily="18" charset="0"/>
            </a:rPr>
            <a:t>.</a:t>
          </a:r>
          <a:endParaRPr lang="en-US" sz="24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159489" y="112507"/>
        <a:ext cx="6578506" cy="9715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48461" y="248461"/>
          <a:ext cx="1656412" cy="11594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kern="1200" dirty="0">
              <a:latin typeface="+mj-lt"/>
              <a:cs typeface="Times New Roman" panose="02020603050405020304" pitchFamily="18" charset="0"/>
            </a:rPr>
            <a:t>3</a:t>
          </a:r>
          <a:endParaRPr lang="en-US" sz="3200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1" y="579743"/>
        <a:ext cx="1159488" cy="496924"/>
      </dsp:txXfrm>
    </dsp:sp>
    <dsp:sp modelId="{F97EB1BA-22EF-49EF-A4D2-6FF056CB5200}">
      <dsp:nvSpPr>
        <dsp:cNvPr id="0" name=""/>
        <dsp:cNvSpPr/>
      </dsp:nvSpPr>
      <dsp:spPr>
        <a:xfrm rot="5400000">
          <a:off x="3936687" y="-2777198"/>
          <a:ext cx="1076667" cy="66310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Rèn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luyện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năng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lực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luận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và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phát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triển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tư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duy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toán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học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1159489" y="52559"/>
        <a:ext cx="6578506" cy="971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89082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5303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388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138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9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72F6EFD-89C6-4126-BFE6-F4EDE679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1D659-9103-451A-AB0F-D7C5F6061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F1971B-B319-4E7D-B2A4-0D351B0D1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C65C8-3E0C-4C1D-A014-E73D086A79A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62175F-E573-4B35-AFE4-DC585656E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423FC6-2B61-4A58-BC6F-0B129CCF64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7381-CC6E-40D0-9ABA-71EBBA2AB5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6F756E-F578-47F4-925D-11A482603E5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16690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ecision 1">
            <a:extLst>
              <a:ext uri="{FF2B5EF4-FFF2-40B4-BE49-F238E27FC236}">
                <a16:creationId xmlns:a16="http://schemas.microsoft.com/office/drawing/2014/main" id="{78F0C2BC-63EB-4CFA-B22A-EB2CBF7024B8}"/>
              </a:ext>
            </a:extLst>
          </p:cNvPr>
          <p:cNvSpPr/>
          <p:nvPr/>
        </p:nvSpPr>
        <p:spPr>
          <a:xfrm>
            <a:off x="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709361-92A5-4161-8231-9D7E80AB6A08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849739-B911-4B2B-8F9E-CDEC33CD0925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F8F0214-BB0D-4AF1-BD58-4EB44D14C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88DF6D7-6C3F-4E14-B31D-9684C849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sp>
        <p:nvSpPr>
          <p:cNvPr id="27" name="Flowchart: Decision 26">
            <a:extLst>
              <a:ext uri="{FF2B5EF4-FFF2-40B4-BE49-F238E27FC236}">
                <a16:creationId xmlns:a16="http://schemas.microsoft.com/office/drawing/2014/main" id="{ABED31EF-6070-4537-A624-F3E27B46E4D3}"/>
              </a:ext>
            </a:extLst>
          </p:cNvPr>
          <p:cNvSpPr/>
          <p:nvPr/>
        </p:nvSpPr>
        <p:spPr>
          <a:xfrm>
            <a:off x="1246098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8" name="Flowchart: Decision 27">
            <a:extLst>
              <a:ext uri="{FF2B5EF4-FFF2-40B4-BE49-F238E27FC236}">
                <a16:creationId xmlns:a16="http://schemas.microsoft.com/office/drawing/2014/main" id="{0D3B5EFB-6961-4BE3-9E08-624306FB9768}"/>
              </a:ext>
            </a:extLst>
          </p:cNvPr>
          <p:cNvSpPr/>
          <p:nvPr/>
        </p:nvSpPr>
        <p:spPr>
          <a:xfrm>
            <a:off x="2492196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E1EAE5A1-544A-4EC3-AEC7-C881D4035925}"/>
              </a:ext>
            </a:extLst>
          </p:cNvPr>
          <p:cNvSpPr/>
          <p:nvPr/>
        </p:nvSpPr>
        <p:spPr>
          <a:xfrm>
            <a:off x="3738294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B4C0C8E4-CE64-4573-AC52-746E8E45CF7A}"/>
              </a:ext>
            </a:extLst>
          </p:cNvPr>
          <p:cNvSpPr/>
          <p:nvPr/>
        </p:nvSpPr>
        <p:spPr>
          <a:xfrm>
            <a:off x="4984392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20989E7D-3686-4187-A30D-3692471AB21A}"/>
              </a:ext>
            </a:extLst>
          </p:cNvPr>
          <p:cNvSpPr/>
          <p:nvPr/>
        </p:nvSpPr>
        <p:spPr>
          <a:xfrm>
            <a:off x="62304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C259B9B9-4B80-46F4-AB2D-972C05AF6302}"/>
              </a:ext>
            </a:extLst>
          </p:cNvPr>
          <p:cNvSpPr/>
          <p:nvPr/>
        </p:nvSpPr>
        <p:spPr>
          <a:xfrm>
            <a:off x="7496167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213265F1-8514-412C-8714-ECCE91471C5D}"/>
              </a:ext>
            </a:extLst>
          </p:cNvPr>
          <p:cNvSpPr/>
          <p:nvPr/>
        </p:nvSpPr>
        <p:spPr>
          <a:xfrm>
            <a:off x="8726290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A0F742C4-A6B4-4E9C-ADB5-1C422FA142E0}"/>
              </a:ext>
            </a:extLst>
          </p:cNvPr>
          <p:cNvSpPr/>
          <p:nvPr/>
        </p:nvSpPr>
        <p:spPr>
          <a:xfrm>
            <a:off x="9956413" y="3078125"/>
            <a:ext cx="1246098" cy="1095154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42" name="Flowchart: Decision 41">
            <a:extLst>
              <a:ext uri="{FF2B5EF4-FFF2-40B4-BE49-F238E27FC236}">
                <a16:creationId xmlns:a16="http://schemas.microsoft.com/office/drawing/2014/main" id="{FB82394E-D7D6-4FEE-9BAD-65608D63E483}"/>
              </a:ext>
            </a:extLst>
          </p:cNvPr>
          <p:cNvSpPr/>
          <p:nvPr/>
        </p:nvSpPr>
        <p:spPr>
          <a:xfrm>
            <a:off x="11186536" y="3078125"/>
            <a:ext cx="1099411" cy="1004777"/>
          </a:xfrm>
          <a:prstGeom prst="flowChartDecisi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70C0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97380-9288-404C-BEB9-7EA4B9C2DC3F}"/>
              </a:ext>
            </a:extLst>
          </p:cNvPr>
          <p:cNvSpPr txBox="1"/>
          <p:nvPr/>
        </p:nvSpPr>
        <p:spPr>
          <a:xfrm>
            <a:off x="151990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9AF8906-8FB7-4EB2-93C2-BA9268A84A27}"/>
              </a:ext>
            </a:extLst>
          </p:cNvPr>
          <p:cNvSpPr txBox="1"/>
          <p:nvPr/>
        </p:nvSpPr>
        <p:spPr>
          <a:xfrm>
            <a:off x="2796613" y="3461471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65E81CB-0171-488A-B1C8-3D3DF86ABD49}"/>
              </a:ext>
            </a:extLst>
          </p:cNvPr>
          <p:cNvSpPr txBox="1"/>
          <p:nvPr/>
        </p:nvSpPr>
        <p:spPr>
          <a:xfrm>
            <a:off x="6607139" y="3429000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01CAA3-5552-4616-A933-F9242F03D8D0}"/>
              </a:ext>
            </a:extLst>
          </p:cNvPr>
          <p:cNvSpPr txBox="1"/>
          <p:nvPr/>
        </p:nvSpPr>
        <p:spPr>
          <a:xfrm>
            <a:off x="11448448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40E57C9-4179-42D2-A5C2-8DDB3AF2BB56}"/>
              </a:ext>
            </a:extLst>
          </p:cNvPr>
          <p:cNvSpPr txBox="1"/>
          <p:nvPr/>
        </p:nvSpPr>
        <p:spPr>
          <a:xfrm>
            <a:off x="151892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A37872-75DB-4B6B-82D3-EBAED8DC08E6}"/>
              </a:ext>
            </a:extLst>
          </p:cNvPr>
          <p:cNvSpPr txBox="1"/>
          <p:nvPr/>
        </p:nvSpPr>
        <p:spPr>
          <a:xfrm>
            <a:off x="4082282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</a:p>
        </p:txBody>
      </p:sp>
      <p:sp>
        <p:nvSpPr>
          <p:cNvPr id="50" name="Right Brace 49">
            <a:extLst>
              <a:ext uri="{FF2B5EF4-FFF2-40B4-BE49-F238E27FC236}">
                <a16:creationId xmlns:a16="http://schemas.microsoft.com/office/drawing/2014/main" id="{B9D49F63-7A58-4C8A-A1A6-2BFB5986813C}"/>
              </a:ext>
            </a:extLst>
          </p:cNvPr>
          <p:cNvSpPr/>
          <p:nvPr/>
        </p:nvSpPr>
        <p:spPr>
          <a:xfrm rot="16200000">
            <a:off x="1102129" y="2300665"/>
            <a:ext cx="261888" cy="1409199"/>
          </a:xfrm>
          <a:prstGeom prst="rightBrace">
            <a:avLst>
              <a:gd name="adj1" fmla="val 40759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ACE8CED-371D-425A-A654-604BA2D898A3}"/>
              </a:ext>
            </a:extLst>
          </p:cNvPr>
          <p:cNvSpPr txBox="1"/>
          <p:nvPr/>
        </p:nvSpPr>
        <p:spPr>
          <a:xfrm>
            <a:off x="1032797" y="22948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4D1AD0-ADE6-4EEF-84E2-9B5585148A0B}"/>
              </a:ext>
            </a:extLst>
          </p:cNvPr>
          <p:cNvSpPr txBox="1"/>
          <p:nvPr/>
        </p:nvSpPr>
        <p:spPr>
          <a:xfrm>
            <a:off x="531240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8EC6F-A99D-4122-8DFB-115B9001952D}"/>
              </a:ext>
            </a:extLst>
          </p:cNvPr>
          <p:cNvSpPr txBox="1"/>
          <p:nvPr/>
        </p:nvSpPr>
        <p:spPr>
          <a:xfrm>
            <a:off x="7821287" y="3425647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ED8AD6-AADE-48E5-97E1-F161B984DD5A}"/>
              </a:ext>
            </a:extLst>
          </p:cNvPr>
          <p:cNvSpPr txBox="1"/>
          <p:nvPr/>
        </p:nvSpPr>
        <p:spPr>
          <a:xfrm>
            <a:off x="9067385" y="3459508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FF24CCE-AD4D-4FF5-9E46-C8CA8457DD5D}"/>
              </a:ext>
            </a:extLst>
          </p:cNvPr>
          <p:cNvSpPr txBox="1"/>
          <p:nvPr/>
        </p:nvSpPr>
        <p:spPr>
          <a:xfrm>
            <a:off x="10281533" y="3450839"/>
            <a:ext cx="8374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</a:t>
            </a:r>
          </a:p>
        </p:txBody>
      </p: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3" fill="hold">
                          <p:stCondLst>
                            <p:cond delay="indefinite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7" grpId="0" animBg="1"/>
          <p:bldP spid="28" grpId="0" animBg="1"/>
          <p:bldP spid="29" grpId="0" animBg="1"/>
          <p:bldP spid="30" grpId="0" animBg="1"/>
          <p:bldP spid="32" grpId="0" animBg="1"/>
          <p:bldP spid="36" grpId="0" animBg="1"/>
          <p:bldP spid="37" grpId="0" animBg="1"/>
          <p:bldP spid="38" grpId="0" animBg="1"/>
          <p:bldP spid="42" grpId="0" animBg="1"/>
          <p:bldP spid="7" grpId="0"/>
          <p:bldP spid="45" grpId="0"/>
          <p:bldP spid="46" grpId="0"/>
          <p:bldP spid="47" grpId="0"/>
          <p:bldP spid="48" grpId="0"/>
          <p:bldP spid="49" grpId="0"/>
          <p:bldP spid="50" grpId="0" animBg="1"/>
          <p:bldP spid="51" grpId="0"/>
          <p:bldP spid="52" grpId="0"/>
          <p:bldP spid="53" grpId="0"/>
          <p:bldP spid="54" grpId="0"/>
          <p:bldP spid="5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79069"/>
              <a:ext cx="5472184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8837" y="1973520"/>
            <a:ext cx="517722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7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2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9E7B40BA-71DD-4F3E-ADA7-51E6F9F2B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894" y="725437"/>
            <a:ext cx="7315200" cy="73152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99EBDC-6000-4AE4-94C1-B9A8FFEFD922}"/>
              </a:ext>
            </a:extLst>
          </p:cNvPr>
          <p:cNvSpPr txBox="1"/>
          <p:nvPr/>
        </p:nvSpPr>
        <p:spPr>
          <a:xfrm>
            <a:off x="4987741" y="2923560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401761" y="725437"/>
            <a:ext cx="1079023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Sắp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xếp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531, 513, 315, 351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tự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" y="2011680"/>
            <a:ext cx="4778876" cy="4846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83BF53-B5AD-4353-A3BA-647B2B47C2BE}"/>
              </a:ext>
            </a:extLst>
          </p:cNvPr>
          <p:cNvSpPr txBox="1"/>
          <p:nvPr/>
        </p:nvSpPr>
        <p:spPr>
          <a:xfrm>
            <a:off x="5072802" y="4367648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99327A-F70B-464F-A5C0-EFFF06A20646}"/>
              </a:ext>
            </a:extLst>
          </p:cNvPr>
          <p:cNvSpPr txBox="1"/>
          <p:nvPr/>
        </p:nvSpPr>
        <p:spPr>
          <a:xfrm>
            <a:off x="5518035" y="3620625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315, 351, 513, 531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630174-27CF-47B9-872C-945C7C48FCEB}"/>
              </a:ext>
            </a:extLst>
          </p:cNvPr>
          <p:cNvSpPr txBox="1"/>
          <p:nvPr/>
        </p:nvSpPr>
        <p:spPr>
          <a:xfrm>
            <a:off x="5518035" y="5121382"/>
            <a:ext cx="5804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531,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513, 351, 315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763028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E0CDAC8-7A22-4BCA-AD99-43CFAB9403FC}"/>
              </a:ext>
            </a:extLst>
          </p:cNvPr>
          <p:cNvSpPr txBox="1"/>
          <p:nvPr/>
        </p:nvSpPr>
        <p:spPr>
          <a:xfrm>
            <a:off x="104899" y="-29475"/>
            <a:ext cx="22966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lang="en-US" sz="3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126FDE-0B13-4FBD-973B-42A4D018C161}"/>
              </a:ext>
            </a:extLst>
          </p:cNvPr>
          <p:cNvSpPr txBox="1"/>
          <p:nvPr/>
        </p:nvSpPr>
        <p:spPr>
          <a:xfrm>
            <a:off x="742507" y="1052068"/>
            <a:ext cx="107069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99 kg, 110 kg, 101 kg.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 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       kg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AE14E-3910-41AD-B001-2CBB0C483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906" y="3700172"/>
            <a:ext cx="5353936" cy="258079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E0517F4-4D1A-4DEC-8905-17582639E455}"/>
              </a:ext>
            </a:extLst>
          </p:cNvPr>
          <p:cNvSpPr/>
          <p:nvPr/>
        </p:nvSpPr>
        <p:spPr>
          <a:xfrm>
            <a:off x="5410199" y="211302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1A3AC9B-235E-4D05-A0EE-44F63BF5CF0F}"/>
              </a:ext>
            </a:extLst>
          </p:cNvPr>
          <p:cNvSpPr/>
          <p:nvPr/>
        </p:nvSpPr>
        <p:spPr>
          <a:xfrm>
            <a:off x="5410199" y="259476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B4533A8-50CB-42F7-9709-3C5DEE3BB4B3}"/>
              </a:ext>
            </a:extLst>
          </p:cNvPr>
          <p:cNvSpPr/>
          <p:nvPr/>
        </p:nvSpPr>
        <p:spPr>
          <a:xfrm>
            <a:off x="5836386" y="3076509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FD0738-9071-41F1-9D21-34A8AD11BA97}"/>
              </a:ext>
            </a:extLst>
          </p:cNvPr>
          <p:cNvCxnSpPr/>
          <p:nvPr/>
        </p:nvCxnSpPr>
        <p:spPr>
          <a:xfrm>
            <a:off x="1648047" y="2030819"/>
            <a:ext cx="343431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D6E03C-5B1F-4434-AA48-2EED7F160007}"/>
              </a:ext>
            </a:extLst>
          </p:cNvPr>
          <p:cNvSpPr/>
          <p:nvPr/>
        </p:nvSpPr>
        <p:spPr>
          <a:xfrm>
            <a:off x="5410198" y="2600527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9813D7-36A0-44BE-90D2-71C369564613}"/>
              </a:ext>
            </a:extLst>
          </p:cNvPr>
          <p:cNvCxnSpPr>
            <a:cxnSpLocks/>
          </p:cNvCxnSpPr>
          <p:nvPr/>
        </p:nvCxnSpPr>
        <p:spPr>
          <a:xfrm>
            <a:off x="5836387" y="2009554"/>
            <a:ext cx="5061985" cy="2126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C3672D3-4642-4058-B797-A51199A1907B}"/>
              </a:ext>
            </a:extLst>
          </p:cNvPr>
          <p:cNvSpPr txBox="1"/>
          <p:nvPr/>
        </p:nvSpPr>
        <p:spPr>
          <a:xfrm>
            <a:off x="7506586" y="2133104"/>
            <a:ext cx="358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20C453B-6F31-47FC-B702-DDB6018E9F20}"/>
              </a:ext>
            </a:extLst>
          </p:cNvPr>
          <p:cNvSpPr/>
          <p:nvPr/>
        </p:nvSpPr>
        <p:spPr>
          <a:xfrm>
            <a:off x="5836386" y="3080634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9B0BA73-99F1-436E-9817-377DE1696032}"/>
              </a:ext>
            </a:extLst>
          </p:cNvPr>
          <p:cNvSpPr/>
          <p:nvPr/>
        </p:nvSpPr>
        <p:spPr>
          <a:xfrm>
            <a:off x="5410198" y="2107271"/>
            <a:ext cx="852377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</a:p>
        </p:txBody>
      </p: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701208" y="1982449"/>
              <a:ext cx="547218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476250"/>
            <a:ext cx="5130933" cy="6381750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7116" y="1567767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F994-2731-AB1C-89ED-DBF41AC23A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154" y="3316858"/>
            <a:ext cx="10492125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337EB-1919-4D24-38AE-FDC882AE2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6784" y="4904175"/>
            <a:ext cx="2822693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2597627" y="1079292"/>
          <a:ext cx="7880497" cy="20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/>
        </p:nvGraphicFramePr>
        <p:xfrm>
          <a:off x="2687570" y="2795665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16DB062-3505-492C-B03D-1F4CF2CEB573}"/>
              </a:ext>
            </a:extLst>
          </p:cNvPr>
          <p:cNvGraphicFramePr/>
          <p:nvPr/>
        </p:nvGraphicFramePr>
        <p:xfrm>
          <a:off x="2659942" y="4198672"/>
          <a:ext cx="7790554" cy="165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883699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Pattaya" panose="00000500000000000000" pitchFamily="2" charset="-34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006670" y="2074782"/>
            <a:ext cx="560113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7014D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618457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Woahhh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…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499</Words>
  <Application>Microsoft Office PowerPoint</Application>
  <PresentationFormat>Widescreen</PresentationFormat>
  <Paragraphs>102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Microsoft YaHei</vt:lpstr>
      <vt:lpstr>Arial</vt:lpstr>
      <vt:lpstr>Calibri</vt:lpstr>
      <vt:lpstr>Coiny</vt:lpstr>
      <vt:lpstr>Times New Roman</vt:lpstr>
      <vt:lpstr>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32</cp:revision>
  <dcterms:created xsi:type="dcterms:W3CDTF">2022-05-02T09:09:20Z</dcterms:created>
  <dcterms:modified xsi:type="dcterms:W3CDTF">2023-09-11T07:40:54Z</dcterms:modified>
</cp:coreProperties>
</file>