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30"/>
  </p:notesMasterIdLst>
  <p:sldIdLst>
    <p:sldId id="307" r:id="rId2"/>
    <p:sldId id="308" r:id="rId3"/>
    <p:sldId id="263" r:id="rId4"/>
    <p:sldId id="257" r:id="rId5"/>
    <p:sldId id="320" r:id="rId6"/>
    <p:sldId id="324" r:id="rId7"/>
    <p:sldId id="2699" r:id="rId8"/>
    <p:sldId id="2695" r:id="rId9"/>
    <p:sldId id="2697" r:id="rId10"/>
    <p:sldId id="2696" r:id="rId11"/>
    <p:sldId id="2698" r:id="rId12"/>
    <p:sldId id="2700" r:id="rId13"/>
    <p:sldId id="336" r:id="rId14"/>
    <p:sldId id="314" r:id="rId15"/>
    <p:sldId id="332" r:id="rId16"/>
    <p:sldId id="337" r:id="rId17"/>
    <p:sldId id="338" r:id="rId18"/>
    <p:sldId id="339" r:id="rId19"/>
    <p:sldId id="340" r:id="rId20"/>
    <p:sldId id="313" r:id="rId21"/>
    <p:sldId id="323" r:id="rId22"/>
    <p:sldId id="319" r:id="rId23"/>
    <p:sldId id="283" r:id="rId24"/>
    <p:sldId id="2689" r:id="rId25"/>
    <p:sldId id="2690" r:id="rId26"/>
    <p:sldId id="2701" r:id="rId27"/>
    <p:sldId id="2702" r:id="rId28"/>
    <p:sldId id="26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75" d="100"/>
          <a:sy n="75" d="100"/>
        </p:scale>
        <p:origin x="1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732" r:id="rId15"/>
    <p:sldLayoutId id="2147483720" r:id="rId16"/>
    <p:sldLayoutId id="214748371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5" Type="http://schemas.openxmlformats.org/officeDocument/2006/relationships/image" Target="../media/image38.pn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38.pn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38.pn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38.pn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microsoft.com/office/2007/relationships/hdphoto" Target="../media/hdphoto3.wdp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gif"/><Relationship Id="rId11" Type="http://schemas.microsoft.com/office/2007/relationships/hdphoto" Target="../media/hdphoto5.wdp"/><Relationship Id="rId5" Type="http://schemas.openxmlformats.org/officeDocument/2006/relationships/image" Target="../media/image42.gif"/><Relationship Id="rId10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openxmlformats.org/officeDocument/2006/relationships/image" Target="../media/image6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508451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047619" y="272986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trong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514755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chục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3 </a:t>
            </a:r>
            <a:r>
              <a:rPr lang="en-US" sz="3200" dirty="0" err="1">
                <a:solidFill>
                  <a:srgbClr val="FF0000"/>
                </a:solidFill>
              </a:rPr>
              <a:t>nghìn</a:t>
            </a:r>
            <a:r>
              <a:rPr lang="en-US" sz="3200" dirty="0">
                <a:solidFill>
                  <a:srgbClr val="FF0000"/>
                </a:solidFill>
              </a:rPr>
              <a:t>, 4 </a:t>
            </a:r>
            <a:r>
              <a:rPr lang="en-US" sz="3200" dirty="0" err="1">
                <a:solidFill>
                  <a:srgbClr val="FF0000"/>
                </a:solidFill>
              </a:rPr>
              <a:t>trăm</a:t>
            </a:r>
            <a:r>
              <a:rPr lang="en-US" sz="3200" dirty="0">
                <a:solidFill>
                  <a:srgbClr val="FF0000"/>
                </a:solidFill>
              </a:rPr>
              <a:t>, 2 </a:t>
            </a:r>
            <a:r>
              <a:rPr lang="en-US" sz="3200" dirty="0" err="1">
                <a:solidFill>
                  <a:srgbClr val="FF0000"/>
                </a:solidFill>
              </a:rPr>
              <a:t>chục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1 </a:t>
            </a:r>
            <a:r>
              <a:rPr lang="en-US" sz="3200" dirty="0" err="1">
                <a:solidFill>
                  <a:srgbClr val="FF0000"/>
                </a:solidFill>
              </a:rPr>
              <a:t>đơn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vị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3 421</a:t>
            </a:r>
            <a:r>
              <a:rPr lang="en-US" sz="3200" dirty="0"/>
              <a:t>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Ba </a:t>
            </a:r>
            <a:r>
              <a:rPr lang="en-US" sz="3200" dirty="0" err="1">
                <a:solidFill>
                  <a:srgbClr val="FF0000"/>
                </a:solidFill>
              </a:rPr>
              <a:t>nghìn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bốn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hai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mươi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mốt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708660"/>
            <a:ext cx="557753" cy="4546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558207" y="273901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140201" y="1329933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endParaRPr lang="en-US" sz="3200" b="1" kern="0" dirty="0">
                <a:solidFill>
                  <a:srgbClr val="C00000"/>
                </a:solidFill>
                <a:latin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20DEC378-7BB8-BB88-06C9-E90630D602F5}"/>
              </a:ext>
            </a:extLst>
          </p:cNvPr>
          <p:cNvSpPr/>
          <p:nvPr/>
        </p:nvSpPr>
        <p:spPr>
          <a:xfrm>
            <a:off x="2613298" y="5074921"/>
            <a:ext cx="449942" cy="244734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37153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lang="en-US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</a:t>
              </a: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CB0822A-F000-4337-2962-F6ACF8FEE2B5}"/>
              </a:ext>
            </a:extLst>
          </p:cNvPr>
          <p:cNvSpPr/>
          <p:nvPr/>
        </p:nvSpPr>
        <p:spPr>
          <a:xfrm>
            <a:off x="2609957" y="4873432"/>
            <a:ext cx="449942" cy="244734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</a:t>
              </a:r>
            </a:p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684927" y="233606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2046877" y="99303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86F6E46-F4F9-61D3-BC88-E6820788B7FB}"/>
              </a:ext>
            </a:extLst>
          </p:cNvPr>
          <p:cNvSpPr/>
          <p:nvPr/>
        </p:nvSpPr>
        <p:spPr>
          <a:xfrm>
            <a:off x="2778635" y="4366261"/>
            <a:ext cx="449942" cy="244734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387</Words>
  <Application>Microsoft Office PowerPoint</Application>
  <PresentationFormat>Widescreen</PresentationFormat>
  <Paragraphs>73</Paragraphs>
  <Slides>28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等线</vt:lpstr>
      <vt:lpstr>Arial</vt:lpstr>
      <vt:lpstr>Calibri</vt:lpstr>
      <vt:lpstr>Gochi Hand</vt:lpstr>
      <vt:lpstr>Nunito</vt:lpstr>
      <vt:lpstr>UTM Alberta Heavy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51</cp:revision>
  <dcterms:created xsi:type="dcterms:W3CDTF">2022-10-07T23:20:52Z</dcterms:created>
  <dcterms:modified xsi:type="dcterms:W3CDTF">2024-01-04T03:51:25Z</dcterms:modified>
</cp:coreProperties>
</file>