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4"/>
  </p:notesMasterIdLst>
  <p:sldIdLst>
    <p:sldId id="262" r:id="rId3"/>
    <p:sldId id="264" r:id="rId4"/>
    <p:sldId id="285" r:id="rId5"/>
    <p:sldId id="261" r:id="rId6"/>
    <p:sldId id="324" r:id="rId7"/>
    <p:sldId id="292" r:id="rId8"/>
    <p:sldId id="286" r:id="rId9"/>
    <p:sldId id="277" r:id="rId10"/>
    <p:sldId id="287" r:id="rId11"/>
    <p:sldId id="288" r:id="rId12"/>
    <p:sldId id="289" r:id="rId13"/>
    <p:sldId id="290" r:id="rId14"/>
    <p:sldId id="280" r:id="rId15"/>
    <p:sldId id="282" r:id="rId16"/>
    <p:sldId id="281" r:id="rId17"/>
    <p:sldId id="283" r:id="rId18"/>
    <p:sldId id="284" r:id="rId19"/>
    <p:sldId id="274" r:id="rId20"/>
    <p:sldId id="291" r:id="rId21"/>
    <p:sldId id="278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55" d="100"/>
          <a:sy n="55" d="100"/>
        </p:scale>
        <p:origin x="1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1000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dirty="0"/>
            <a:t>ìm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1000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kern="1200" dirty="0"/>
            <a:t>ìm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4990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68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8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55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45388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19" Type="http://schemas.openxmlformats.org/officeDocument/2006/relationships/slide" Target="slide18.xml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205202" y="849001"/>
            <a:ext cx="182441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184018" y="2296329"/>
            <a:ext cx="6198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6000" b="1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6000" b="1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bổ</a:t>
            </a:r>
            <a:r>
              <a:rPr lang="en-US" altLang="zh-CN" sz="6000" b="1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sung</a:t>
            </a:r>
            <a:endParaRPr kumimoji="0" lang="zh-CN" altLang="en-US" sz="6000" b="1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262704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2324" y="472970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6" y="47297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14030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50841" y="363274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478098" y="363274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290746" y="363274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50841" y="464716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478098" y="469032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290746" y="468751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50841" y="26634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478098" y="26198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290746" y="26198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1786457" y="574339"/>
            <a:ext cx="9345694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444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444 = 400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40 + 4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804519" y="3047503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2689122" y="2500994"/>
            <a:ext cx="7444375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spc="5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8800" b="1" spc="50" dirty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spc="5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en-US" altLang="zh-CN" sz="8800" b="1" i="0" u="none" strike="noStrike" kern="1200" cap="none" spc="50" normalizeH="0" baseline="0" noProof="0" dirty="0">
              <a:ln w="0">
                <a:noFill/>
              </a:ln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2557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1 000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rgbClr val="0DC8DB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DC8DB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80152140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70261075"/>
              </p:ext>
            </p:extLst>
          </p:nvPr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284041" y="2682270"/>
            <a:ext cx="60176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8800" b="1" i="0" u="none" strike="noStrike" kern="1200" cap="none" spc="5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50" normalizeH="0" noProof="0" dirty="0" err="1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rPr>
              <a:t>tập</a:t>
            </a:r>
            <a:endParaRPr kumimoji="0" lang="en-US" altLang="zh-CN" sz="8800" b="1" i="0" u="none" strike="noStrike" kern="1200" cap="none" spc="50" normalizeH="0" baseline="0" noProof="0" dirty="0">
              <a:ln w="0">
                <a:noFill/>
              </a:ln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88580" y="311548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770617" y="5366988"/>
            <a:ext cx="988238" cy="59821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5" y="3211975"/>
            <a:ext cx="988239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292278" y="2259403"/>
            <a:ext cx="1037551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537</Words>
  <Application>Microsoft Office PowerPoint</Application>
  <PresentationFormat>Widescreen</PresentationFormat>
  <Paragraphs>202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微软雅黑</vt:lpstr>
      <vt:lpstr>Arial</vt:lpstr>
      <vt:lpstr>Baloo 2</vt:lpstr>
      <vt:lpstr>Baloo 2 ExtraBold</vt:lpstr>
      <vt:lpstr>Calibri</vt:lpstr>
      <vt:lpstr>Coiny</vt:lpstr>
      <vt:lpstr>Humanst521 BT</vt:lpstr>
      <vt:lpstr>Times New Roman</vt:lpstr>
      <vt:lpstr>UTM Edwardian</vt:lpstr>
      <vt:lpstr>Office 主题​​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36</cp:revision>
  <dcterms:created xsi:type="dcterms:W3CDTF">2022-05-02T02:06:54Z</dcterms:created>
  <dcterms:modified xsi:type="dcterms:W3CDTF">2023-09-04T07:37:10Z</dcterms:modified>
</cp:coreProperties>
</file>