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2"/>
  </p:notesMasterIdLst>
  <p:sldIdLst>
    <p:sldId id="290" r:id="rId4"/>
    <p:sldId id="558" r:id="rId5"/>
    <p:sldId id="559" r:id="rId6"/>
    <p:sldId id="329" r:id="rId7"/>
    <p:sldId id="560" r:id="rId8"/>
    <p:sldId id="561" r:id="rId9"/>
    <p:sldId id="271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>
        <p:scale>
          <a:sx n="65" d="100"/>
          <a:sy n="65" d="100"/>
        </p:scale>
        <p:origin x="-892" y="-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1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22941A7-F106-BAAC-1D52-03AC27353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284" y="362432"/>
            <a:ext cx="70322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624521" y="121920"/>
            <a:ext cx="1498059" cy="1465205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8668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xmlns="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xmlns="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xmlns="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xmlns="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xmlns="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xmlns="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xmlns="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xmlns="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1EA037-C86F-D9C9-ACC1-4993897D8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7814" y="-510846"/>
            <a:ext cx="7340220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8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1624521" y="121920"/>
            <a:ext cx="1498059" cy="1465205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243</Words>
  <Application>Microsoft Office PowerPoint</Application>
  <PresentationFormat>Custom</PresentationFormat>
  <Paragraphs>37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2023-02-06T12:06:37Z</dcterms:created>
  <dcterms:modified xsi:type="dcterms:W3CDTF">2023-06-03T17:47:57Z</dcterms:modified>
</cp:coreProperties>
</file>