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22"/>
  </p:notesMasterIdLst>
  <p:sldIdLst>
    <p:sldId id="260" r:id="rId3"/>
    <p:sldId id="291" r:id="rId4"/>
    <p:sldId id="3851" r:id="rId5"/>
    <p:sldId id="3852" r:id="rId6"/>
    <p:sldId id="293" r:id="rId7"/>
    <p:sldId id="294" r:id="rId8"/>
    <p:sldId id="295" r:id="rId9"/>
    <p:sldId id="296" r:id="rId10"/>
    <p:sldId id="297" r:id="rId11"/>
    <p:sldId id="298" r:id="rId12"/>
    <p:sldId id="261" r:id="rId13"/>
    <p:sldId id="265" r:id="rId14"/>
    <p:sldId id="3850" r:id="rId15"/>
    <p:sldId id="3853" r:id="rId16"/>
    <p:sldId id="280" r:id="rId17"/>
    <p:sldId id="3854" r:id="rId18"/>
    <p:sldId id="3855" r:id="rId19"/>
    <p:sldId id="292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76" y="-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9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6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2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0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6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9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5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2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620E16-36EF-0FF2-8E34-A28691E72490}"/>
              </a:ext>
            </a:extLst>
          </p:cNvPr>
          <p:cNvSpPr/>
          <p:nvPr/>
        </p:nvSpPr>
        <p:spPr>
          <a:xfrm>
            <a:off x="1679863" y="145473"/>
            <a:ext cx="9178636" cy="42667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xmlns="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491B42-0CAF-49D9-8E20-CFCEF8D4E5B6}"/>
              </a:ext>
            </a:extLst>
          </p:cNvPr>
          <p:cNvSpPr txBox="1"/>
          <p:nvPr/>
        </p:nvSpPr>
        <p:spPr>
          <a:xfrm>
            <a:off x="3857625" y="25717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244" y="835118"/>
            <a:ext cx="2261812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CBAEA3-4D7C-0567-20CC-FDF294088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596" y="1381026"/>
            <a:ext cx="6395258" cy="2286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997624-8AC4-D84B-F901-3BDC60A565A1}"/>
              </a:ext>
            </a:extLst>
          </p:cNvPr>
          <p:cNvSpPr txBox="1"/>
          <p:nvPr/>
        </p:nvSpPr>
        <p:spPr>
          <a:xfrm>
            <a:off x="5619750" y="337185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3)</a:t>
            </a:r>
          </a:p>
        </p:txBody>
      </p:sp>
      <p:sp>
        <p:nvSpPr>
          <p:cNvPr id="9" name="Rectangle 8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613" y="1423388"/>
            <a:ext cx="3902255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81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22" y="4892843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94" y="4587292"/>
            <a:ext cx="898359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55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30 000 x 2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60 000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3" y="0"/>
            <a:ext cx="12109807" cy="69864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onnsiteX0" fmla="*/ 0 w 2595616"/>
                  <a:gd name="connsiteY0" fmla="*/ 126739 h 760418"/>
                  <a:gd name="connsiteX1" fmla="*/ 126739 w 2595616"/>
                  <a:gd name="connsiteY1" fmla="*/ 0 h 760418"/>
                  <a:gd name="connsiteX2" fmla="*/ 712274 w 2595616"/>
                  <a:gd name="connsiteY2" fmla="*/ 0 h 760418"/>
                  <a:gd name="connsiteX3" fmla="*/ 1274387 w 2595616"/>
                  <a:gd name="connsiteY3" fmla="*/ 0 h 760418"/>
                  <a:gd name="connsiteX4" fmla="*/ 1789657 w 2595616"/>
                  <a:gd name="connsiteY4" fmla="*/ 0 h 760418"/>
                  <a:gd name="connsiteX5" fmla="*/ 2468877 w 2595616"/>
                  <a:gd name="connsiteY5" fmla="*/ 0 h 760418"/>
                  <a:gd name="connsiteX6" fmla="*/ 2595616 w 2595616"/>
                  <a:gd name="connsiteY6" fmla="*/ 126739 h 760418"/>
                  <a:gd name="connsiteX7" fmla="*/ 2595616 w 2595616"/>
                  <a:gd name="connsiteY7" fmla="*/ 633679 h 760418"/>
                  <a:gd name="connsiteX8" fmla="*/ 2468877 w 2595616"/>
                  <a:gd name="connsiteY8" fmla="*/ 760418 h 760418"/>
                  <a:gd name="connsiteX9" fmla="*/ 1836500 w 2595616"/>
                  <a:gd name="connsiteY9" fmla="*/ 760418 h 760418"/>
                  <a:gd name="connsiteX10" fmla="*/ 1250965 w 2595616"/>
                  <a:gd name="connsiteY10" fmla="*/ 760418 h 760418"/>
                  <a:gd name="connsiteX11" fmla="*/ 642009 w 2595616"/>
                  <a:gd name="connsiteY11" fmla="*/ 760418 h 760418"/>
                  <a:gd name="connsiteX12" fmla="*/ 126739 w 2595616"/>
                  <a:gd name="connsiteY12" fmla="*/ 760418 h 760418"/>
                  <a:gd name="connsiteX13" fmla="*/ 0 w 2595616"/>
                  <a:gd name="connsiteY13" fmla="*/ 633679 h 760418"/>
                  <a:gd name="connsiteX14" fmla="*/ 0 w 2595616"/>
                  <a:gd name="connsiteY14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xmlns="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655" y="1140992"/>
            <a:ext cx="9469471" cy="47152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6780633-9A63-16C0-BD09-7801923006C5}"/>
              </a:ext>
            </a:extLst>
          </p:cNvPr>
          <p:cNvSpPr/>
          <p:nvPr/>
        </p:nvSpPr>
        <p:spPr>
          <a:xfrm>
            <a:off x="6092575" y="2815119"/>
            <a:ext cx="1407560" cy="1068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B011E68-0C31-763E-0F79-39362D5C9476}"/>
              </a:ext>
            </a:extLst>
          </p:cNvPr>
          <p:cNvSpPr/>
          <p:nvPr/>
        </p:nvSpPr>
        <p:spPr>
          <a:xfrm>
            <a:off x="8496728" y="2352782"/>
            <a:ext cx="1345915" cy="441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D611EB1-31E0-4910-58F8-8DAF6A30B802}"/>
              </a:ext>
            </a:extLst>
          </p:cNvPr>
          <p:cNvSpPr/>
          <p:nvPr/>
        </p:nvSpPr>
        <p:spPr>
          <a:xfrm>
            <a:off x="5907640" y="4654193"/>
            <a:ext cx="1345915" cy="4417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96E5558-3D87-8494-3A2E-9ED12A70BD89}"/>
              </a:ext>
            </a:extLst>
          </p:cNvPr>
          <p:cNvSpPr/>
          <p:nvPr/>
        </p:nvSpPr>
        <p:spPr>
          <a:xfrm>
            <a:off x="8671388" y="5208998"/>
            <a:ext cx="1345915" cy="4417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xmlns="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xmlns="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xmlns="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xmlns="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xmlns="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xmlns="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32" y="127799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2749BE7-49B5-3053-22A4-CA18A97003D3}"/>
              </a:ext>
            </a:extLst>
          </p:cNvPr>
          <p:cNvGrpSpPr/>
          <p:nvPr/>
        </p:nvGrpSpPr>
        <p:grpSpPr>
          <a:xfrm>
            <a:off x="2751931" y="198559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0ED7C57-FD48-A35F-6BC9-143EB58F3157}"/>
              </a:ext>
            </a:extLst>
          </p:cNvPr>
          <p:cNvSpPr txBox="1"/>
          <p:nvPr/>
        </p:nvSpPr>
        <p:spPr>
          <a:xfrm>
            <a:off x="4969053" y="36542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7DAC44E-84EA-3DE8-53EB-1B7E265B0907}"/>
              </a:ext>
            </a:extLst>
          </p:cNvPr>
          <p:cNvSpPr txBox="1"/>
          <p:nvPr/>
        </p:nvSpPr>
        <p:spPr>
          <a:xfrm>
            <a:off x="464189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A886DBF-145B-F4D9-86FF-3102864B758E}"/>
              </a:ext>
            </a:extLst>
          </p:cNvPr>
          <p:cNvSpPr txBox="1"/>
          <p:nvPr/>
        </p:nvSpPr>
        <p:spPr>
          <a:xfrm>
            <a:off x="431307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EEFCCBB-27D2-5C0C-AB39-5AFCDB1DD0E5}"/>
              </a:ext>
            </a:extLst>
          </p:cNvPr>
          <p:cNvSpPr txBox="1"/>
          <p:nvPr/>
        </p:nvSpPr>
        <p:spPr>
          <a:xfrm>
            <a:off x="3809487" y="36443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04EAE056-F88A-A4AF-2942-C905733EB26F}"/>
              </a:ext>
            </a:extLst>
          </p:cNvPr>
          <p:cNvSpPr/>
          <p:nvPr/>
        </p:nvSpPr>
        <p:spPr>
          <a:xfrm>
            <a:off x="4683303" y="272661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433CBA48-C9CF-C092-A0A3-A1EC30166FCB}"/>
              </a:ext>
            </a:extLst>
          </p:cNvPr>
          <p:cNvSpPr/>
          <p:nvPr/>
        </p:nvSpPr>
        <p:spPr>
          <a:xfrm>
            <a:off x="3816528" y="27075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E65B183-90BC-9F65-7C72-BF1C0B854659}"/>
              </a:ext>
            </a:extLst>
          </p:cNvPr>
          <p:cNvSpPr txBox="1"/>
          <p:nvPr/>
        </p:nvSpPr>
        <p:spPr>
          <a:xfrm>
            <a:off x="3408688" y="364582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07" y="131609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EDA820F-AF2E-D978-1317-4F2C621DC382}"/>
              </a:ext>
            </a:extLst>
          </p:cNvPr>
          <p:cNvGrpSpPr/>
          <p:nvPr/>
        </p:nvGrpSpPr>
        <p:grpSpPr>
          <a:xfrm>
            <a:off x="6400006" y="202369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FC4D5CB-CD59-D75D-AF9B-53E6E5C2592B}"/>
              </a:ext>
            </a:extLst>
          </p:cNvPr>
          <p:cNvSpPr txBox="1"/>
          <p:nvPr/>
        </p:nvSpPr>
        <p:spPr>
          <a:xfrm>
            <a:off x="8617128" y="36923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24DB89A-D094-4423-A8B6-DAE2AC38651F}"/>
              </a:ext>
            </a:extLst>
          </p:cNvPr>
          <p:cNvSpPr txBox="1"/>
          <p:nvPr/>
        </p:nvSpPr>
        <p:spPr>
          <a:xfrm>
            <a:off x="8289965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7B6D294-80AB-DBFD-FF90-0CBF22E638EE}"/>
              </a:ext>
            </a:extLst>
          </p:cNvPr>
          <p:cNvSpPr txBox="1"/>
          <p:nvPr/>
        </p:nvSpPr>
        <p:spPr>
          <a:xfrm>
            <a:off x="7932570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221D9DC-8A98-E0B1-AB50-AC5C242D48EE}"/>
              </a:ext>
            </a:extLst>
          </p:cNvPr>
          <p:cNvSpPr txBox="1"/>
          <p:nvPr/>
        </p:nvSpPr>
        <p:spPr>
          <a:xfrm>
            <a:off x="7457562" y="36824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F7F011EC-4CD3-4306-2BA7-DFCDEC22F8F5}"/>
              </a:ext>
            </a:extLst>
          </p:cNvPr>
          <p:cNvSpPr/>
          <p:nvPr/>
        </p:nvSpPr>
        <p:spPr>
          <a:xfrm>
            <a:off x="7988478" y="277423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72531877-5A2A-8955-10B6-2970A96AD5C5}"/>
              </a:ext>
            </a:extLst>
          </p:cNvPr>
          <p:cNvSpPr/>
          <p:nvPr/>
        </p:nvSpPr>
        <p:spPr>
          <a:xfrm>
            <a:off x="7112178" y="27456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124C15A-1BDB-2C75-EC2E-890B34B9441C}"/>
              </a:ext>
            </a:extLst>
          </p:cNvPr>
          <p:cNvSpPr txBox="1"/>
          <p:nvPr/>
        </p:nvSpPr>
        <p:spPr>
          <a:xfrm>
            <a:off x="7066288" y="367364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57" name="Rectangle 56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xmlns="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xmlns="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xmlns="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xmlns="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xmlns="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xmlns="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xmlns="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DE31C-105C-B5C5-6B86-F0A2A8D95FFC}"/>
              </a:ext>
            </a:extLst>
          </p:cNvPr>
          <p:cNvSpPr txBox="1"/>
          <p:nvPr/>
        </p:nvSpPr>
        <p:spPr>
          <a:xfrm>
            <a:off x="1428108" y="2250040"/>
            <a:ext cx="1056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giải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quyển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6 000 x 6 = 36 000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100 000 – 36 000 = 64 000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64 000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xmlns="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xmlns="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6B352FF-F574-0CF8-6767-C2EAFD2C613B}"/>
              </a:ext>
            </a:extLst>
          </p:cNvPr>
          <p:cNvSpPr txBox="1"/>
          <p:nvPr/>
        </p:nvSpPr>
        <p:spPr>
          <a:xfrm>
            <a:off x="1150706" y="2250040"/>
            <a:ext cx="10613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  <p:sp>
        <p:nvSpPr>
          <p:cNvPr id="7" name="Rectangle 6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8C524C-D912-8876-9386-91251D57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797E68-9C28-8810-0BC1-8FBD13D3D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CFCD72-1038-3F13-8C73-72A077EF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415A5C6-93EE-7814-E1E1-702B474B606F}"/>
              </a:ext>
            </a:extLst>
          </p:cNvPr>
          <p:cNvGrpSpPr/>
          <p:nvPr/>
        </p:nvGrpSpPr>
        <p:grpSpPr>
          <a:xfrm>
            <a:off x="5322136" y="979619"/>
            <a:ext cx="2407171" cy="840522"/>
            <a:chOff x="3813507" y="359084"/>
            <a:chExt cx="1979623" cy="8405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001D1-87C6-2294-351A-F6B0CBBD57A7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11F2519-722A-40BB-ADD0-0E951EDD658F}"/>
                </a:ext>
              </a:extLst>
            </p:cNvPr>
            <p:cNvSpPr txBox="1"/>
            <p:nvPr/>
          </p:nvSpPr>
          <p:spPr>
            <a:xfrm>
              <a:off x="3813507" y="3686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0FB501A-A2ED-E772-E842-A2757AEB9239}"/>
              </a:ext>
            </a:extLst>
          </p:cNvPr>
          <p:cNvSpPr/>
          <p:nvPr/>
        </p:nvSpPr>
        <p:spPr>
          <a:xfrm>
            <a:off x="3512075" y="18309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7A55FAC-A097-F83A-6DA4-954FF7EC4274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0DDBC89-0FE6-34E7-60BF-9712D17BC5BC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95336" y="44061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2" y="-78292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2" y="20725"/>
            <a:ext cx="2236763" cy="6837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1" y="3086294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3" y="3086293"/>
            <a:ext cx="7950467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9" y="20949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7" y="4655261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41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1" y="4224386"/>
            <a:ext cx="1305323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66" y="4388461"/>
            <a:ext cx="1222671" cy="2131463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94" y="4936355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14" y="5113635"/>
            <a:ext cx="1915911" cy="1938992"/>
          </a:xfrm>
          <a:prstGeom prst="rect">
            <a:avLst/>
          </a:prstGeom>
          <a:noFill/>
        </p:spPr>
        <p:txBody>
          <a:bodyPr spcFirstLastPara="1" wrap="none" lIns="91439" tIns="45719" rIns="91439" bIns="45719" numCol="1">
            <a:prstTxWarp prst="textArchUp">
              <a:avLst/>
            </a:prstTxWarp>
            <a:spAutoFit/>
          </a:bodyPr>
          <a:lstStyle/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Cám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22" y="134657"/>
            <a:ext cx="7156311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2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endParaRPr lang="en-US" sz="2267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6"/>
            <a:ext cx="184729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endParaRPr lang="en-US" sz="5467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5" y="569693"/>
            <a:ext cx="2236763" cy="6316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600" y="478100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7" y="450536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53" y="4355215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35" y="4407249"/>
            <a:ext cx="1222671" cy="2131463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4" y="1044797"/>
            <a:ext cx="1138991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3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8" y="397265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5" cy="1906555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514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30" y="1690189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7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6" y="1908969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50" y="1282797"/>
            <a:ext cx="478852" cy="7152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2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58" y="1975220"/>
            <a:ext cx="845063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81" y="360557"/>
            <a:ext cx="1593704" cy="954105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14" y="2296917"/>
            <a:ext cx="2281392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xoan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36" y="329529"/>
            <a:ext cx="1806903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95" y="2663341"/>
            <a:ext cx="1353254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83" y="875467"/>
            <a:ext cx="2182006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4750" y="750703"/>
            <a:ext cx="5686425" cy="933652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  <a:sym typeface="Arial"/>
              </a:rPr>
              <a:t>12 345 x 2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3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94803" y="3146596"/>
            <a:ext cx="444544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: 24 690</a:t>
            </a: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5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44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8329" y="750703"/>
            <a:ext cx="4091183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21315 x 3 = ?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63 945</a:t>
            </a: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62" y="4923695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66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22 132 x 3 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4515102" y="301324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66 396</a:t>
            </a: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7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54" y="98479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87" y="4543364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51026" y="-2143573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63" y="-4060028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05710" y="710567"/>
            <a:ext cx="444063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10 000 x 5 = ?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67" y="16677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30" y="166773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26" y="166773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3117668" y="3087410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50 000</a:t>
            </a: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484</Words>
  <Application>Microsoft Office PowerPoint</Application>
  <PresentationFormat>Custom</PresentationFormat>
  <Paragraphs>82</Paragraphs>
  <Slides>19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2023-02-05T22:30:11Z</dcterms:created>
  <dcterms:modified xsi:type="dcterms:W3CDTF">2023-06-03T17:57:16Z</dcterms:modified>
</cp:coreProperties>
</file>