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xmlns="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xmlns="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xmlns="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xmlns="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xmlns="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xmlns="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xmlns="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xmlns="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xmlns="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xmlns="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xmlns="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xmlns="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xmlns="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xmlns="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xmlns="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xmlns="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xmlns="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xmlns="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xmlns="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xmlns="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xmlns="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xmlns="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xmlns="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xmlns="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xmlns="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xmlns="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xmlns="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xmlns="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xmlns="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xmlns="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xmlns="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xmlns="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xmlns="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xmlns="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xmlns="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xmlns="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xmlns="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xmlns="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34133" y="-169239"/>
            <a:ext cx="1429966" cy="15957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458</Words>
  <Application>Microsoft Office PowerPoint</Application>
  <PresentationFormat>Custom</PresentationFormat>
  <Paragraphs>69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2023-02-05T04:09:18Z</dcterms:created>
  <dcterms:modified xsi:type="dcterms:W3CDTF">2023-06-03T18:03:04Z</dcterms:modified>
</cp:coreProperties>
</file>