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0" r:id="rId1"/>
    <p:sldMasterId id="2147483789" r:id="rId2"/>
  </p:sldMasterIdLst>
  <p:notesMasterIdLst>
    <p:notesMasterId r:id="rId14"/>
  </p:notesMasterIdLst>
  <p:sldIdLst>
    <p:sldId id="316" r:id="rId3"/>
    <p:sldId id="285" r:id="rId4"/>
    <p:sldId id="7687" r:id="rId5"/>
    <p:sldId id="259" r:id="rId6"/>
    <p:sldId id="260" r:id="rId7"/>
    <p:sldId id="332" r:id="rId8"/>
    <p:sldId id="333" r:id="rId9"/>
    <p:sldId id="7688" r:id="rId10"/>
    <p:sldId id="265" r:id="rId11"/>
    <p:sldId id="313" r:id="rId12"/>
    <p:sldId id="314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24E03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940675A-B579-460E-94D1-54222C63F5D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1003" autoAdjust="0"/>
    <p:restoredTop sz="90927" autoAdjust="0"/>
  </p:normalViewPr>
  <p:slideViewPr>
    <p:cSldViewPr showGuides="1">
      <p:cViewPr varScale="1">
        <p:scale>
          <a:sx n="67" d="100"/>
          <a:sy n="67" d="100"/>
        </p:scale>
        <p:origin x="-720" y="-6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presProps" Target="pres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5D8C413-A2EB-40C1-8FF5-309BD4CB2838}" type="datetimeFigureOut">
              <a:rPr lang="en-US" smtClean="0"/>
              <a:t>04/06/2023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FCB03C0-CD52-41B7-B32B-1D37B45DCD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96919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 dirty="0"/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0124E51-5753-954C-905F-86AE04B2329E}" type="slidenum">
              <a:rPr kumimoji="1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1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9705178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 dirty="0"/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0124E51-5753-954C-905F-86AE04B2329E}" type="slidenum">
              <a:rPr kumimoji="1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1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2278126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 dirty="0"/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0124E51-5753-954C-905F-86AE04B2329E}" type="slidenum">
              <a:rPr kumimoji="1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1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693805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FDAF0E2A-F7E6-400B-80F7-E364583CAED8}" type="datetimeFigureOut">
              <a:rPr lang="en-US" smtClean="0"/>
              <a:t>04/06/2023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BDC14322-25B3-482C-8517-0529DD4146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99506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FDAF0E2A-F7E6-400B-80F7-E364583CAED8}" type="datetimeFigureOut">
              <a:rPr lang="en-US" smtClean="0"/>
              <a:t>04/06/2023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BDC14322-25B3-482C-8517-0529DD4146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61628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FDAF0E2A-F7E6-400B-80F7-E364583CAED8}" type="datetimeFigureOut">
              <a:rPr lang="en-US" smtClean="0"/>
              <a:t>04/06/2023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BDC14322-25B3-482C-8517-0529DD4146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632733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974120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5000">
        <p:blinds dir="vert"/>
      </p:transition>
    </mc:Choice>
    <mc:Fallback xmlns="">
      <p:transition spd="slow" advTm="5000">
        <p:blinds dir="vert"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组合 10">
            <a:extLst>
              <a:ext uri="{FF2B5EF4-FFF2-40B4-BE49-F238E27FC236}">
                <a16:creationId xmlns:a16="http://schemas.microsoft.com/office/drawing/2014/main" xmlns="" id="{E1655C05-C3A1-46F9-BDF6-923342D44E1E}"/>
              </a:ext>
            </a:extLst>
          </p:cNvPr>
          <p:cNvGrpSpPr/>
          <p:nvPr userDrawn="1"/>
        </p:nvGrpSpPr>
        <p:grpSpPr>
          <a:xfrm>
            <a:off x="-19050" y="0"/>
            <a:ext cx="12192000" cy="6858000"/>
            <a:chOff x="0" y="0"/>
            <a:chExt cx="12192000" cy="6858000"/>
          </a:xfrm>
        </p:grpSpPr>
        <p:pic>
          <p:nvPicPr>
            <p:cNvPr id="13" name="图片 12" descr="图片包含 图示&#10;&#10;描述已自动生成">
              <a:extLst>
                <a:ext uri="{FF2B5EF4-FFF2-40B4-BE49-F238E27FC236}">
                  <a16:creationId xmlns:a16="http://schemas.microsoft.com/office/drawing/2014/main" xmlns="" id="{D7DAAA50-B00C-47EE-9FA0-F237ADFECDC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rcRect l="763"/>
            <a:stretch>
              <a:fillRect/>
            </a:stretch>
          </p:blipFill>
          <p:spPr>
            <a:xfrm>
              <a:off x="0" y="0"/>
              <a:ext cx="12192000" cy="6858000"/>
            </a:xfrm>
            <a:custGeom>
              <a:avLst/>
              <a:gdLst>
                <a:gd name="connsiteX0" fmla="*/ 0 w 12099012"/>
                <a:gd name="connsiteY0" fmla="*/ 0 h 6858000"/>
                <a:gd name="connsiteX1" fmla="*/ 12099012 w 12099012"/>
                <a:gd name="connsiteY1" fmla="*/ 0 h 6858000"/>
                <a:gd name="connsiteX2" fmla="*/ 12099012 w 12099012"/>
                <a:gd name="connsiteY2" fmla="*/ 6858000 h 6858000"/>
                <a:gd name="connsiteX3" fmla="*/ 0 w 12099012"/>
                <a:gd name="connsiteY3" fmla="*/ 685800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099012" h="6858000">
                  <a:moveTo>
                    <a:pt x="0" y="0"/>
                  </a:moveTo>
                  <a:lnTo>
                    <a:pt x="12099012" y="0"/>
                  </a:lnTo>
                  <a:lnTo>
                    <a:pt x="12099012" y="6858000"/>
                  </a:lnTo>
                  <a:lnTo>
                    <a:pt x="0" y="6858000"/>
                  </a:lnTo>
                  <a:close/>
                </a:path>
              </a:pathLst>
            </a:custGeom>
          </p:spPr>
        </p:pic>
        <p:sp>
          <p:nvSpPr>
            <p:cNvPr id="15" name="任意多边形: 形状 14">
              <a:extLst>
                <a:ext uri="{FF2B5EF4-FFF2-40B4-BE49-F238E27FC236}">
                  <a16:creationId xmlns:a16="http://schemas.microsoft.com/office/drawing/2014/main" xmlns="" id="{6547E814-6B41-4F20-A274-5A930907EE0E}"/>
                </a:ext>
              </a:extLst>
            </p:cNvPr>
            <p:cNvSpPr/>
            <p:nvPr/>
          </p:nvSpPr>
          <p:spPr>
            <a:xfrm>
              <a:off x="266700" y="241515"/>
              <a:ext cx="11658600" cy="6374969"/>
            </a:xfrm>
            <a:custGeom>
              <a:avLst/>
              <a:gdLst>
                <a:gd name="connsiteX0" fmla="*/ 15498 w 11871702"/>
                <a:gd name="connsiteY0" fmla="*/ 15498 h 6679769"/>
                <a:gd name="connsiteX1" fmla="*/ 0 w 11871702"/>
                <a:gd name="connsiteY1" fmla="*/ 2278251 h 6679769"/>
                <a:gd name="connsiteX2" fmla="*/ 61993 w 11871702"/>
                <a:gd name="connsiteY2" fmla="*/ 3022169 h 6679769"/>
                <a:gd name="connsiteX3" fmla="*/ 46495 w 11871702"/>
                <a:gd name="connsiteY3" fmla="*/ 4029559 h 6679769"/>
                <a:gd name="connsiteX4" fmla="*/ 46495 w 11871702"/>
                <a:gd name="connsiteY4" fmla="*/ 4804474 h 6679769"/>
                <a:gd name="connsiteX5" fmla="*/ 15498 w 11871702"/>
                <a:gd name="connsiteY5" fmla="*/ 5997844 h 6679769"/>
                <a:gd name="connsiteX6" fmla="*/ 0 w 11871702"/>
                <a:gd name="connsiteY6" fmla="*/ 6168325 h 6679769"/>
                <a:gd name="connsiteX7" fmla="*/ 92990 w 11871702"/>
                <a:gd name="connsiteY7" fmla="*/ 6416298 h 6679769"/>
                <a:gd name="connsiteX8" fmla="*/ 2200759 w 11871702"/>
                <a:gd name="connsiteY8" fmla="*/ 6493790 h 6679769"/>
                <a:gd name="connsiteX9" fmla="*/ 3688597 w 11871702"/>
                <a:gd name="connsiteY9" fmla="*/ 6478291 h 6679769"/>
                <a:gd name="connsiteX10" fmla="*/ 4463512 w 11871702"/>
                <a:gd name="connsiteY10" fmla="*/ 6540285 h 6679769"/>
                <a:gd name="connsiteX11" fmla="*/ 5362414 w 11871702"/>
                <a:gd name="connsiteY11" fmla="*/ 6571281 h 6679769"/>
                <a:gd name="connsiteX12" fmla="*/ 7113722 w 11871702"/>
                <a:gd name="connsiteY12" fmla="*/ 6633274 h 6679769"/>
                <a:gd name="connsiteX13" fmla="*/ 8586061 w 11871702"/>
                <a:gd name="connsiteY13" fmla="*/ 6633274 h 6679769"/>
                <a:gd name="connsiteX14" fmla="*/ 10151390 w 11871702"/>
                <a:gd name="connsiteY14" fmla="*/ 6664271 h 6679769"/>
                <a:gd name="connsiteX15" fmla="*/ 11251770 w 11871702"/>
                <a:gd name="connsiteY15" fmla="*/ 6679769 h 6679769"/>
                <a:gd name="connsiteX16" fmla="*/ 11871702 w 11871702"/>
                <a:gd name="connsiteY16" fmla="*/ 6602278 h 6679769"/>
                <a:gd name="connsiteX17" fmla="*/ 11840705 w 11871702"/>
                <a:gd name="connsiteY17" fmla="*/ 4091552 h 6679769"/>
                <a:gd name="connsiteX18" fmla="*/ 11763214 w 11871702"/>
                <a:gd name="connsiteY18" fmla="*/ 2526224 h 6679769"/>
                <a:gd name="connsiteX19" fmla="*/ 11747715 w 11871702"/>
                <a:gd name="connsiteY19" fmla="*/ 743918 h 6679769"/>
                <a:gd name="connsiteX20" fmla="*/ 11778712 w 11871702"/>
                <a:gd name="connsiteY20" fmla="*/ 294468 h 6679769"/>
                <a:gd name="connsiteX21" fmla="*/ 11701220 w 11871702"/>
                <a:gd name="connsiteY21" fmla="*/ 92990 h 6679769"/>
                <a:gd name="connsiteX22" fmla="*/ 10275376 w 11871702"/>
                <a:gd name="connsiteY22" fmla="*/ 139485 h 6679769"/>
                <a:gd name="connsiteX23" fmla="*/ 9624448 w 11871702"/>
                <a:gd name="connsiteY23" fmla="*/ 123986 h 6679769"/>
                <a:gd name="connsiteX24" fmla="*/ 8741044 w 11871702"/>
                <a:gd name="connsiteY24" fmla="*/ 108488 h 6679769"/>
                <a:gd name="connsiteX25" fmla="*/ 7501180 w 11871702"/>
                <a:gd name="connsiteY25" fmla="*/ 108488 h 6679769"/>
                <a:gd name="connsiteX26" fmla="*/ 6664271 w 11871702"/>
                <a:gd name="connsiteY26" fmla="*/ 92990 h 6679769"/>
                <a:gd name="connsiteX27" fmla="*/ 5889356 w 11871702"/>
                <a:gd name="connsiteY27" fmla="*/ 92990 h 6679769"/>
                <a:gd name="connsiteX28" fmla="*/ 5160936 w 11871702"/>
                <a:gd name="connsiteY28" fmla="*/ 92990 h 6679769"/>
                <a:gd name="connsiteX29" fmla="*/ 4479010 w 11871702"/>
                <a:gd name="connsiteY29" fmla="*/ 61993 h 6679769"/>
                <a:gd name="connsiteX30" fmla="*/ 3812583 w 11871702"/>
                <a:gd name="connsiteY30" fmla="*/ 46495 h 6679769"/>
                <a:gd name="connsiteX31" fmla="*/ 3084163 w 11871702"/>
                <a:gd name="connsiteY31" fmla="*/ 46495 h 6679769"/>
                <a:gd name="connsiteX32" fmla="*/ 2278251 w 11871702"/>
                <a:gd name="connsiteY32" fmla="*/ 15498 h 6679769"/>
                <a:gd name="connsiteX33" fmla="*/ 1394848 w 11871702"/>
                <a:gd name="connsiteY33" fmla="*/ 0 h 6679769"/>
                <a:gd name="connsiteX34" fmla="*/ 852407 w 11871702"/>
                <a:gd name="connsiteY34" fmla="*/ 30996 h 6679769"/>
                <a:gd name="connsiteX35" fmla="*/ 15498 w 11871702"/>
                <a:gd name="connsiteY35" fmla="*/ 15498 h 66797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11871702" h="6679769">
                  <a:moveTo>
                    <a:pt x="15498" y="15498"/>
                  </a:moveTo>
                  <a:lnTo>
                    <a:pt x="0" y="2278251"/>
                  </a:lnTo>
                  <a:lnTo>
                    <a:pt x="61993" y="3022169"/>
                  </a:lnTo>
                  <a:lnTo>
                    <a:pt x="46495" y="4029559"/>
                  </a:lnTo>
                  <a:lnTo>
                    <a:pt x="46495" y="4804474"/>
                  </a:lnTo>
                  <a:lnTo>
                    <a:pt x="15498" y="5997844"/>
                  </a:lnTo>
                  <a:lnTo>
                    <a:pt x="0" y="6168325"/>
                  </a:lnTo>
                  <a:lnTo>
                    <a:pt x="92990" y="6416298"/>
                  </a:lnTo>
                  <a:lnTo>
                    <a:pt x="2200759" y="6493790"/>
                  </a:lnTo>
                  <a:lnTo>
                    <a:pt x="3688597" y="6478291"/>
                  </a:lnTo>
                  <a:lnTo>
                    <a:pt x="4463512" y="6540285"/>
                  </a:lnTo>
                  <a:lnTo>
                    <a:pt x="5362414" y="6571281"/>
                  </a:lnTo>
                  <a:lnTo>
                    <a:pt x="7113722" y="6633274"/>
                  </a:lnTo>
                  <a:lnTo>
                    <a:pt x="8586061" y="6633274"/>
                  </a:lnTo>
                  <a:lnTo>
                    <a:pt x="10151390" y="6664271"/>
                  </a:lnTo>
                  <a:lnTo>
                    <a:pt x="11251770" y="6679769"/>
                  </a:lnTo>
                  <a:lnTo>
                    <a:pt x="11871702" y="6602278"/>
                  </a:lnTo>
                  <a:lnTo>
                    <a:pt x="11840705" y="4091552"/>
                  </a:lnTo>
                  <a:lnTo>
                    <a:pt x="11763214" y="2526224"/>
                  </a:lnTo>
                  <a:lnTo>
                    <a:pt x="11747715" y="743918"/>
                  </a:lnTo>
                  <a:lnTo>
                    <a:pt x="11778712" y="294468"/>
                  </a:lnTo>
                  <a:lnTo>
                    <a:pt x="11701220" y="92990"/>
                  </a:lnTo>
                  <a:lnTo>
                    <a:pt x="10275376" y="139485"/>
                  </a:lnTo>
                  <a:lnTo>
                    <a:pt x="9624448" y="123986"/>
                  </a:lnTo>
                  <a:lnTo>
                    <a:pt x="8741044" y="108488"/>
                  </a:lnTo>
                  <a:lnTo>
                    <a:pt x="7501180" y="108488"/>
                  </a:lnTo>
                  <a:lnTo>
                    <a:pt x="6664271" y="92990"/>
                  </a:lnTo>
                  <a:lnTo>
                    <a:pt x="5889356" y="92990"/>
                  </a:lnTo>
                  <a:lnTo>
                    <a:pt x="5160936" y="92990"/>
                  </a:lnTo>
                  <a:lnTo>
                    <a:pt x="4479010" y="61993"/>
                  </a:lnTo>
                  <a:lnTo>
                    <a:pt x="3812583" y="46495"/>
                  </a:lnTo>
                  <a:lnTo>
                    <a:pt x="3084163" y="46495"/>
                  </a:lnTo>
                  <a:lnTo>
                    <a:pt x="2278251" y="15498"/>
                  </a:lnTo>
                  <a:lnTo>
                    <a:pt x="1394848" y="0"/>
                  </a:lnTo>
                  <a:lnTo>
                    <a:pt x="852407" y="30996"/>
                  </a:lnTo>
                  <a:lnTo>
                    <a:pt x="15498" y="1549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40844742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5000">
        <p:blinds dir="vert"/>
      </p:transition>
    </mc:Choice>
    <mc:Fallback xmlns="">
      <p:transition spd="slow" advTm="5000">
        <p:blinds dir="vert"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822044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5000">
        <p:blinds dir="vert"/>
      </p:transition>
    </mc:Choice>
    <mc:Fallback xmlns="">
      <p:transition spd="slow" advTm="5000">
        <p:blinds dir="vert"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图片 12" descr="图片包含 图示&#10;&#10;描述已自动生成">
            <a:extLst>
              <a:ext uri="{FF2B5EF4-FFF2-40B4-BE49-F238E27FC236}">
                <a16:creationId xmlns:a16="http://schemas.microsoft.com/office/drawing/2014/main" xmlns="" id="{D7DAAA50-B00C-47EE-9FA0-F237ADFECDC7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763"/>
          <a:stretch>
            <a:fillRect/>
          </a:stretch>
        </p:blipFill>
        <p:spPr>
          <a:xfrm>
            <a:off x="8534400" y="-990600"/>
            <a:ext cx="12192000" cy="6858000"/>
          </a:xfrm>
          <a:custGeom>
            <a:avLst/>
            <a:gdLst>
              <a:gd name="connsiteX0" fmla="*/ 0 w 12099012"/>
              <a:gd name="connsiteY0" fmla="*/ 0 h 6858000"/>
              <a:gd name="connsiteX1" fmla="*/ 12099012 w 12099012"/>
              <a:gd name="connsiteY1" fmla="*/ 0 h 6858000"/>
              <a:gd name="connsiteX2" fmla="*/ 12099012 w 12099012"/>
              <a:gd name="connsiteY2" fmla="*/ 6858000 h 6858000"/>
              <a:gd name="connsiteX3" fmla="*/ 0 w 12099012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099012" h="6858000">
                <a:moveTo>
                  <a:pt x="0" y="0"/>
                </a:moveTo>
                <a:lnTo>
                  <a:pt x="12099012" y="0"/>
                </a:lnTo>
                <a:lnTo>
                  <a:pt x="12099012" y="6858000"/>
                </a:lnTo>
                <a:lnTo>
                  <a:pt x="0" y="6858000"/>
                </a:lnTo>
                <a:close/>
              </a:path>
            </a:pathLst>
          </a:custGeom>
        </p:spPr>
      </p:pic>
      <p:grpSp>
        <p:nvGrpSpPr>
          <p:cNvPr id="14" name="组合 13">
            <a:extLst>
              <a:ext uri="{FF2B5EF4-FFF2-40B4-BE49-F238E27FC236}">
                <a16:creationId xmlns:a16="http://schemas.microsoft.com/office/drawing/2014/main" xmlns="" id="{EFC83B3C-2627-490B-9126-FCECA6CA6CCF}"/>
              </a:ext>
            </a:extLst>
          </p:cNvPr>
          <p:cNvGrpSpPr/>
          <p:nvPr/>
        </p:nvGrpSpPr>
        <p:grpSpPr>
          <a:xfrm>
            <a:off x="6096000" y="58119"/>
            <a:ext cx="11985356" cy="6741762"/>
            <a:chOff x="103322" y="58119"/>
            <a:chExt cx="11985356" cy="6741762"/>
          </a:xfrm>
        </p:grpSpPr>
        <p:sp>
          <p:nvSpPr>
            <p:cNvPr id="15" name="任意多边形: 形状 14">
              <a:extLst>
                <a:ext uri="{FF2B5EF4-FFF2-40B4-BE49-F238E27FC236}">
                  <a16:creationId xmlns:a16="http://schemas.microsoft.com/office/drawing/2014/main" xmlns="" id="{6547E814-6B41-4F20-A274-5A930907EE0E}"/>
                </a:ext>
              </a:extLst>
            </p:cNvPr>
            <p:cNvSpPr/>
            <p:nvPr/>
          </p:nvSpPr>
          <p:spPr>
            <a:xfrm>
              <a:off x="154983" y="92990"/>
              <a:ext cx="11871702" cy="6679769"/>
            </a:xfrm>
            <a:custGeom>
              <a:avLst/>
              <a:gdLst>
                <a:gd name="connsiteX0" fmla="*/ 15498 w 11871702"/>
                <a:gd name="connsiteY0" fmla="*/ 15498 h 6679769"/>
                <a:gd name="connsiteX1" fmla="*/ 0 w 11871702"/>
                <a:gd name="connsiteY1" fmla="*/ 2278251 h 6679769"/>
                <a:gd name="connsiteX2" fmla="*/ 61993 w 11871702"/>
                <a:gd name="connsiteY2" fmla="*/ 3022169 h 6679769"/>
                <a:gd name="connsiteX3" fmla="*/ 46495 w 11871702"/>
                <a:gd name="connsiteY3" fmla="*/ 4029559 h 6679769"/>
                <a:gd name="connsiteX4" fmla="*/ 46495 w 11871702"/>
                <a:gd name="connsiteY4" fmla="*/ 4804474 h 6679769"/>
                <a:gd name="connsiteX5" fmla="*/ 15498 w 11871702"/>
                <a:gd name="connsiteY5" fmla="*/ 5997844 h 6679769"/>
                <a:gd name="connsiteX6" fmla="*/ 0 w 11871702"/>
                <a:gd name="connsiteY6" fmla="*/ 6168325 h 6679769"/>
                <a:gd name="connsiteX7" fmla="*/ 92990 w 11871702"/>
                <a:gd name="connsiteY7" fmla="*/ 6416298 h 6679769"/>
                <a:gd name="connsiteX8" fmla="*/ 2200759 w 11871702"/>
                <a:gd name="connsiteY8" fmla="*/ 6493790 h 6679769"/>
                <a:gd name="connsiteX9" fmla="*/ 3688597 w 11871702"/>
                <a:gd name="connsiteY9" fmla="*/ 6478291 h 6679769"/>
                <a:gd name="connsiteX10" fmla="*/ 4463512 w 11871702"/>
                <a:gd name="connsiteY10" fmla="*/ 6540285 h 6679769"/>
                <a:gd name="connsiteX11" fmla="*/ 5362414 w 11871702"/>
                <a:gd name="connsiteY11" fmla="*/ 6571281 h 6679769"/>
                <a:gd name="connsiteX12" fmla="*/ 7113722 w 11871702"/>
                <a:gd name="connsiteY12" fmla="*/ 6633274 h 6679769"/>
                <a:gd name="connsiteX13" fmla="*/ 8586061 w 11871702"/>
                <a:gd name="connsiteY13" fmla="*/ 6633274 h 6679769"/>
                <a:gd name="connsiteX14" fmla="*/ 10151390 w 11871702"/>
                <a:gd name="connsiteY14" fmla="*/ 6664271 h 6679769"/>
                <a:gd name="connsiteX15" fmla="*/ 11251770 w 11871702"/>
                <a:gd name="connsiteY15" fmla="*/ 6679769 h 6679769"/>
                <a:gd name="connsiteX16" fmla="*/ 11871702 w 11871702"/>
                <a:gd name="connsiteY16" fmla="*/ 6602278 h 6679769"/>
                <a:gd name="connsiteX17" fmla="*/ 11840705 w 11871702"/>
                <a:gd name="connsiteY17" fmla="*/ 4091552 h 6679769"/>
                <a:gd name="connsiteX18" fmla="*/ 11763214 w 11871702"/>
                <a:gd name="connsiteY18" fmla="*/ 2526224 h 6679769"/>
                <a:gd name="connsiteX19" fmla="*/ 11747715 w 11871702"/>
                <a:gd name="connsiteY19" fmla="*/ 743918 h 6679769"/>
                <a:gd name="connsiteX20" fmla="*/ 11778712 w 11871702"/>
                <a:gd name="connsiteY20" fmla="*/ 294468 h 6679769"/>
                <a:gd name="connsiteX21" fmla="*/ 11701220 w 11871702"/>
                <a:gd name="connsiteY21" fmla="*/ 92990 h 6679769"/>
                <a:gd name="connsiteX22" fmla="*/ 10275376 w 11871702"/>
                <a:gd name="connsiteY22" fmla="*/ 139485 h 6679769"/>
                <a:gd name="connsiteX23" fmla="*/ 9624448 w 11871702"/>
                <a:gd name="connsiteY23" fmla="*/ 123986 h 6679769"/>
                <a:gd name="connsiteX24" fmla="*/ 8741044 w 11871702"/>
                <a:gd name="connsiteY24" fmla="*/ 108488 h 6679769"/>
                <a:gd name="connsiteX25" fmla="*/ 7501180 w 11871702"/>
                <a:gd name="connsiteY25" fmla="*/ 108488 h 6679769"/>
                <a:gd name="connsiteX26" fmla="*/ 6664271 w 11871702"/>
                <a:gd name="connsiteY26" fmla="*/ 92990 h 6679769"/>
                <a:gd name="connsiteX27" fmla="*/ 5889356 w 11871702"/>
                <a:gd name="connsiteY27" fmla="*/ 92990 h 6679769"/>
                <a:gd name="connsiteX28" fmla="*/ 5160936 w 11871702"/>
                <a:gd name="connsiteY28" fmla="*/ 92990 h 6679769"/>
                <a:gd name="connsiteX29" fmla="*/ 4479010 w 11871702"/>
                <a:gd name="connsiteY29" fmla="*/ 61993 h 6679769"/>
                <a:gd name="connsiteX30" fmla="*/ 3812583 w 11871702"/>
                <a:gd name="connsiteY30" fmla="*/ 46495 h 6679769"/>
                <a:gd name="connsiteX31" fmla="*/ 3084163 w 11871702"/>
                <a:gd name="connsiteY31" fmla="*/ 46495 h 6679769"/>
                <a:gd name="connsiteX32" fmla="*/ 2278251 w 11871702"/>
                <a:gd name="connsiteY32" fmla="*/ 15498 h 6679769"/>
                <a:gd name="connsiteX33" fmla="*/ 1394848 w 11871702"/>
                <a:gd name="connsiteY33" fmla="*/ 0 h 6679769"/>
                <a:gd name="connsiteX34" fmla="*/ 852407 w 11871702"/>
                <a:gd name="connsiteY34" fmla="*/ 30996 h 6679769"/>
                <a:gd name="connsiteX35" fmla="*/ 15498 w 11871702"/>
                <a:gd name="connsiteY35" fmla="*/ 15498 h 66797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11871702" h="6679769">
                  <a:moveTo>
                    <a:pt x="15498" y="15498"/>
                  </a:moveTo>
                  <a:lnTo>
                    <a:pt x="0" y="2278251"/>
                  </a:lnTo>
                  <a:lnTo>
                    <a:pt x="61993" y="3022169"/>
                  </a:lnTo>
                  <a:lnTo>
                    <a:pt x="46495" y="4029559"/>
                  </a:lnTo>
                  <a:lnTo>
                    <a:pt x="46495" y="4804474"/>
                  </a:lnTo>
                  <a:lnTo>
                    <a:pt x="15498" y="5997844"/>
                  </a:lnTo>
                  <a:lnTo>
                    <a:pt x="0" y="6168325"/>
                  </a:lnTo>
                  <a:lnTo>
                    <a:pt x="92990" y="6416298"/>
                  </a:lnTo>
                  <a:lnTo>
                    <a:pt x="2200759" y="6493790"/>
                  </a:lnTo>
                  <a:lnTo>
                    <a:pt x="3688597" y="6478291"/>
                  </a:lnTo>
                  <a:lnTo>
                    <a:pt x="4463512" y="6540285"/>
                  </a:lnTo>
                  <a:lnTo>
                    <a:pt x="5362414" y="6571281"/>
                  </a:lnTo>
                  <a:lnTo>
                    <a:pt x="7113722" y="6633274"/>
                  </a:lnTo>
                  <a:lnTo>
                    <a:pt x="8586061" y="6633274"/>
                  </a:lnTo>
                  <a:lnTo>
                    <a:pt x="10151390" y="6664271"/>
                  </a:lnTo>
                  <a:lnTo>
                    <a:pt x="11251770" y="6679769"/>
                  </a:lnTo>
                  <a:lnTo>
                    <a:pt x="11871702" y="6602278"/>
                  </a:lnTo>
                  <a:lnTo>
                    <a:pt x="11840705" y="4091552"/>
                  </a:lnTo>
                  <a:lnTo>
                    <a:pt x="11763214" y="2526224"/>
                  </a:lnTo>
                  <a:lnTo>
                    <a:pt x="11747715" y="743918"/>
                  </a:lnTo>
                  <a:lnTo>
                    <a:pt x="11778712" y="294468"/>
                  </a:lnTo>
                  <a:lnTo>
                    <a:pt x="11701220" y="92990"/>
                  </a:lnTo>
                  <a:lnTo>
                    <a:pt x="10275376" y="139485"/>
                  </a:lnTo>
                  <a:lnTo>
                    <a:pt x="9624448" y="123986"/>
                  </a:lnTo>
                  <a:lnTo>
                    <a:pt x="8741044" y="108488"/>
                  </a:lnTo>
                  <a:lnTo>
                    <a:pt x="7501180" y="108488"/>
                  </a:lnTo>
                  <a:lnTo>
                    <a:pt x="6664271" y="92990"/>
                  </a:lnTo>
                  <a:lnTo>
                    <a:pt x="5889356" y="92990"/>
                  </a:lnTo>
                  <a:lnTo>
                    <a:pt x="5160936" y="92990"/>
                  </a:lnTo>
                  <a:lnTo>
                    <a:pt x="4479010" y="61993"/>
                  </a:lnTo>
                  <a:lnTo>
                    <a:pt x="3812583" y="46495"/>
                  </a:lnTo>
                  <a:lnTo>
                    <a:pt x="3084163" y="46495"/>
                  </a:lnTo>
                  <a:lnTo>
                    <a:pt x="2278251" y="15498"/>
                  </a:lnTo>
                  <a:lnTo>
                    <a:pt x="1394848" y="0"/>
                  </a:lnTo>
                  <a:lnTo>
                    <a:pt x="852407" y="30996"/>
                  </a:lnTo>
                  <a:lnTo>
                    <a:pt x="15498" y="1549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16" name="图片 15" descr="电脑萤幕&#10;&#10;中度可信度描述已自动生成">
              <a:extLst>
                <a:ext uri="{FF2B5EF4-FFF2-40B4-BE49-F238E27FC236}">
                  <a16:creationId xmlns:a16="http://schemas.microsoft.com/office/drawing/2014/main" xmlns="" id="{8BFCFDC0-407B-48DA-B3CF-E64CEC0E264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03322" y="58119"/>
              <a:ext cx="11985356" cy="674176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0399948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5000">
        <p:blinds dir="vert"/>
      </p:transition>
    </mc:Choice>
    <mc:Fallback xmlns="">
      <p:transition spd="slow" advTm="5000">
        <p:blinds dir="vert"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68A327F-81D7-4126-85C5-15C0D509BBA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7374B581-A09A-410F-BC05-62E1F9C7352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C6574BAC-7B84-458D-9220-7C126DDA98D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8DA0DE9-F4C7-4771-962B-1B3FE4A01F17}" type="datetimeFigureOut">
              <a:rPr lang="en-US" smtClean="0"/>
              <a:t>04/06/2023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0471C044-E3E0-44C2-86DB-D84B22E147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C2D54D6F-0E8A-47AF-A09B-F2A6298007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CC9DBA8-5E42-4B0C-A7FB-43988E1778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475204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19CC0BE-12BB-43E1-9ABB-4151FECDA1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82CDC680-3B9C-4C51-9AA7-21013911137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488482F4-FB21-4DCF-AD00-C1C0CCB282A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8DA0DE9-F4C7-4771-962B-1B3FE4A01F17}" type="datetimeFigureOut">
              <a:rPr lang="en-US" smtClean="0"/>
              <a:t>04/06/2023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BA230D3C-9B85-4CD9-9393-9EFF2692EE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F6AFBD30-EFB0-4176-9CDC-50BEC04623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CC9DBA8-5E42-4B0C-A7FB-43988E1778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246085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074186A-0217-440C-86C5-1B9CB609A5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1333E21A-AD8E-46F3-85B2-6849C50C453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49FC4DE9-5A2C-486A-BFAD-1507940F9E3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8DA0DE9-F4C7-4771-962B-1B3FE4A01F17}" type="datetimeFigureOut">
              <a:rPr lang="en-US" smtClean="0"/>
              <a:t>04/06/2023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F8CD6435-106F-4ACF-BC86-79B2803222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586BBA3E-1A6C-4349-AEC8-646AD2CD59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CC9DBA8-5E42-4B0C-A7FB-43988E1778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119030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45BDA86-0968-4DFD-A3F1-2B728153A3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BB6053AE-2048-4C9D-A74B-B55E49D764F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A849F789-211B-4DDB-9223-C582B364E53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944D70FC-DC5F-44F7-8F0B-F540821C181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8DA0DE9-F4C7-4771-962B-1B3FE4A01F17}" type="datetimeFigureOut">
              <a:rPr lang="en-US" smtClean="0"/>
              <a:t>04/06/2023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89745741-3AA7-4F32-B2D5-0F1040D73B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B5D20DF8-2704-4470-B445-CC9779D62C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CC9DBA8-5E42-4B0C-A7FB-43988E1778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24345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FDAF0E2A-F7E6-400B-80F7-E364583CAED8}" type="datetimeFigureOut">
              <a:rPr lang="en-US" smtClean="0"/>
              <a:t>04/06/2023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BDC14322-25B3-482C-8517-0529DD4146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473773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2FBCF71-CB77-4F03-BC32-14319BBF74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2EA490A0-C51F-4AEA-8900-201015D5EF6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23449F79-BA40-4669-BDB5-4CF0ACC75CB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EEE9179D-F2A1-4F22-ABCB-2A69C88D6A6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4F8B8E59-2F19-46FB-820D-36F8DD000D2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3762DF71-C6F9-4FA4-B13D-E640E0D6A27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8DA0DE9-F4C7-4771-962B-1B3FE4A01F17}" type="datetimeFigureOut">
              <a:rPr lang="en-US" smtClean="0"/>
              <a:t>04/06/2023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419E5557-9DB2-4ADE-B31F-BF42A1A220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05B5B0B1-BF82-487B-BE78-776B680799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CC9DBA8-5E42-4B0C-A7FB-43988E1778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793452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13BDE6F-DBA5-4CF4-AA47-E05B2CCF45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70DDBB63-5AEE-4882-9EB0-5E8E6868627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8DA0DE9-F4C7-4771-962B-1B3FE4A01F17}" type="datetimeFigureOut">
              <a:rPr lang="en-US" smtClean="0"/>
              <a:t>04/06/2023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E0D19861-E5C6-4BA0-A4A6-EEDD9B0F4A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09F3AEE9-6D0D-4A71-AA13-07D836D6E9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CC9DBA8-5E42-4B0C-A7FB-43988E1778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669183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4F8AAA8F-E5D2-4AB8-B7DB-DDF429038AC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8DA0DE9-F4C7-4771-962B-1B3FE4A01F17}" type="datetimeFigureOut">
              <a:rPr lang="en-US" smtClean="0"/>
              <a:t>04/06/2023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0B84748D-DF3D-4127-909B-3E43458FDC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1679C680-8827-4BD3-8FE3-0D54C76F8E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CC9DBA8-5E42-4B0C-A7FB-43988E1778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283779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425FF94-436A-412F-84C1-836747AAFD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61012F8F-0711-41AE-BF03-C0D7BBD9223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B328A8E2-9F3E-48D3-8981-514BE48AD18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4EBA8338-B490-4D53-9E69-5D3C1CE52AD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8DA0DE9-F4C7-4771-962B-1B3FE4A01F17}" type="datetimeFigureOut">
              <a:rPr lang="en-US" smtClean="0"/>
              <a:t>04/06/2023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E84464D9-9948-4987-9527-7C89BE2CFF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99B9BE96-2774-44F2-9A52-CC432BB433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CC9DBA8-5E42-4B0C-A7FB-43988E1778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04128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831A344-4DCB-4165-B0D2-87150D39B5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2D7388E4-A740-4980-A0E9-9AD8402C6B5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768F599F-ABCB-4BFB-8BE6-11DAD797E0D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7D0273A7-C200-4F09-B06F-168C937E3E8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8DA0DE9-F4C7-4771-962B-1B3FE4A01F17}" type="datetimeFigureOut">
              <a:rPr lang="en-US" smtClean="0"/>
              <a:t>04/06/2023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84028CF3-21CB-4154-9EA8-1043F5D405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4BF1860E-32BB-4C34-B8E0-E4755875E0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CC9DBA8-5E42-4B0C-A7FB-43988E1778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22665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2E1215E-606B-4129-BBEF-C8376E46DD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F5EFDB52-12F3-45A3-A26C-390DAAF4DD3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88DF9281-6579-4DDB-BE14-30807319911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8DA0DE9-F4C7-4771-962B-1B3FE4A01F17}" type="datetimeFigureOut">
              <a:rPr lang="en-US" smtClean="0"/>
              <a:t>04/06/2023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3388D1AA-2EA8-4F20-B9F4-796E879C06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6E70E073-870C-4E04-BC1D-F0BFC7FCA1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CC9DBA8-5E42-4B0C-A7FB-43988E1778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934012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50BF1693-B64D-4BE7-B234-F3A54150632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3A612CAB-FFA6-4320-8E38-681C6B30AD5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75DF1C58-7E87-4235-A9AF-20B02398956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8DA0DE9-F4C7-4771-962B-1B3FE4A01F17}" type="datetimeFigureOut">
              <a:rPr lang="en-US" smtClean="0"/>
              <a:t>04/06/2023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287808EF-D98E-4B6E-8637-78A6D82479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6EC49F90-C46F-4CEA-ACC9-DE6F687EB3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CC9DBA8-5E42-4B0C-A7FB-43988E177816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851A9F28-8E27-4FBF-9F6C-826DB40842A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8503553" y="-1278286"/>
            <a:ext cx="2195254" cy="219525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5F924BBD-F668-4DAA-8383-FB6F606B65B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71683" y="-26898600"/>
            <a:ext cx="2195254" cy="219525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E00A3F5B-0D75-44C3-B809-4C13B57E6F3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8147" y="24612600"/>
            <a:ext cx="2195254" cy="219525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4B969D8E-70BE-450D-9343-137BC73DF5E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500299" y="-2926613"/>
            <a:ext cx="2195254" cy="219525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7202775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FDAF0E2A-F7E6-400B-80F7-E364583CAED8}" type="datetimeFigureOut">
              <a:rPr lang="en-US" smtClean="0"/>
              <a:t>04/06/2023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BDC14322-25B3-482C-8517-0529DD4146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20453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FDAF0E2A-F7E6-400B-80F7-E364583CAED8}" type="datetimeFigureOut">
              <a:rPr lang="en-US" smtClean="0"/>
              <a:t>04/06/2023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BDC14322-25B3-482C-8517-0529DD4146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69962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FDAF0E2A-F7E6-400B-80F7-E364583CAED8}" type="datetimeFigureOut">
              <a:rPr lang="en-US" smtClean="0"/>
              <a:t>04/06/2023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BDC14322-25B3-482C-8517-0529DD4146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36996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FDAF0E2A-F7E6-400B-80F7-E364583CAED8}" type="datetimeFigureOut">
              <a:rPr lang="en-US" smtClean="0"/>
              <a:t>04/06/2023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BDC14322-25B3-482C-8517-0529DD4146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85887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FDAF0E2A-F7E6-400B-80F7-E364583CAED8}" type="datetimeFigureOut">
              <a:rPr lang="en-US" smtClean="0"/>
              <a:t>04/06/2023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BDC14322-25B3-482C-8517-0529DD4146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1666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FDAF0E2A-F7E6-400B-80F7-E364583CAED8}" type="datetimeFigureOut">
              <a:rPr lang="en-US" smtClean="0"/>
              <a:t>04/06/2023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BDC14322-25B3-482C-8517-0529DD4146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95936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FDAF0E2A-F7E6-400B-80F7-E364583CAED8}" type="datetimeFigureOut">
              <a:rPr lang="en-US" smtClean="0"/>
              <a:t>04/06/2023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BDC14322-25B3-482C-8517-0529DD4146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39700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.xml"/><Relationship Id="rId3" Type="http://schemas.openxmlformats.org/officeDocument/2006/relationships/slideLayout" Target="../slideLayouts/slideLayout18.xml"/><Relationship Id="rId7" Type="http://schemas.openxmlformats.org/officeDocument/2006/relationships/slideLayout" Target="../slideLayouts/slideLayout22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7.xml"/><Relationship Id="rId1" Type="http://schemas.openxmlformats.org/officeDocument/2006/relationships/slideLayout" Target="../slideLayouts/slideLayout16.xml"/><Relationship Id="rId6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5.xml"/><Relationship Id="rId4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picture containing shape&#10;&#10;Description automatically generated">
            <a:extLst>
              <a:ext uri="{FF2B5EF4-FFF2-40B4-BE49-F238E27FC236}">
                <a16:creationId xmlns:a16="http://schemas.microsoft.com/office/drawing/2014/main" xmlns="" id="{66885F20-6874-446E-89A3-2EA1A8575127}"/>
              </a:ext>
            </a:extLst>
          </p:cNvPr>
          <p:cNvPicPr>
            <a:picLocks noChangeAspect="1"/>
          </p:cNvPicPr>
          <p:nvPr userDrawn="1"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00200" y="304800"/>
            <a:ext cx="1238250" cy="1238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12396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2" r:id="rId2"/>
    <p:sldLayoutId id="2147483673" r:id="rId3"/>
    <p:sldLayoutId id="2147483674" r:id="rId4"/>
    <p:sldLayoutId id="2147483675" r:id="rId5"/>
    <p:sldLayoutId id="2147483676" r:id="rId6"/>
    <p:sldLayoutId id="2147483677" r:id="rId7"/>
    <p:sldLayoutId id="2147483678" r:id="rId8"/>
    <p:sldLayoutId id="2147483679" r:id="rId9"/>
    <p:sldLayoutId id="2147483680" r:id="rId10"/>
    <p:sldLayoutId id="2147483681" r:id="rId11"/>
    <p:sldLayoutId id="2147483745" r:id="rId12"/>
    <p:sldLayoutId id="2147483746" r:id="rId13"/>
    <p:sldLayoutId id="2147483759" r:id="rId14"/>
    <p:sldLayoutId id="2147483760" r:id="rId15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733293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0" r:id="rId1"/>
    <p:sldLayoutId id="2147483791" r:id="rId2"/>
    <p:sldLayoutId id="2147483792" r:id="rId3"/>
    <p:sldLayoutId id="2147483793" r:id="rId4"/>
    <p:sldLayoutId id="2147483794" r:id="rId5"/>
    <p:sldLayoutId id="2147483795" r:id="rId6"/>
    <p:sldLayoutId id="2147483796" r:id="rId7"/>
    <p:sldLayoutId id="2147483797" r:id="rId8"/>
    <p:sldLayoutId id="2147483798" r:id="rId9"/>
    <p:sldLayoutId id="2147483799" r:id="rId10"/>
    <p:sldLayoutId id="2147483800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18.jpg"/><Relationship Id="rId7" Type="http://schemas.microsoft.com/office/2007/relationships/hdphoto" Target="../media/hdphoto3.wdp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png"/><Relationship Id="rId5" Type="http://schemas.microsoft.com/office/2007/relationships/hdphoto" Target="../media/hdphoto2.wdp"/><Relationship Id="rId4" Type="http://schemas.openxmlformats.org/officeDocument/2006/relationships/image" Target="../media/image1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2.xml"/><Relationship Id="rId5" Type="http://schemas.openxmlformats.org/officeDocument/2006/relationships/image" Target="../media/image11.png"/><Relationship Id="rId4" Type="http://schemas.openxmlformats.org/officeDocument/2006/relationships/slide" Target="slide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2.xml"/><Relationship Id="rId5" Type="http://schemas.openxmlformats.org/officeDocument/2006/relationships/image" Target="../media/image12.png"/><Relationship Id="rId4" Type="http://schemas.openxmlformats.org/officeDocument/2006/relationships/slide" Target="slide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2.xml"/><Relationship Id="rId5" Type="http://schemas.openxmlformats.org/officeDocument/2006/relationships/image" Target="../media/image13.png"/><Relationship Id="rId4" Type="http://schemas.openxmlformats.org/officeDocument/2006/relationships/slide" Target="slide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microsoft.com/office/2007/relationships/hdphoto" Target="../media/hdphoto1.wdp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18.jpg"/><Relationship Id="rId7" Type="http://schemas.microsoft.com/office/2007/relationships/hdphoto" Target="../media/hdphoto3.wdp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png"/><Relationship Id="rId5" Type="http://schemas.microsoft.com/office/2007/relationships/hdphoto" Target="../media/hdphoto2.wdp"/><Relationship Id="rId4" Type="http://schemas.openxmlformats.org/officeDocument/2006/relationships/image" Target="../media/image19.png"/><Relationship Id="rId9" Type="http://schemas.openxmlformats.org/officeDocument/2006/relationships/image" Target="../media/image22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18.jpg"/><Relationship Id="rId7" Type="http://schemas.microsoft.com/office/2007/relationships/hdphoto" Target="../media/hdphoto3.wdp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png"/><Relationship Id="rId5" Type="http://schemas.microsoft.com/office/2007/relationships/hdphoto" Target="../media/hdphoto2.wdp"/><Relationship Id="rId4" Type="http://schemas.openxmlformats.org/officeDocument/2006/relationships/image" Target="../media/image19.png"/><Relationship Id="rId9" Type="http://schemas.openxmlformats.org/officeDocument/2006/relationships/image" Target="../media/image2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33" descr="图片包含 图示&#10;&#10;描述已自动生成">
            <a:extLst>
              <a:ext uri="{FF2B5EF4-FFF2-40B4-BE49-F238E27FC236}">
                <a16:creationId xmlns:a16="http://schemas.microsoft.com/office/drawing/2014/main" xmlns="" id="{DF261578-8CCB-4EEA-88D6-C93E960E9C0F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763"/>
          <a:stretch>
            <a:fillRect/>
          </a:stretch>
        </p:blipFill>
        <p:spPr>
          <a:xfrm>
            <a:off x="0" y="0"/>
            <a:ext cx="12192000" cy="6858000"/>
          </a:xfrm>
          <a:custGeom>
            <a:avLst/>
            <a:gdLst>
              <a:gd name="connsiteX0" fmla="*/ 0 w 12099012"/>
              <a:gd name="connsiteY0" fmla="*/ 0 h 6858000"/>
              <a:gd name="connsiteX1" fmla="*/ 12099012 w 12099012"/>
              <a:gd name="connsiteY1" fmla="*/ 0 h 6858000"/>
              <a:gd name="connsiteX2" fmla="*/ 12099012 w 12099012"/>
              <a:gd name="connsiteY2" fmla="*/ 6858000 h 6858000"/>
              <a:gd name="connsiteX3" fmla="*/ 0 w 12099012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099012" h="6858000">
                <a:moveTo>
                  <a:pt x="0" y="0"/>
                </a:moveTo>
                <a:lnTo>
                  <a:pt x="12099012" y="0"/>
                </a:lnTo>
                <a:lnTo>
                  <a:pt x="12099012" y="6858000"/>
                </a:lnTo>
                <a:lnTo>
                  <a:pt x="0" y="6858000"/>
                </a:lnTo>
                <a:close/>
              </a:path>
            </a:pathLst>
          </a:custGeom>
        </p:spPr>
      </p:pic>
      <p:pic>
        <p:nvPicPr>
          <p:cNvPr id="11" name="图片 20" descr="图片包含 圆圈&#10;&#10;描述已自动生成">
            <a:extLst>
              <a:ext uri="{FF2B5EF4-FFF2-40B4-BE49-F238E27FC236}">
                <a16:creationId xmlns:a16="http://schemas.microsoft.com/office/drawing/2014/main" xmlns="" id="{856858FE-4073-460F-B356-00DFC42DC80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4237" r="8220"/>
          <a:stretch/>
        </p:blipFill>
        <p:spPr>
          <a:xfrm>
            <a:off x="1037686" y="701315"/>
            <a:ext cx="10829950" cy="5278285"/>
          </a:xfrm>
          <a:prstGeom prst="rect">
            <a:avLst/>
          </a:prstGeom>
        </p:spPr>
      </p:pic>
      <p:pic>
        <p:nvPicPr>
          <p:cNvPr id="12" name="图片 22" descr="卡通人物&#10;&#10;低可信度描述已自动生成">
            <a:extLst>
              <a:ext uri="{FF2B5EF4-FFF2-40B4-BE49-F238E27FC236}">
                <a16:creationId xmlns:a16="http://schemas.microsoft.com/office/drawing/2014/main" xmlns="" id="{AAB860A1-3A6D-4B63-96E9-746BF3345035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2161" t="55019" r="23983"/>
          <a:stretch/>
        </p:blipFill>
        <p:spPr>
          <a:xfrm>
            <a:off x="4845385" y="4444917"/>
            <a:ext cx="4962898" cy="2423909"/>
          </a:xfrm>
          <a:prstGeom prst="rect">
            <a:avLst/>
          </a:prstGeom>
        </p:spPr>
      </p:pic>
      <p:pic>
        <p:nvPicPr>
          <p:cNvPr id="13" name="图片 31">
            <a:extLst>
              <a:ext uri="{FF2B5EF4-FFF2-40B4-BE49-F238E27FC236}">
                <a16:creationId xmlns:a16="http://schemas.microsoft.com/office/drawing/2014/main" xmlns="" id="{A2824800-F6C1-44F5-8E31-33029AB46A91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8803" t="29933" r="12655"/>
          <a:stretch/>
        </p:blipFill>
        <p:spPr>
          <a:xfrm>
            <a:off x="978977" y="3340458"/>
            <a:ext cx="2484894" cy="2216796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xmlns="" id="{42A7DC87-FC31-4D66-BCF2-792658A7C4CB}"/>
              </a:ext>
            </a:extLst>
          </p:cNvPr>
          <p:cNvSpPr/>
          <p:nvPr/>
        </p:nvSpPr>
        <p:spPr>
          <a:xfrm>
            <a:off x="5303223" y="1371600"/>
            <a:ext cx="158408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u="sng" cap="none" spc="0" dirty="0" err="1">
                <a:ln w="0"/>
                <a:solidFill>
                  <a:srgbClr val="7030A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Toán</a:t>
            </a:r>
            <a:endParaRPr lang="en-US" sz="5400" b="0" u="sng" cap="none" spc="0" dirty="0">
              <a:ln w="0"/>
              <a:solidFill>
                <a:srgbClr val="7030A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xmlns="" id="{4E922150-9E08-4071-8F6A-855462C971B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209800" y="2514600"/>
            <a:ext cx="8059611" cy="1572904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28B7FDE3-D607-4192-960F-E1D9F2B57DBE}"/>
              </a:ext>
            </a:extLst>
          </p:cNvPr>
          <p:cNvSpPr txBox="1"/>
          <p:nvPr/>
        </p:nvSpPr>
        <p:spPr>
          <a:xfrm>
            <a:off x="5486400" y="4114800"/>
            <a:ext cx="1371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(</a:t>
            </a:r>
            <a:r>
              <a:rPr lang="en-US" sz="2800" b="1" dirty="0" err="1">
                <a:solidFill>
                  <a:srgbClr val="FF0000"/>
                </a:solidFill>
              </a:rPr>
              <a:t>Tiết</a:t>
            </a:r>
            <a:r>
              <a:rPr lang="en-US" sz="2800" b="1" dirty="0">
                <a:solidFill>
                  <a:srgbClr val="FF0000"/>
                </a:solidFill>
              </a:rPr>
              <a:t> 2)</a:t>
            </a:r>
          </a:p>
        </p:txBody>
      </p:sp>
      <p:sp>
        <p:nvSpPr>
          <p:cNvPr id="9" name="Rectangle 8"/>
          <p:cNvSpPr/>
          <p:nvPr/>
        </p:nvSpPr>
        <p:spPr>
          <a:xfrm>
            <a:off x="-1676400" y="152400"/>
            <a:ext cx="1429966" cy="159577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6225456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xmlns="" id="{579BFEE9-F38E-45CF-9C47-BDDB9EC4CF7F}"/>
              </a:ext>
            </a:extLst>
          </p:cNvPr>
          <p:cNvSpPr/>
          <p:nvPr/>
        </p:nvSpPr>
        <p:spPr>
          <a:xfrm>
            <a:off x="457200" y="209684"/>
            <a:ext cx="11049000" cy="5936836"/>
          </a:xfrm>
          <a:prstGeom prst="roundRect">
            <a:avLst>
              <a:gd name="adj" fmla="val 18533"/>
            </a:avLst>
          </a:prstGeom>
          <a:solidFill>
            <a:schemeClr val="bg1"/>
          </a:solidFill>
          <a:ln w="6350">
            <a:solidFill>
              <a:schemeClr val="tx1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0F1D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12" name="Picture 11">
            <a:hlinkClick r:id="" action="ppaction://noaction"/>
          </p:cNvPr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>
                        <a14:foregroundMark x1="61558" y1="7051" x2="64935" y2="23397"/>
                        <a14:foregroundMark x1="89610" y1="9615" x2="91948" y2="28205"/>
                        <a14:foregroundMark x1="59740" y1="9615" x2="55584" y2="2403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6513" y="5509324"/>
            <a:ext cx="1405487" cy="1138992"/>
          </a:xfrm>
          <a:prstGeom prst="rect">
            <a:avLst/>
          </a:prstGeom>
        </p:spPr>
      </p:pic>
      <p:sp>
        <p:nvSpPr>
          <p:cNvPr id="2" name="Oval 1">
            <a:extLst>
              <a:ext uri="{FF2B5EF4-FFF2-40B4-BE49-F238E27FC236}">
                <a16:creationId xmlns:a16="http://schemas.microsoft.com/office/drawing/2014/main" xmlns="" id="{69F9F232-433B-438D-8C5B-C710FECEE87D}"/>
              </a:ext>
            </a:extLst>
          </p:cNvPr>
          <p:cNvSpPr/>
          <p:nvPr/>
        </p:nvSpPr>
        <p:spPr>
          <a:xfrm>
            <a:off x="914400" y="1066800"/>
            <a:ext cx="762000" cy="7620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2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32E02BE9-7AE3-4106-A555-1760B8B88400}"/>
              </a:ext>
            </a:extLst>
          </p:cNvPr>
          <p:cNvSpPr txBox="1"/>
          <p:nvPr/>
        </p:nvSpPr>
        <p:spPr>
          <a:xfrm>
            <a:off x="1752600" y="914400"/>
            <a:ext cx="10342208" cy="25545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vi-VN" sz="40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Arial"/>
              </a:rPr>
              <a:t>a) Số liền trước của số 13 450 là số nào?</a:t>
            </a:r>
          </a:p>
          <a:p>
            <a:pPr marL="0" marR="0" lvl="0" indent="0" algn="just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vi-VN" sz="40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Arial"/>
              </a:rPr>
              <a:t>b) Số liền sau của số 90 000 là số nào?</a:t>
            </a:r>
          </a:p>
          <a:p>
            <a:pPr marL="0" marR="0" lvl="0" indent="0" algn="just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vi-VN" sz="40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Arial"/>
              </a:rPr>
              <a:t>c) Số liền trước của số 10 001 là số nào?</a:t>
            </a:r>
          </a:p>
          <a:p>
            <a:pPr marL="0" marR="0" lvl="0" indent="0" algn="just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vi-VN" sz="40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Arial"/>
              </a:rPr>
              <a:t>d) Số liền sau của số 99 999 là số nào?</a:t>
            </a:r>
          </a:p>
        </p:txBody>
      </p:sp>
      <p:pic>
        <p:nvPicPr>
          <p:cNvPr id="27" name="Picture 26">
            <a:hlinkClick r:id="" action="ppaction://noaction"/>
            <a:extLst>
              <a:ext uri="{FF2B5EF4-FFF2-40B4-BE49-F238E27FC236}">
                <a16:creationId xmlns:a16="http://schemas.microsoft.com/office/drawing/2014/main" xmlns="" id="{E25E29E2-BEDC-4A5F-9146-1749DC2535F5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0" r="100000"/>
                    </a14:imgEffect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731" y="5719008"/>
            <a:ext cx="1567374" cy="1138992"/>
          </a:xfrm>
          <a:prstGeom prst="rect">
            <a:avLst/>
          </a:prstGeom>
        </p:spPr>
      </p:pic>
      <p:pic>
        <p:nvPicPr>
          <p:cNvPr id="38" name="Picture 2">
            <a:extLst>
              <a:ext uri="{FF2B5EF4-FFF2-40B4-BE49-F238E27FC236}">
                <a16:creationId xmlns:a16="http://schemas.microsoft.com/office/drawing/2014/main" xmlns="" id="{A68CA818-F1CD-41EE-8BD8-B1102308481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39344" y="8153400"/>
            <a:ext cx="1503311" cy="883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7"/>
          <p:cNvSpPr/>
          <p:nvPr/>
        </p:nvSpPr>
        <p:spPr>
          <a:xfrm>
            <a:off x="-1676400" y="152400"/>
            <a:ext cx="1429966" cy="159577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0514440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9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xmlns="" id="{579BFEE9-F38E-45CF-9C47-BDDB9EC4CF7F}"/>
              </a:ext>
            </a:extLst>
          </p:cNvPr>
          <p:cNvSpPr/>
          <p:nvPr/>
        </p:nvSpPr>
        <p:spPr>
          <a:xfrm>
            <a:off x="457200" y="209684"/>
            <a:ext cx="11049000" cy="6191116"/>
          </a:xfrm>
          <a:prstGeom prst="roundRect">
            <a:avLst>
              <a:gd name="adj" fmla="val 18533"/>
            </a:avLst>
          </a:prstGeom>
          <a:solidFill>
            <a:schemeClr val="bg1"/>
          </a:solidFill>
          <a:ln w="6350">
            <a:solidFill>
              <a:schemeClr val="tx1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0F1D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116C998C-D432-4C89-AFFD-0C532ECF99A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3000" y="533400"/>
            <a:ext cx="1993985" cy="881063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42DCED24-8F3C-4550-A919-2B310FB99FB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90600" y="2057400"/>
            <a:ext cx="10105827" cy="3200400"/>
          </a:xfrm>
          <a:prstGeom prst="rect">
            <a:avLst/>
          </a:prstGeom>
        </p:spPr>
      </p:pic>
      <p:sp>
        <p:nvSpPr>
          <p:cNvPr id="8" name="Left Brace 7">
            <a:extLst>
              <a:ext uri="{FF2B5EF4-FFF2-40B4-BE49-F238E27FC236}">
                <a16:creationId xmlns:a16="http://schemas.microsoft.com/office/drawing/2014/main" xmlns="" id="{97EC4125-095C-48D1-B547-69518A76F161}"/>
              </a:ext>
            </a:extLst>
          </p:cNvPr>
          <p:cNvSpPr/>
          <p:nvPr/>
        </p:nvSpPr>
        <p:spPr>
          <a:xfrm rot="5789095">
            <a:off x="3402353" y="1142988"/>
            <a:ext cx="302947" cy="2057400"/>
          </a:xfrm>
          <a:prstGeom prst="leftBrace">
            <a:avLst>
              <a:gd name="adj1" fmla="val 48273"/>
              <a:gd name="adj2" fmla="val 50000"/>
            </a:avLst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9F6CC5B8-5520-46CF-A502-83613DEC2969}"/>
              </a:ext>
            </a:extLst>
          </p:cNvPr>
          <p:cNvSpPr txBox="1"/>
          <p:nvPr/>
        </p:nvSpPr>
        <p:spPr>
          <a:xfrm rot="570083">
            <a:off x="2819400" y="1492479"/>
            <a:ext cx="1676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</a:rPr>
              <a:t>+ 10 000</a:t>
            </a: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xmlns="" id="{E2DA6482-7369-45FB-894F-CC3928307044}"/>
              </a:ext>
            </a:extLst>
          </p:cNvPr>
          <p:cNvSpPr/>
          <p:nvPr/>
        </p:nvSpPr>
        <p:spPr>
          <a:xfrm>
            <a:off x="5486400" y="2133600"/>
            <a:ext cx="1219200" cy="12192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30 000</a:t>
            </a: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xmlns="" id="{62A02428-D095-47CD-BCBD-B9B0E44728BC}"/>
              </a:ext>
            </a:extLst>
          </p:cNvPr>
          <p:cNvSpPr/>
          <p:nvPr/>
        </p:nvSpPr>
        <p:spPr>
          <a:xfrm>
            <a:off x="7543800" y="2438400"/>
            <a:ext cx="914400" cy="609600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40 000</a:t>
            </a:r>
          </a:p>
        </p:txBody>
      </p:sp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xmlns="" id="{4E749EC0-4083-44C5-BE60-96F25A1BA12E}"/>
              </a:ext>
            </a:extLst>
          </p:cNvPr>
          <p:cNvSpPr/>
          <p:nvPr/>
        </p:nvSpPr>
        <p:spPr>
          <a:xfrm>
            <a:off x="9448800" y="2590800"/>
            <a:ext cx="914400" cy="685800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50 000</a:t>
            </a:r>
          </a:p>
        </p:txBody>
      </p:sp>
      <p:sp>
        <p:nvSpPr>
          <p:cNvPr id="22" name="Left Brace 21">
            <a:extLst>
              <a:ext uri="{FF2B5EF4-FFF2-40B4-BE49-F238E27FC236}">
                <a16:creationId xmlns:a16="http://schemas.microsoft.com/office/drawing/2014/main" xmlns="" id="{D9640D65-AA93-42EF-999D-C5DF6B4F1DB3}"/>
              </a:ext>
            </a:extLst>
          </p:cNvPr>
          <p:cNvSpPr/>
          <p:nvPr/>
        </p:nvSpPr>
        <p:spPr>
          <a:xfrm rot="16200000">
            <a:off x="7049427" y="3847174"/>
            <a:ext cx="302947" cy="2057400"/>
          </a:xfrm>
          <a:prstGeom prst="leftBrace">
            <a:avLst>
              <a:gd name="adj1" fmla="val 48273"/>
              <a:gd name="adj2" fmla="val 50000"/>
            </a:avLst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xmlns="" id="{B7E3EE88-970D-415F-9653-7F39885AFA68}"/>
              </a:ext>
            </a:extLst>
          </p:cNvPr>
          <p:cNvSpPr txBox="1"/>
          <p:nvPr/>
        </p:nvSpPr>
        <p:spPr>
          <a:xfrm>
            <a:off x="6400800" y="5029201"/>
            <a:ext cx="1676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</a:rPr>
              <a:t>+ 10 000</a:t>
            </a:r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xmlns="" id="{6908C886-87ED-4894-B006-845A2BAA8041}"/>
              </a:ext>
            </a:extLst>
          </p:cNvPr>
          <p:cNvSpPr/>
          <p:nvPr/>
        </p:nvSpPr>
        <p:spPr>
          <a:xfrm>
            <a:off x="9296400" y="3429000"/>
            <a:ext cx="1219200" cy="1219200"/>
          </a:xfrm>
          <a:prstGeom prst="ellipse">
            <a:avLst/>
          </a:prstGeom>
          <a:solidFill>
            <a:srgbClr val="24E03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60 000</a:t>
            </a:r>
          </a:p>
        </p:txBody>
      </p:sp>
      <p:sp>
        <p:nvSpPr>
          <p:cNvPr id="35" name="Oval 34">
            <a:extLst>
              <a:ext uri="{FF2B5EF4-FFF2-40B4-BE49-F238E27FC236}">
                <a16:creationId xmlns:a16="http://schemas.microsoft.com/office/drawing/2014/main" xmlns="" id="{DED41D85-F0DD-441B-9FEF-0BB46A3EC37C}"/>
              </a:ext>
            </a:extLst>
          </p:cNvPr>
          <p:cNvSpPr/>
          <p:nvPr/>
        </p:nvSpPr>
        <p:spPr>
          <a:xfrm>
            <a:off x="1371600" y="3581400"/>
            <a:ext cx="1371600" cy="1219200"/>
          </a:xfrm>
          <a:prstGeom prst="ellipse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100 000</a:t>
            </a:r>
          </a:p>
        </p:txBody>
      </p:sp>
      <p:sp>
        <p:nvSpPr>
          <p:cNvPr id="14" name="Rectangle 13"/>
          <p:cNvSpPr/>
          <p:nvPr/>
        </p:nvSpPr>
        <p:spPr>
          <a:xfrm>
            <a:off x="-1676400" y="152400"/>
            <a:ext cx="1429966" cy="159577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2411816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/>
      <p:bldP spid="11" grpId="0" animBg="1"/>
      <p:bldP spid="13" grpId="0" animBg="1"/>
      <p:bldP spid="21" grpId="0" animBg="1"/>
      <p:bldP spid="22" grpId="0" animBg="1"/>
      <p:bldP spid="23" grpId="0"/>
      <p:bldP spid="28" grpId="0" animBg="1"/>
      <p:bldP spid="3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图片 13" descr="图片包含 图示&#10;&#10;描述已自动生成">
            <a:extLst>
              <a:ext uri="{FF2B5EF4-FFF2-40B4-BE49-F238E27FC236}">
                <a16:creationId xmlns:a16="http://schemas.microsoft.com/office/drawing/2014/main" xmlns="" id="{875EC97F-EE10-4A01-A76C-E969137DF805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763"/>
          <a:stretch>
            <a:fillRect/>
          </a:stretch>
        </p:blipFill>
        <p:spPr>
          <a:xfrm>
            <a:off x="0" y="0"/>
            <a:ext cx="12192000" cy="6858000"/>
          </a:xfrm>
          <a:custGeom>
            <a:avLst/>
            <a:gdLst>
              <a:gd name="connsiteX0" fmla="*/ 0 w 12099012"/>
              <a:gd name="connsiteY0" fmla="*/ 0 h 6858000"/>
              <a:gd name="connsiteX1" fmla="*/ 12099012 w 12099012"/>
              <a:gd name="connsiteY1" fmla="*/ 0 h 6858000"/>
              <a:gd name="connsiteX2" fmla="*/ 12099012 w 12099012"/>
              <a:gd name="connsiteY2" fmla="*/ 6858000 h 6858000"/>
              <a:gd name="connsiteX3" fmla="*/ 0 w 12099012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099012" h="6858000">
                <a:moveTo>
                  <a:pt x="0" y="0"/>
                </a:moveTo>
                <a:lnTo>
                  <a:pt x="12099012" y="0"/>
                </a:lnTo>
                <a:lnTo>
                  <a:pt x="12099012" y="6858000"/>
                </a:lnTo>
                <a:lnTo>
                  <a:pt x="0" y="6858000"/>
                </a:lnTo>
                <a:close/>
              </a:path>
            </a:pathLst>
          </a:custGeom>
        </p:spPr>
      </p:pic>
      <p:pic>
        <p:nvPicPr>
          <p:cNvPr id="13" name="图片 12" descr="卡通人物&#10;&#10;中度可信度描述已自动生成">
            <a:extLst>
              <a:ext uri="{FF2B5EF4-FFF2-40B4-BE49-F238E27FC236}">
                <a16:creationId xmlns:a16="http://schemas.microsoft.com/office/drawing/2014/main" xmlns="" id="{18F7AF6F-D6E2-471A-BD63-3F1646A22E41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12592" b="17037"/>
          <a:stretch/>
        </p:blipFill>
        <p:spPr>
          <a:xfrm flipH="1">
            <a:off x="235965" y="-457200"/>
            <a:ext cx="10785562" cy="7607929"/>
          </a:xfrm>
          <a:prstGeom prst="rect">
            <a:avLst/>
          </a:prstGeom>
        </p:spPr>
      </p:pic>
      <p:sp>
        <p:nvSpPr>
          <p:cNvPr id="6" name="文本框2">
            <a:extLst>
              <a:ext uri="{FF2B5EF4-FFF2-40B4-BE49-F238E27FC236}">
                <a16:creationId xmlns:a16="http://schemas.microsoft.com/office/drawing/2014/main" xmlns="" id="{9DA26DE1-E00A-340A-2C0D-2035DAC7A60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76601" y="1991744"/>
            <a:ext cx="5181600" cy="923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buClr>
                <a:schemeClr val="tx1"/>
              </a:buCl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buClr>
                <a:schemeClr val="tx1"/>
              </a:buClr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buClr>
                <a:schemeClr val="tx1"/>
              </a:buClr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buClr>
                <a:schemeClr val="tx1"/>
              </a:buClr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buClr>
                <a:schemeClr val="tx1"/>
              </a:buClr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Tx/>
              <a:buNone/>
              <a:tabLst/>
              <a:defRPr/>
            </a:pPr>
            <a:r>
              <a:rPr kumimoji="0" lang="en-US" altLang="zh-CN" sz="54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DFPShaoNvW5-GB" charset="-122"/>
                <a:sym typeface="Arial" panose="020B0604020202020204" pitchFamily="34" charset="0"/>
              </a:rPr>
              <a:t>Yêu</a:t>
            </a:r>
            <a:r>
              <a:rPr kumimoji="0" lang="en-US" altLang="zh-CN" sz="5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DFPShaoNvW5-GB" charset="-122"/>
                <a:sym typeface="Arial" panose="020B0604020202020204" pitchFamily="34" charset="0"/>
              </a:rPr>
              <a:t> </a:t>
            </a:r>
            <a:r>
              <a:rPr kumimoji="0" lang="en-US" altLang="zh-CN" sz="54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DFPShaoNvW5-GB" charset="-122"/>
                <a:sym typeface="Arial" panose="020B0604020202020204" pitchFamily="34" charset="0"/>
              </a:rPr>
              <a:t>cầu</a:t>
            </a:r>
            <a:r>
              <a:rPr kumimoji="0" lang="en-US" altLang="zh-CN" sz="5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DFPShaoNvW5-GB" charset="-122"/>
                <a:sym typeface="Arial" panose="020B0604020202020204" pitchFamily="34" charset="0"/>
              </a:rPr>
              <a:t> </a:t>
            </a:r>
            <a:r>
              <a:rPr kumimoji="0" lang="en-US" altLang="zh-CN" sz="54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DFPShaoNvW5-GB" charset="-122"/>
                <a:sym typeface="Arial" panose="020B0604020202020204" pitchFamily="34" charset="0"/>
              </a:rPr>
              <a:t>cần</a:t>
            </a:r>
            <a:r>
              <a:rPr kumimoji="0" lang="en-US" altLang="zh-CN" sz="5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DFPShaoNvW5-GB" charset="-122"/>
                <a:sym typeface="Arial" panose="020B0604020202020204" pitchFamily="34" charset="0"/>
              </a:rPr>
              <a:t> </a:t>
            </a:r>
            <a:r>
              <a:rPr kumimoji="0" lang="en-US" altLang="zh-CN" sz="54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DFPShaoNvW5-GB" charset="-122"/>
                <a:sym typeface="Arial" panose="020B0604020202020204" pitchFamily="34" charset="0"/>
              </a:rPr>
              <a:t>đạt</a:t>
            </a:r>
            <a:endParaRPr kumimoji="0" lang="zh-CN" altLang="zh-CN" sz="54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mbria" panose="02040503050406030204" pitchFamily="18" charset="0"/>
              <a:ea typeface="字魂106号-萌趣露珠体" panose="00000500000000000000" pitchFamily="2" charset="-122"/>
              <a:cs typeface="DFPShaoNvW5-GB" charset="-122"/>
              <a:sym typeface="Arial" panose="020B0604020202020204" pitchFamily="34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96074F9E-4F16-CFB5-8C2B-1DBE29B9E933}"/>
              </a:ext>
            </a:extLst>
          </p:cNvPr>
          <p:cNvSpPr/>
          <p:nvPr/>
        </p:nvSpPr>
        <p:spPr>
          <a:xfrm>
            <a:off x="2501087" y="2194536"/>
            <a:ext cx="716890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2400" b="0" i="0" u="none" strike="noStrike" kern="1200" cap="none" spc="0" normalizeH="0" baseline="0" noProof="0" dirty="0">
              <a:ln>
                <a:noFill/>
              </a:ln>
              <a:solidFill>
                <a:srgbClr val="BD622D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79172684-7FD1-9268-9D91-32FB3B2B2DD1}"/>
              </a:ext>
            </a:extLst>
          </p:cNvPr>
          <p:cNvSpPr txBox="1"/>
          <p:nvPr/>
        </p:nvSpPr>
        <p:spPr>
          <a:xfrm>
            <a:off x="2489911" y="3109004"/>
            <a:ext cx="6858217" cy="30469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just"/>
            <a:r>
              <a:rPr lang="vi-VN" sz="3200" b="1" dirty="0">
                <a:solidFill>
                  <a:sysClr val="windowText" lastClr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- Biết cách phân tích cấu tạo số, cách đọc và cách viết các số có năm chữ số và số 100 000.</a:t>
            </a:r>
          </a:p>
          <a:p>
            <a:pPr lvl="0" algn="just"/>
            <a:r>
              <a:rPr lang="vi-VN" sz="3200" b="1" dirty="0">
                <a:solidFill>
                  <a:sysClr val="windowText" lastClr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- Làm quen với cách làm tròn số và làm tròn được một số đến hàng nghìn và hàng chục nghìn.</a:t>
            </a:r>
          </a:p>
        </p:txBody>
      </p:sp>
      <p:sp>
        <p:nvSpPr>
          <p:cNvPr id="7" name="Rectangle 6"/>
          <p:cNvSpPr/>
          <p:nvPr/>
        </p:nvSpPr>
        <p:spPr>
          <a:xfrm>
            <a:off x="-1676400" y="152400"/>
            <a:ext cx="1429966" cy="159577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976123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500"/>
                            </p:stCondLst>
                            <p:childTnLst>
                              <p:par>
                                <p:cTn id="12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 tmFilter="0,0; .5, 1; 1, 1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4" descr="doraemon wallpaper,residential  area,house,home,property,green,illustration,real estate,natural  landscape,cartoon,neighbourhood, #1044039 - Wallpaperkiss">
            <a:extLst>
              <a:ext uri="{FF2B5EF4-FFF2-40B4-BE49-F238E27FC236}">
                <a16:creationId xmlns:a16="http://schemas.microsoft.com/office/drawing/2014/main" xmlns="" id="{D4593B95-06C8-4297-8002-9BECF4D4E00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083" b="13383"/>
          <a:stretch/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Tổng hợp ảnh Doremon PNG">
            <a:hlinkClick r:id="rId4" action="ppaction://hlinksldjump"/>
            <a:extLst>
              <a:ext uri="{FF2B5EF4-FFF2-40B4-BE49-F238E27FC236}">
                <a16:creationId xmlns:a16="http://schemas.microsoft.com/office/drawing/2014/main" xmlns="" id="{4241643B-8F17-4847-AF1F-AEA5E86731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308" y="3708887"/>
            <a:ext cx="1989772" cy="28595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xmlns="" id="{09A04C41-C12B-4474-BCD3-95E387E0F5CC}"/>
              </a:ext>
            </a:extLst>
          </p:cNvPr>
          <p:cNvSpPr/>
          <p:nvPr/>
        </p:nvSpPr>
        <p:spPr>
          <a:xfrm>
            <a:off x="4831080" y="3381226"/>
            <a:ext cx="6934200" cy="1320313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t"/>
          <a:lstStyle/>
          <a:p>
            <a:pPr marL="457200" marR="0" lvl="1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15 926</a:t>
            </a:r>
          </a:p>
        </p:txBody>
      </p:sp>
      <p:sp>
        <p:nvSpPr>
          <p:cNvPr id="6" name="Speech Bubble: Rectangle with Corners Rounded 5">
            <a:extLst>
              <a:ext uri="{FF2B5EF4-FFF2-40B4-BE49-F238E27FC236}">
                <a16:creationId xmlns:a16="http://schemas.microsoft.com/office/drawing/2014/main" xmlns="" id="{897582DE-79E5-42C2-8C98-E6D9EA76386C}"/>
              </a:ext>
            </a:extLst>
          </p:cNvPr>
          <p:cNvSpPr/>
          <p:nvPr/>
        </p:nvSpPr>
        <p:spPr>
          <a:xfrm>
            <a:off x="1005840" y="289560"/>
            <a:ext cx="11109960" cy="2606040"/>
          </a:xfrm>
          <a:prstGeom prst="wedgeRoundRectCallout">
            <a:avLst>
              <a:gd name="adj1" fmla="val -40521"/>
              <a:gd name="adj2" fmla="val 92905"/>
              <a:gd name="adj3" fmla="val 16667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t"/>
          <a:lstStyle/>
          <a:p>
            <a:pPr lvl="0" algn="ctr">
              <a:defRPr/>
            </a:pP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Viết</a:t>
            </a:r>
            <a:r>
              <a:rPr kumimoji="0" lang="en-US" sz="48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8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số</a:t>
            </a:r>
            <a:r>
              <a:rPr lang="en-US" sz="48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gồm</a:t>
            </a:r>
            <a:r>
              <a:rPr kumimoji="0" lang="en-US" sz="48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: </a:t>
            </a:r>
          </a:p>
          <a:p>
            <a:pPr lvl="0" algn="ctr">
              <a:defRPr/>
            </a:pPr>
            <a:r>
              <a:rPr lang="vi-VN" sz="48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1 chục nghìn, 5 nghìn, </a:t>
            </a:r>
            <a:r>
              <a:rPr lang="en-US" sz="48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9</a:t>
            </a:r>
            <a:r>
              <a:rPr lang="vi-VN" sz="48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trăm, 2 chục và 6 đơn vị</a:t>
            </a:r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68374983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-thanh-tra-loi-dung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4" descr="doraemon wallpaper,residential  area,house,home,property,green,illustration,real estate,natural  landscape,cartoon,neighbourhood, #1044039 - Wallpaperkiss">
            <a:extLst>
              <a:ext uri="{FF2B5EF4-FFF2-40B4-BE49-F238E27FC236}">
                <a16:creationId xmlns:a16="http://schemas.microsoft.com/office/drawing/2014/main" xmlns="" id="{D4593B95-06C8-4297-8002-9BECF4D4E00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083" b="13383"/>
          <a:stretch/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>
            <a:hlinkClick r:id="rId4" action="ppaction://hlinksldjump"/>
            <a:extLst>
              <a:ext uri="{FF2B5EF4-FFF2-40B4-BE49-F238E27FC236}">
                <a16:creationId xmlns:a16="http://schemas.microsoft.com/office/drawing/2014/main" xmlns="" id="{4241643B-8F17-4847-AF1F-AEA5E86731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 flipH="1">
            <a:off x="0" y="3794563"/>
            <a:ext cx="3078408" cy="32158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xmlns="" id="{4639784F-BC0B-477A-892A-CB2A0303E502}"/>
              </a:ext>
            </a:extLst>
          </p:cNvPr>
          <p:cNvSpPr/>
          <p:nvPr/>
        </p:nvSpPr>
        <p:spPr>
          <a:xfrm>
            <a:off x="3200400" y="3381226"/>
            <a:ext cx="8991600" cy="2105174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t"/>
          <a:lstStyle/>
          <a:p>
            <a:pPr lvl="1" algn="ctr">
              <a:defRPr/>
            </a:pPr>
            <a:r>
              <a:rPr lang="vi-VN" sz="54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Ba mươi hai nghìn </a:t>
            </a:r>
            <a:r>
              <a:rPr lang="en-US" sz="54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một</a:t>
            </a:r>
            <a:r>
              <a:rPr lang="vi-VN" sz="54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trăm bốn mươi ba</a:t>
            </a:r>
            <a:endParaRPr kumimoji="0" lang="en-US" sz="5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Speech Bubble: Rectangle with Corners Rounded 8">
            <a:extLst>
              <a:ext uri="{FF2B5EF4-FFF2-40B4-BE49-F238E27FC236}">
                <a16:creationId xmlns:a16="http://schemas.microsoft.com/office/drawing/2014/main" xmlns="" id="{D329FAD1-0EB6-43EA-8E7F-A2B80B99BC24}"/>
              </a:ext>
            </a:extLst>
          </p:cNvPr>
          <p:cNvSpPr/>
          <p:nvPr/>
        </p:nvSpPr>
        <p:spPr>
          <a:xfrm>
            <a:off x="1005840" y="289560"/>
            <a:ext cx="10759440" cy="2255520"/>
          </a:xfrm>
          <a:prstGeom prst="wedgeRoundRectCallout">
            <a:avLst>
              <a:gd name="adj1" fmla="val -40521"/>
              <a:gd name="adj2" fmla="val 92905"/>
              <a:gd name="adj3" fmla="val 16667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t"/>
          <a:lstStyle/>
          <a:p>
            <a:pPr lvl="0" algn="ctr">
              <a:defRPr/>
            </a:pPr>
            <a:r>
              <a:rPr lang="en-US" sz="88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Đọc</a:t>
            </a:r>
            <a:r>
              <a:rPr lang="en-US" sz="88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88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số</a:t>
            </a:r>
            <a:r>
              <a:rPr lang="en-US" sz="88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32 143</a:t>
            </a:r>
            <a:endParaRPr kumimoji="0" lang="en-US" sz="8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34855598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-thanh-tra-loi-dung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4" descr="doraemon wallpaper,residential  area,house,home,property,green,illustration,real estate,natural  landscape,cartoon,neighbourhood, #1044039 - Wallpaperkiss">
            <a:extLst>
              <a:ext uri="{FF2B5EF4-FFF2-40B4-BE49-F238E27FC236}">
                <a16:creationId xmlns:a16="http://schemas.microsoft.com/office/drawing/2014/main" xmlns="" id="{D4593B95-06C8-4297-8002-9BECF4D4E00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083" b="13383"/>
          <a:stretch/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>
            <a:hlinkClick r:id="rId4" action="ppaction://hlinksldjump"/>
            <a:extLst>
              <a:ext uri="{FF2B5EF4-FFF2-40B4-BE49-F238E27FC236}">
                <a16:creationId xmlns:a16="http://schemas.microsoft.com/office/drawing/2014/main" xmlns="" id="{4241643B-8F17-4847-AF1F-AEA5E86731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 flipH="1">
            <a:off x="0" y="3137834"/>
            <a:ext cx="2888932" cy="34306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xmlns="" id="{90BE32C7-CC1D-4791-9697-D6E35C42B3D4}"/>
              </a:ext>
            </a:extLst>
          </p:cNvPr>
          <p:cNvSpPr/>
          <p:nvPr/>
        </p:nvSpPr>
        <p:spPr>
          <a:xfrm>
            <a:off x="3352800" y="3381226"/>
            <a:ext cx="8412480" cy="1320313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t"/>
          <a:lstStyle/>
          <a:p>
            <a:pPr marL="457200" marR="0" lvl="1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Năm</a:t>
            </a:r>
            <a:r>
              <a:rPr kumimoji="0" lang="en-US" sz="60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6000" b="1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mươi</a:t>
            </a:r>
            <a:r>
              <a:rPr kumimoji="0" lang="en-US" sz="60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6000" b="1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nghìn</a:t>
            </a:r>
            <a:endParaRPr kumimoji="0" lang="en-US" sz="6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Speech Bubble: Rectangle with Corners Rounded 8">
            <a:extLst>
              <a:ext uri="{FF2B5EF4-FFF2-40B4-BE49-F238E27FC236}">
                <a16:creationId xmlns:a16="http://schemas.microsoft.com/office/drawing/2014/main" xmlns="" id="{D8468602-6D5B-43FB-AD93-9A3297D275B4}"/>
              </a:ext>
            </a:extLst>
          </p:cNvPr>
          <p:cNvSpPr/>
          <p:nvPr/>
        </p:nvSpPr>
        <p:spPr>
          <a:xfrm>
            <a:off x="1005840" y="289560"/>
            <a:ext cx="10759440" cy="2255520"/>
          </a:xfrm>
          <a:prstGeom prst="wedgeRoundRectCallout">
            <a:avLst>
              <a:gd name="adj1" fmla="val -40521"/>
              <a:gd name="adj2" fmla="val 92905"/>
              <a:gd name="adj3" fmla="val 16667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t"/>
          <a:lstStyle/>
          <a:p>
            <a:pPr lvl="0" algn="ctr">
              <a:defRPr/>
            </a:pPr>
            <a:r>
              <a:rPr lang="en-US" sz="88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Đọc</a:t>
            </a:r>
            <a:r>
              <a:rPr lang="en-US" sz="88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88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số</a:t>
            </a:r>
            <a:r>
              <a:rPr lang="en-US" sz="88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50 000</a:t>
            </a:r>
          </a:p>
        </p:txBody>
      </p:sp>
    </p:spTree>
    <p:extLst>
      <p:ext uri="{BB962C8B-B14F-4D97-AF65-F5344CB8AC3E}">
        <p14:creationId xmlns:p14="http://schemas.microsoft.com/office/powerpoint/2010/main" val="3365338953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-thanh-tra-loi-dung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图片 33" descr="图片包含 图示&#10;&#10;描述已自动生成">
            <a:extLst>
              <a:ext uri="{FF2B5EF4-FFF2-40B4-BE49-F238E27FC236}">
                <a16:creationId xmlns:a16="http://schemas.microsoft.com/office/drawing/2014/main" xmlns="" id="{9E2ACB86-FC05-48E6-AA73-D71E1CD4E065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763"/>
          <a:stretch>
            <a:fillRect/>
          </a:stretch>
        </p:blipFill>
        <p:spPr>
          <a:xfrm>
            <a:off x="0" y="0"/>
            <a:ext cx="12192000" cy="6858000"/>
          </a:xfrm>
          <a:custGeom>
            <a:avLst/>
            <a:gdLst>
              <a:gd name="connsiteX0" fmla="*/ 0 w 12099012"/>
              <a:gd name="connsiteY0" fmla="*/ 0 h 6858000"/>
              <a:gd name="connsiteX1" fmla="*/ 12099012 w 12099012"/>
              <a:gd name="connsiteY1" fmla="*/ 0 h 6858000"/>
              <a:gd name="connsiteX2" fmla="*/ 12099012 w 12099012"/>
              <a:gd name="connsiteY2" fmla="*/ 6858000 h 6858000"/>
              <a:gd name="connsiteX3" fmla="*/ 0 w 12099012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099012" h="6858000">
                <a:moveTo>
                  <a:pt x="0" y="0"/>
                </a:moveTo>
                <a:lnTo>
                  <a:pt x="12099012" y="0"/>
                </a:lnTo>
                <a:lnTo>
                  <a:pt x="12099012" y="6858000"/>
                </a:lnTo>
                <a:lnTo>
                  <a:pt x="0" y="6858000"/>
                </a:lnTo>
                <a:close/>
              </a:path>
            </a:pathLst>
          </a:custGeom>
        </p:spPr>
      </p:pic>
      <p:pic>
        <p:nvPicPr>
          <p:cNvPr id="21" name="图片 20" descr="图片包含 圆圈&#10;&#10;描述已自动生成">
            <a:extLst>
              <a:ext uri="{FF2B5EF4-FFF2-40B4-BE49-F238E27FC236}">
                <a16:creationId xmlns:a16="http://schemas.microsoft.com/office/drawing/2014/main" xmlns="" id="{65DC2425-7BCA-41D0-9380-DC6B0176E248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4237" r="8220"/>
          <a:stretch/>
        </p:blipFill>
        <p:spPr>
          <a:xfrm>
            <a:off x="1627322" y="278969"/>
            <a:ext cx="9453966" cy="6300062"/>
          </a:xfrm>
          <a:prstGeom prst="rect">
            <a:avLst/>
          </a:prstGeom>
        </p:spPr>
      </p:pic>
      <p:pic>
        <p:nvPicPr>
          <p:cNvPr id="23" name="图片 22" descr="卡通人物&#10;&#10;低可信度描述已自动生成">
            <a:extLst>
              <a:ext uri="{FF2B5EF4-FFF2-40B4-BE49-F238E27FC236}">
                <a16:creationId xmlns:a16="http://schemas.microsoft.com/office/drawing/2014/main" xmlns="" id="{75D57CDB-9CBE-4D1D-B391-2D489B8E7BE0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32161" t="55019" r="23983"/>
          <a:stretch/>
        </p:blipFill>
        <p:spPr>
          <a:xfrm>
            <a:off x="5036949" y="4718355"/>
            <a:ext cx="4602997" cy="2248131"/>
          </a:xfrm>
          <a:prstGeom prst="rect">
            <a:avLst/>
          </a:prstGeom>
        </p:spPr>
      </p:pic>
      <p:pic>
        <p:nvPicPr>
          <p:cNvPr id="32" name="图片 31">
            <a:extLst>
              <a:ext uri="{FF2B5EF4-FFF2-40B4-BE49-F238E27FC236}">
                <a16:creationId xmlns:a16="http://schemas.microsoft.com/office/drawing/2014/main" xmlns="" id="{BDD14B93-27E3-4384-9D96-DA7A47DBB54E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8803" t="29933" r="12655"/>
          <a:stretch/>
        </p:blipFill>
        <p:spPr>
          <a:xfrm>
            <a:off x="978977" y="3340458"/>
            <a:ext cx="2484894" cy="2216796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7F8F4D94-FC1E-4145-BA8D-71136C2B6AF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057400" y="1828800"/>
            <a:ext cx="8388823" cy="3133616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-1676400" y="152400"/>
            <a:ext cx="1429966" cy="159577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82753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B2C9F1F3-8474-FA13-10EB-111B57D1A31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984" b="98909" l="244" r="89935">
                        <a14:foregroundMark x1="7569" y1="57437" x2="13565" y2="77728"/>
                        <a14:foregroundMark x1="6430" y1="55335" x2="10960" y2="52102"/>
                        <a14:foregroundMark x1="10960" y1="52102" x2="17173" y2="52991"/>
                        <a14:foregroundMark x1="17173" y1="52991" x2="17634" y2="64026"/>
                        <a14:foregroundMark x1="17634" y1="64026" x2="12914" y2="88157"/>
                        <a14:foregroundMark x1="12914" y1="88157" x2="12914" y2="90057"/>
                        <a14:foregroundMark x1="10716" y1="84964" x2="16712" y2="93492"/>
                        <a14:foregroundMark x1="16712" y1="93492" x2="16712" y2="93492"/>
                        <a14:foregroundMark x1="11015" y1="94745" x2="15274" y2="98989"/>
                        <a14:foregroundMark x1="15274" y1="98989" x2="15383" y2="98989"/>
                        <a14:foregroundMark x1="7949" y1="59984" x2="2767" y2="73403"/>
                        <a14:foregroundMark x1="2767" y1="73403" x2="2523" y2="74899"/>
                        <a14:foregroundMark x1="23196" y1="71221" x2="25936" y2="78577"/>
                        <a14:foregroundMark x1="17770" y1="81690" x2="9333" y2="81770"/>
                        <a14:foregroundMark x1="9333" y1="81770" x2="9278" y2="81851"/>
                        <a14:foregroundMark x1="7759" y1="86944" x2="8627" y2="89652"/>
                        <a14:foregroundMark x1="9007" y1="84681" x2="7678" y2="88642"/>
                        <a14:foregroundMark x1="16034" y1="49798" x2="19479" y2="58448"/>
                        <a14:foregroundMark x1="20808" y1="50485" x2="21948" y2="60146"/>
                        <a14:foregroundMark x1="9278" y1="47251" x2="4232" y2="52708"/>
                        <a14:foregroundMark x1="4232" y1="52708" x2="3663" y2="79305"/>
                        <a14:foregroundMark x1="3663" y1="79305" x2="3663" y2="79305"/>
                        <a14:foregroundMark x1="2062" y1="74737" x2="1763" y2="81407"/>
                        <a14:foregroundMark x1="10716" y1="61843" x2="14514" y2="71059"/>
                        <a14:foregroundMark x1="24905" y1="81973" x2="24905" y2="81973"/>
                        <a14:foregroundMark x1="20130" y1="85530" x2="19940" y2="88359"/>
                        <a14:foregroundMark x1="10798" y1="91350" x2="11964" y2="91754"/>
                        <a14:foregroundMark x1="11394" y1="93775" x2="11964" y2="95028"/>
                        <a14:foregroundMark x1="2523" y1="63824" x2="3256" y2="55861"/>
                        <a14:foregroundMark x1="3256" y1="55861" x2="9658" y2="45675"/>
                        <a14:foregroundMark x1="1492" y1="71059" x2="814" y2="78860"/>
                        <a14:foregroundMark x1="15193" y1="85530" x2="18340" y2="93048"/>
                        <a14:foregroundMark x1="6918" y1="81285" x2="11096" y2="95311"/>
                        <a14:foregroundMark x1="244" y1="71221" x2="2523" y2="58448"/>
                        <a14:foregroundMark x1="5100" y1="75465" x2="10608" y2="87227"/>
                        <a14:foregroundMark x1="1004" y1="75748" x2="7488" y2="88238"/>
                        <a14:foregroundMark x1="7488" y1="88238" x2="7488" y2="88359"/>
                        <a14:foregroundMark x1="244" y1="80841" x2="9387" y2="97292"/>
                        <a14:foregroundMark x1="7678" y1="87227" x2="23277" y2="97292"/>
                        <a14:foregroundMark x1="23277" y1="97292" x2="23277" y2="97292"/>
                        <a14:foregroundMark x1="17661" y1="87227" x2="19669" y2="91754"/>
                        <a14:foregroundMark x1="17119" y1="77809" x2="20700" y2="86904"/>
                        <a14:foregroundMark x1="20483" y1="86378" x2="21541" y2="88601"/>
                        <a14:foregroundMark x1="19600" y1="81630" x2="18719" y2="78941"/>
                        <a14:foregroundMark x1="20863" y1="85489" x2="19813" y2="82282"/>
                        <a14:foregroundMark x1="18719" y1="78941" x2="17363" y2="76799"/>
                        <a14:foregroundMark x1="8030" y1="47575" x2="3418" y2="54770"/>
                        <a14:foregroundMark x1="3418" y1="54770" x2="2523" y2="58367"/>
                        <a14:foregroundMark x1="4368" y1="49596" x2="7352" y2="53476"/>
                        <a14:backgroundMark x1="8139" y1="29345" x2="18041" y2="40986"/>
                        <a14:backgroundMark x1="11476" y1="28658" x2="13945" y2="32619"/>
                        <a14:backgroundMark x1="8899" y1="43816" x2="10228" y2="45513"/>
                        <a14:backgroundMark x1="19669" y1="78133" x2="20266" y2="82134"/>
                        <a14:backgroundMark x1="38470" y1="83023" x2="64867" y2="92926"/>
                        <a14:backgroundMark x1="60689" y1="78254" x2="46202" y2="97251"/>
                        <a14:backgroundMark x1="46202" y1="97251" x2="46202" y2="9725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44846" r="72072"/>
          <a:stretch/>
        </p:blipFill>
        <p:spPr>
          <a:xfrm>
            <a:off x="1" y="3369978"/>
            <a:ext cx="2438400" cy="3231911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65487D96-A51C-414A-9E28-AB4C3FA5891A}"/>
              </a:ext>
            </a:extLst>
          </p:cNvPr>
          <p:cNvSpPr txBox="1"/>
          <p:nvPr/>
        </p:nvSpPr>
        <p:spPr>
          <a:xfrm>
            <a:off x="5105400" y="533400"/>
            <a:ext cx="3429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>
                <a:solidFill>
                  <a:srgbClr val="FF0000"/>
                </a:solidFill>
              </a:rPr>
              <a:t>Số</a:t>
            </a:r>
            <a:r>
              <a:rPr lang="en-US" sz="4000" b="1" dirty="0">
                <a:solidFill>
                  <a:srgbClr val="FF0000"/>
                </a:solidFill>
              </a:rPr>
              <a:t> 100 000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E717C32C-9595-48FF-A91C-2BBD0408C3B4}"/>
              </a:ext>
            </a:extLst>
          </p:cNvPr>
          <p:cNvSpPr txBox="1"/>
          <p:nvPr/>
        </p:nvSpPr>
        <p:spPr>
          <a:xfrm>
            <a:off x="1600200" y="1676400"/>
            <a:ext cx="762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/>
              <a:t>a)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6E7D8B96-D245-4E63-A855-5681E094AD7D}"/>
              </a:ext>
            </a:extLst>
          </p:cNvPr>
          <p:cNvSpPr/>
          <p:nvPr/>
        </p:nvSpPr>
        <p:spPr>
          <a:xfrm>
            <a:off x="2514600" y="1447800"/>
            <a:ext cx="6858000" cy="2057400"/>
          </a:xfrm>
          <a:prstGeom prst="rect">
            <a:avLst/>
          </a:prstGeom>
          <a:solidFill>
            <a:srgbClr val="24E03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xmlns="" id="{870ABAE1-4EA4-4BF1-94EA-9CCCD97386BE}"/>
              </a:ext>
            </a:extLst>
          </p:cNvPr>
          <p:cNvSpPr/>
          <p:nvPr/>
        </p:nvSpPr>
        <p:spPr>
          <a:xfrm>
            <a:off x="2667000" y="1676400"/>
            <a:ext cx="1143000" cy="533400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002060"/>
                </a:solidFill>
              </a:rPr>
              <a:t>10 000</a:t>
            </a: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xmlns="" id="{D10AE6D7-D93E-468A-96C5-61A9D1CBE5D1}"/>
              </a:ext>
            </a:extLst>
          </p:cNvPr>
          <p:cNvSpPr/>
          <p:nvPr/>
        </p:nvSpPr>
        <p:spPr>
          <a:xfrm>
            <a:off x="3962400" y="1676400"/>
            <a:ext cx="1143000" cy="533400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002060"/>
                </a:solidFill>
              </a:rPr>
              <a:t>10 000</a:t>
            </a: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xmlns="" id="{7F42C308-DA76-4052-9C4E-80136093DF66}"/>
              </a:ext>
            </a:extLst>
          </p:cNvPr>
          <p:cNvSpPr/>
          <p:nvPr/>
        </p:nvSpPr>
        <p:spPr>
          <a:xfrm>
            <a:off x="5257800" y="1676400"/>
            <a:ext cx="1143000" cy="533400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002060"/>
                </a:solidFill>
              </a:rPr>
              <a:t>10 000</a:t>
            </a:r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xmlns="" id="{44176087-81D6-4360-AFB0-19D6BC6FC4B0}"/>
              </a:ext>
            </a:extLst>
          </p:cNvPr>
          <p:cNvSpPr/>
          <p:nvPr/>
        </p:nvSpPr>
        <p:spPr>
          <a:xfrm>
            <a:off x="6553200" y="1676400"/>
            <a:ext cx="1143000" cy="533400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002060"/>
                </a:solidFill>
              </a:rPr>
              <a:t>10 000</a:t>
            </a:r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xmlns="" id="{964C4C06-E214-4B7E-99E5-4F4C665BDE85}"/>
              </a:ext>
            </a:extLst>
          </p:cNvPr>
          <p:cNvSpPr/>
          <p:nvPr/>
        </p:nvSpPr>
        <p:spPr>
          <a:xfrm>
            <a:off x="7848600" y="1676400"/>
            <a:ext cx="1143000" cy="533400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002060"/>
                </a:solidFill>
              </a:rPr>
              <a:t>10 000</a:t>
            </a:r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xmlns="" id="{6BF39C6D-0966-4167-86A4-E56B6BEA126B}"/>
              </a:ext>
            </a:extLst>
          </p:cNvPr>
          <p:cNvSpPr/>
          <p:nvPr/>
        </p:nvSpPr>
        <p:spPr>
          <a:xfrm>
            <a:off x="2667000" y="2514600"/>
            <a:ext cx="1143000" cy="533400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002060"/>
                </a:solidFill>
              </a:rPr>
              <a:t>10 000</a:t>
            </a:r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xmlns="" id="{19C9024E-087F-4FC9-A194-F43524A83EDB}"/>
              </a:ext>
            </a:extLst>
          </p:cNvPr>
          <p:cNvSpPr/>
          <p:nvPr/>
        </p:nvSpPr>
        <p:spPr>
          <a:xfrm>
            <a:off x="3962400" y="2514600"/>
            <a:ext cx="1143000" cy="533400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002060"/>
                </a:solidFill>
              </a:rPr>
              <a:t>10 000</a:t>
            </a:r>
          </a:p>
        </p:txBody>
      </p:sp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xmlns="" id="{24C01506-C8D1-4994-801C-6222C505F19E}"/>
              </a:ext>
            </a:extLst>
          </p:cNvPr>
          <p:cNvSpPr/>
          <p:nvPr/>
        </p:nvSpPr>
        <p:spPr>
          <a:xfrm>
            <a:off x="5257800" y="2514600"/>
            <a:ext cx="1143000" cy="533400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002060"/>
                </a:solidFill>
              </a:rPr>
              <a:t>10 000</a:t>
            </a:r>
          </a:p>
        </p:txBody>
      </p:sp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xmlns="" id="{6AA8510F-9580-40DC-AFD3-0AE55A68EBE3}"/>
              </a:ext>
            </a:extLst>
          </p:cNvPr>
          <p:cNvSpPr/>
          <p:nvPr/>
        </p:nvSpPr>
        <p:spPr>
          <a:xfrm>
            <a:off x="6553200" y="2514600"/>
            <a:ext cx="1143000" cy="533400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002060"/>
                </a:solidFill>
              </a:rPr>
              <a:t>10 000</a:t>
            </a:r>
          </a:p>
        </p:txBody>
      </p:sp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xmlns="" id="{89A0A274-F2D7-4939-B7D8-FB23A6E7779A}"/>
              </a:ext>
            </a:extLst>
          </p:cNvPr>
          <p:cNvSpPr/>
          <p:nvPr/>
        </p:nvSpPr>
        <p:spPr>
          <a:xfrm>
            <a:off x="7848600" y="2514600"/>
            <a:ext cx="1143000" cy="533400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002060"/>
                </a:solidFill>
              </a:rPr>
              <a:t>10 000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xmlns="" id="{8F0AC178-E10E-4BFE-971D-A4F4B0D83F7C}"/>
              </a:ext>
            </a:extLst>
          </p:cNvPr>
          <p:cNvCxnSpPr>
            <a:cxnSpLocks/>
          </p:cNvCxnSpPr>
          <p:nvPr/>
        </p:nvCxnSpPr>
        <p:spPr>
          <a:xfrm>
            <a:off x="6019800" y="3505200"/>
            <a:ext cx="0" cy="533400"/>
          </a:xfrm>
          <a:prstGeom prst="line">
            <a:avLst/>
          </a:prstGeom>
          <a:ln w="76200">
            <a:solidFill>
              <a:srgbClr val="24E03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Rectangle: Rounded Corners 22">
            <a:extLst>
              <a:ext uri="{FF2B5EF4-FFF2-40B4-BE49-F238E27FC236}">
                <a16:creationId xmlns:a16="http://schemas.microsoft.com/office/drawing/2014/main" xmlns="" id="{B49E33DD-B998-4C56-A006-DCA15B5B2722}"/>
              </a:ext>
            </a:extLst>
          </p:cNvPr>
          <p:cNvSpPr/>
          <p:nvPr/>
        </p:nvSpPr>
        <p:spPr>
          <a:xfrm>
            <a:off x="5181600" y="4038600"/>
            <a:ext cx="1676400" cy="533400"/>
          </a:xfrm>
          <a:prstGeom prst="roundRect">
            <a:avLst/>
          </a:prstGeom>
          <a:solidFill>
            <a:srgbClr val="24E031"/>
          </a:solidFill>
          <a:ln>
            <a:solidFill>
              <a:srgbClr val="24E0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002060"/>
                </a:solidFill>
              </a:rPr>
              <a:t>100 000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xmlns="" id="{B13B6A3E-27C3-49FF-907C-BDB617BA6627}"/>
              </a:ext>
            </a:extLst>
          </p:cNvPr>
          <p:cNvSpPr txBox="1"/>
          <p:nvPr/>
        </p:nvSpPr>
        <p:spPr>
          <a:xfrm>
            <a:off x="7315200" y="3962400"/>
            <a:ext cx="4572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solidFill>
                  <a:srgbClr val="002060"/>
                </a:solidFill>
              </a:rPr>
              <a:t>Đọc</a:t>
            </a:r>
            <a:r>
              <a:rPr lang="en-US" sz="3200" b="1" dirty="0">
                <a:solidFill>
                  <a:srgbClr val="002060"/>
                </a:solidFill>
              </a:rPr>
              <a:t> </a:t>
            </a:r>
            <a:r>
              <a:rPr lang="en-US" sz="3200" b="1" dirty="0" err="1">
                <a:solidFill>
                  <a:srgbClr val="002060"/>
                </a:solidFill>
              </a:rPr>
              <a:t>là</a:t>
            </a:r>
            <a:r>
              <a:rPr lang="en-US" sz="3200" b="1" dirty="0">
                <a:solidFill>
                  <a:srgbClr val="002060"/>
                </a:solidFill>
              </a:rPr>
              <a:t>: </a:t>
            </a:r>
            <a:r>
              <a:rPr lang="en-US" sz="3200" b="1" dirty="0" err="1">
                <a:solidFill>
                  <a:srgbClr val="002060"/>
                </a:solidFill>
              </a:rPr>
              <a:t>Một</a:t>
            </a:r>
            <a:r>
              <a:rPr lang="en-US" sz="3200" b="1" dirty="0">
                <a:solidFill>
                  <a:srgbClr val="002060"/>
                </a:solidFill>
              </a:rPr>
              <a:t> </a:t>
            </a:r>
            <a:r>
              <a:rPr lang="en-US" sz="3200" b="1" dirty="0" err="1">
                <a:solidFill>
                  <a:srgbClr val="002060"/>
                </a:solidFill>
              </a:rPr>
              <a:t>trăm</a:t>
            </a:r>
            <a:r>
              <a:rPr lang="en-US" sz="3200" b="1" dirty="0">
                <a:solidFill>
                  <a:srgbClr val="002060"/>
                </a:solidFill>
              </a:rPr>
              <a:t> </a:t>
            </a:r>
            <a:r>
              <a:rPr lang="en-US" sz="3200" b="1" dirty="0" err="1">
                <a:solidFill>
                  <a:srgbClr val="002060"/>
                </a:solidFill>
              </a:rPr>
              <a:t>nghìn</a:t>
            </a:r>
            <a:endParaRPr lang="en-US" sz="3200" b="1" dirty="0">
              <a:solidFill>
                <a:srgbClr val="002060"/>
              </a:solidFill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345B3DAA-3ED0-4B75-B8AC-2BF4B75305A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66999" y="4953000"/>
            <a:ext cx="8437217" cy="762000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xmlns="" id="{5CD23AAC-EDD3-4316-A1F3-4ABAF8EBAD9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452753" y="0"/>
            <a:ext cx="2722123" cy="1458003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xmlns="" id="{3B2D1434-CAEB-4CFE-AA7A-BA81E67DA556}"/>
              </a:ext>
            </a:extLst>
          </p:cNvPr>
          <p:cNvSpPr txBox="1"/>
          <p:nvPr/>
        </p:nvSpPr>
        <p:spPr>
          <a:xfrm>
            <a:off x="3657600" y="5867400"/>
            <a:ext cx="8077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>
                <a:solidFill>
                  <a:srgbClr val="FF0000"/>
                </a:solidFill>
              </a:rPr>
              <a:t>Số</a:t>
            </a:r>
            <a:r>
              <a:rPr lang="en-US" sz="3600" b="1" dirty="0">
                <a:solidFill>
                  <a:srgbClr val="FF0000"/>
                </a:solidFill>
              </a:rPr>
              <a:t> </a:t>
            </a:r>
            <a:r>
              <a:rPr lang="en-US" sz="3600" b="1" dirty="0" err="1">
                <a:solidFill>
                  <a:srgbClr val="FF0000"/>
                </a:solidFill>
              </a:rPr>
              <a:t>liền</a:t>
            </a:r>
            <a:r>
              <a:rPr lang="en-US" sz="3600" b="1" dirty="0">
                <a:solidFill>
                  <a:srgbClr val="FF0000"/>
                </a:solidFill>
              </a:rPr>
              <a:t> </a:t>
            </a:r>
            <a:r>
              <a:rPr lang="en-US" sz="3600" b="1" dirty="0" err="1">
                <a:solidFill>
                  <a:srgbClr val="FF0000"/>
                </a:solidFill>
              </a:rPr>
              <a:t>sau</a:t>
            </a:r>
            <a:r>
              <a:rPr lang="en-US" sz="3600" b="1" dirty="0">
                <a:solidFill>
                  <a:srgbClr val="FF0000"/>
                </a:solidFill>
              </a:rPr>
              <a:t> </a:t>
            </a:r>
            <a:r>
              <a:rPr lang="en-US" sz="3600" b="1" dirty="0" err="1">
                <a:solidFill>
                  <a:srgbClr val="FF0000"/>
                </a:solidFill>
              </a:rPr>
              <a:t>của</a:t>
            </a:r>
            <a:r>
              <a:rPr lang="en-US" sz="3600" b="1" dirty="0">
                <a:solidFill>
                  <a:srgbClr val="FF0000"/>
                </a:solidFill>
              </a:rPr>
              <a:t> </a:t>
            </a:r>
            <a:r>
              <a:rPr lang="en-US" sz="3600" b="1" dirty="0" err="1">
                <a:solidFill>
                  <a:srgbClr val="FF0000"/>
                </a:solidFill>
              </a:rPr>
              <a:t>số</a:t>
            </a:r>
            <a:r>
              <a:rPr lang="en-US" sz="3600" b="1" dirty="0">
                <a:solidFill>
                  <a:srgbClr val="FF0000"/>
                </a:solidFill>
              </a:rPr>
              <a:t> 99 999 </a:t>
            </a:r>
            <a:r>
              <a:rPr lang="en-US" sz="3600" b="1" dirty="0" err="1">
                <a:solidFill>
                  <a:srgbClr val="FF0000"/>
                </a:solidFill>
              </a:rPr>
              <a:t>là</a:t>
            </a:r>
            <a:r>
              <a:rPr lang="en-US" sz="3600" b="1" dirty="0">
                <a:solidFill>
                  <a:srgbClr val="FF0000"/>
                </a:solidFill>
              </a:rPr>
              <a:t> </a:t>
            </a:r>
            <a:r>
              <a:rPr lang="en-US" sz="3600" b="1" dirty="0" err="1">
                <a:solidFill>
                  <a:srgbClr val="FF0000"/>
                </a:solidFill>
              </a:rPr>
              <a:t>số</a:t>
            </a:r>
            <a:r>
              <a:rPr lang="en-US" sz="3600" b="1" dirty="0">
                <a:solidFill>
                  <a:srgbClr val="FF0000"/>
                </a:solidFill>
              </a:rPr>
              <a:t> </a:t>
            </a:r>
            <a:r>
              <a:rPr lang="en-US" sz="3600" b="1" dirty="0" err="1">
                <a:solidFill>
                  <a:srgbClr val="FF0000"/>
                </a:solidFill>
              </a:rPr>
              <a:t>nào</a:t>
            </a:r>
            <a:r>
              <a:rPr lang="en-US" sz="3600" b="1" dirty="0">
                <a:solidFill>
                  <a:srgbClr val="FF0000"/>
                </a:solidFill>
              </a:rPr>
              <a:t>?</a:t>
            </a:r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xmlns="" id="{E67796E4-5722-48B9-AFF8-2679457899C5}"/>
              </a:ext>
            </a:extLst>
          </p:cNvPr>
          <p:cNvSpPr/>
          <p:nvPr/>
        </p:nvSpPr>
        <p:spPr>
          <a:xfrm>
            <a:off x="7620000" y="5257800"/>
            <a:ext cx="1066800" cy="533400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/>
          <p:cNvSpPr/>
          <p:nvPr/>
        </p:nvSpPr>
        <p:spPr>
          <a:xfrm>
            <a:off x="-1676400" y="152400"/>
            <a:ext cx="1429966" cy="159577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09463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2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3" grpId="0" animBg="1"/>
      <p:bldP spid="25" grpId="0"/>
      <p:bldP spid="2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xmlns="" id="{579BFEE9-F38E-45CF-9C47-BDDB9EC4CF7F}"/>
              </a:ext>
            </a:extLst>
          </p:cNvPr>
          <p:cNvSpPr/>
          <p:nvPr/>
        </p:nvSpPr>
        <p:spPr>
          <a:xfrm>
            <a:off x="457200" y="209684"/>
            <a:ext cx="11049000" cy="5936836"/>
          </a:xfrm>
          <a:prstGeom prst="roundRect">
            <a:avLst>
              <a:gd name="adj" fmla="val 18533"/>
            </a:avLst>
          </a:prstGeom>
          <a:solidFill>
            <a:schemeClr val="bg1"/>
          </a:solidFill>
          <a:ln w="6350">
            <a:solidFill>
              <a:schemeClr val="tx1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0F1D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12" name="Picture 11">
            <a:hlinkClick r:id="" action="ppaction://noaction"/>
          </p:cNvPr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>
                        <a14:foregroundMark x1="61558" y1="7051" x2="64935" y2="23397"/>
                        <a14:foregroundMark x1="89610" y1="9615" x2="91948" y2="28205"/>
                        <a14:foregroundMark x1="59740" y1="9615" x2="55584" y2="2403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6513" y="5509324"/>
            <a:ext cx="1405487" cy="1138992"/>
          </a:xfrm>
          <a:prstGeom prst="rect">
            <a:avLst/>
          </a:prstGeom>
        </p:spPr>
      </p:pic>
      <p:sp>
        <p:nvSpPr>
          <p:cNvPr id="2" name="Oval 1">
            <a:extLst>
              <a:ext uri="{FF2B5EF4-FFF2-40B4-BE49-F238E27FC236}">
                <a16:creationId xmlns:a16="http://schemas.microsoft.com/office/drawing/2014/main" xmlns="" id="{69F9F232-433B-438D-8C5B-C710FECEE87D}"/>
              </a:ext>
            </a:extLst>
          </p:cNvPr>
          <p:cNvSpPr/>
          <p:nvPr/>
        </p:nvSpPr>
        <p:spPr>
          <a:xfrm>
            <a:off x="1143000" y="609600"/>
            <a:ext cx="762000" cy="7620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1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32E02BE9-7AE3-4106-A555-1760B8B88400}"/>
              </a:ext>
            </a:extLst>
          </p:cNvPr>
          <p:cNvSpPr txBox="1"/>
          <p:nvPr/>
        </p:nvSpPr>
        <p:spPr>
          <a:xfrm>
            <a:off x="1447800" y="533400"/>
            <a:ext cx="9276472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sz="48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Arial"/>
              </a:rPr>
              <a:t>Chọn</a:t>
            </a:r>
            <a:r>
              <a:rPr kumimoji="0" lang="en-US" sz="4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Arial"/>
              </a:rPr>
              <a:t> </a:t>
            </a:r>
            <a:r>
              <a:rPr kumimoji="0" lang="en-US" sz="48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Arial"/>
              </a:rPr>
              <a:t>số</a:t>
            </a:r>
            <a:r>
              <a:rPr kumimoji="0" lang="en-US" sz="4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Arial"/>
              </a:rPr>
              <a:t> </a:t>
            </a:r>
            <a:r>
              <a:rPr kumimoji="0" lang="en-US" sz="48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Arial"/>
              </a:rPr>
              <a:t>thích</a:t>
            </a:r>
            <a:r>
              <a:rPr kumimoji="0" lang="en-US" sz="4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Arial"/>
              </a:rPr>
              <a:t> </a:t>
            </a:r>
            <a:r>
              <a:rPr kumimoji="0" lang="en-US" sz="48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Arial"/>
              </a:rPr>
              <a:t>hợp</a:t>
            </a:r>
            <a:r>
              <a:rPr kumimoji="0" lang="en-US" sz="4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Arial"/>
              </a:rPr>
              <a:t> </a:t>
            </a:r>
            <a:r>
              <a:rPr kumimoji="0" lang="en-US" sz="48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Arial"/>
              </a:rPr>
              <a:t>với</a:t>
            </a:r>
            <a:r>
              <a:rPr kumimoji="0" lang="en-US" sz="4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Arial"/>
              </a:rPr>
              <a:t> </a:t>
            </a:r>
            <a:r>
              <a:rPr kumimoji="0" lang="en-US" sz="48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Arial"/>
              </a:rPr>
              <a:t>cách</a:t>
            </a:r>
            <a:r>
              <a:rPr kumimoji="0" lang="en-US" sz="4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Arial"/>
              </a:rPr>
              <a:t> </a:t>
            </a:r>
            <a:r>
              <a:rPr kumimoji="0" lang="en-US" sz="48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Arial"/>
              </a:rPr>
              <a:t>đọc</a:t>
            </a:r>
            <a:r>
              <a:rPr kumimoji="0" lang="en-US" sz="4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Arial"/>
              </a:rPr>
              <a:t>:</a:t>
            </a:r>
          </a:p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lang="en-US" sz="4800" b="1" i="0" u="none" strike="noStrike" kern="0" cap="none" spc="0" normalizeH="0" baseline="0" noProof="0" dirty="0" err="1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  <a:sym typeface="Arial"/>
            </a:endParaRPr>
          </a:p>
        </p:txBody>
      </p:sp>
      <p:pic>
        <p:nvPicPr>
          <p:cNvPr id="27" name="Picture 26">
            <a:hlinkClick r:id="" action="ppaction://noaction"/>
            <a:extLst>
              <a:ext uri="{FF2B5EF4-FFF2-40B4-BE49-F238E27FC236}">
                <a16:creationId xmlns:a16="http://schemas.microsoft.com/office/drawing/2014/main" xmlns="" id="{E25E29E2-BEDC-4A5F-9146-1749DC2535F5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0" r="100000"/>
                    </a14:imgEffect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731" y="5719008"/>
            <a:ext cx="1567374" cy="1138992"/>
          </a:xfrm>
          <a:prstGeom prst="rect">
            <a:avLst/>
          </a:prstGeom>
        </p:spPr>
      </p:pic>
      <p:pic>
        <p:nvPicPr>
          <p:cNvPr id="38" name="Picture 2">
            <a:extLst>
              <a:ext uri="{FF2B5EF4-FFF2-40B4-BE49-F238E27FC236}">
                <a16:creationId xmlns:a16="http://schemas.microsoft.com/office/drawing/2014/main" xmlns="" id="{A68CA818-F1CD-41EE-8BD8-B1102308481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0031" y="5948395"/>
            <a:ext cx="1503311" cy="883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9" name="Picture 2">
            <a:extLst>
              <a:ext uri="{FF2B5EF4-FFF2-40B4-BE49-F238E27FC236}">
                <a16:creationId xmlns:a16="http://schemas.microsoft.com/office/drawing/2014/main" xmlns="" id="{27CDBDB8-171F-4D3C-A755-9E47D02C27B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2149" y="5948395"/>
            <a:ext cx="1503311" cy="883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" name="Picture 2">
            <a:extLst>
              <a:ext uri="{FF2B5EF4-FFF2-40B4-BE49-F238E27FC236}">
                <a16:creationId xmlns:a16="http://schemas.microsoft.com/office/drawing/2014/main" xmlns="" id="{2D4F1C25-92EA-4140-993B-9DB3CE15A6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63828" y="5948395"/>
            <a:ext cx="1503311" cy="883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" name="Picture 2">
            <a:extLst>
              <a:ext uri="{FF2B5EF4-FFF2-40B4-BE49-F238E27FC236}">
                <a16:creationId xmlns:a16="http://schemas.microsoft.com/office/drawing/2014/main" xmlns="" id="{53FA0D41-3348-4BAF-A15A-40BA29C5EC8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5724" y="5978905"/>
            <a:ext cx="1503311" cy="883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2" name="Picture 2">
            <a:extLst>
              <a:ext uri="{FF2B5EF4-FFF2-40B4-BE49-F238E27FC236}">
                <a16:creationId xmlns:a16="http://schemas.microsoft.com/office/drawing/2014/main" xmlns="" id="{AC69C3B7-FEE2-41D2-8E62-8A5C5DDA5B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26052" y="5978905"/>
            <a:ext cx="1503311" cy="883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3" name="Picture 2">
            <a:extLst>
              <a:ext uri="{FF2B5EF4-FFF2-40B4-BE49-F238E27FC236}">
                <a16:creationId xmlns:a16="http://schemas.microsoft.com/office/drawing/2014/main" xmlns="" id="{243AE79C-80D0-4B50-9F7F-1C3F8B085D2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75861" y="5871424"/>
            <a:ext cx="1503311" cy="883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4" name="Picture 2">
            <a:extLst>
              <a:ext uri="{FF2B5EF4-FFF2-40B4-BE49-F238E27FC236}">
                <a16:creationId xmlns:a16="http://schemas.microsoft.com/office/drawing/2014/main" xmlns="" id="{B0041FCC-B70F-4D8C-A09E-94F127142C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697" y="6007529"/>
            <a:ext cx="1503311" cy="883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5" name="Picture 2">
            <a:extLst>
              <a:ext uri="{FF2B5EF4-FFF2-40B4-BE49-F238E27FC236}">
                <a16:creationId xmlns:a16="http://schemas.microsoft.com/office/drawing/2014/main" xmlns="" id="{9A02FEEA-C4DA-4E80-83B1-9F682154162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00353" y="5920691"/>
            <a:ext cx="1503311" cy="883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6" name="Picture 2">
            <a:extLst>
              <a:ext uri="{FF2B5EF4-FFF2-40B4-BE49-F238E27FC236}">
                <a16:creationId xmlns:a16="http://schemas.microsoft.com/office/drawing/2014/main" xmlns="" id="{C1351D6F-557B-431F-9821-1B8B6651CC8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0" y="5963790"/>
            <a:ext cx="1503311" cy="883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7" name="Picture 2">
            <a:extLst>
              <a:ext uri="{FF2B5EF4-FFF2-40B4-BE49-F238E27FC236}">
                <a16:creationId xmlns:a16="http://schemas.microsoft.com/office/drawing/2014/main" xmlns="" id="{3D4AA3F2-4A43-4F80-B539-8E79B1F969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19851" y="6014861"/>
            <a:ext cx="1503311" cy="883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E50DE70A-BB8D-4805-AEA4-99529FCFE623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981200" y="1752600"/>
            <a:ext cx="8229600" cy="3742747"/>
          </a:xfrm>
          <a:prstGeom prst="rect">
            <a:avLst/>
          </a:prstGeom>
        </p:spPr>
      </p:pic>
      <p:sp>
        <p:nvSpPr>
          <p:cNvPr id="18" name="Rectangle 17"/>
          <p:cNvSpPr/>
          <p:nvPr/>
        </p:nvSpPr>
        <p:spPr>
          <a:xfrm>
            <a:off x="-1676400" y="152400"/>
            <a:ext cx="1429966" cy="159577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2298314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9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0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2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3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5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6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8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9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31" dur="2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2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34" dur="2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5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37" dur="2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8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40" dur="2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1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43" dur="2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4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46" dur="2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xmlns="" id="{579BFEE9-F38E-45CF-9C47-BDDB9EC4CF7F}"/>
              </a:ext>
            </a:extLst>
          </p:cNvPr>
          <p:cNvSpPr/>
          <p:nvPr/>
        </p:nvSpPr>
        <p:spPr>
          <a:xfrm>
            <a:off x="457200" y="209684"/>
            <a:ext cx="11049000" cy="5936836"/>
          </a:xfrm>
          <a:prstGeom prst="roundRect">
            <a:avLst>
              <a:gd name="adj" fmla="val 18533"/>
            </a:avLst>
          </a:prstGeom>
          <a:solidFill>
            <a:schemeClr val="bg1"/>
          </a:solidFill>
          <a:ln w="6350">
            <a:solidFill>
              <a:schemeClr val="tx1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0F1D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12" name="Picture 11">
            <a:hlinkClick r:id="" action="ppaction://noaction"/>
          </p:cNvPr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>
                        <a14:foregroundMark x1="61558" y1="7051" x2="64935" y2="23397"/>
                        <a14:foregroundMark x1="89610" y1="9615" x2="91948" y2="28205"/>
                        <a14:foregroundMark x1="59740" y1="9615" x2="55584" y2="2403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6513" y="5509324"/>
            <a:ext cx="1405487" cy="1138992"/>
          </a:xfrm>
          <a:prstGeom prst="rect">
            <a:avLst/>
          </a:prstGeom>
        </p:spPr>
      </p:pic>
      <p:pic>
        <p:nvPicPr>
          <p:cNvPr id="27" name="Picture 26">
            <a:hlinkClick r:id="" action="ppaction://noaction"/>
            <a:extLst>
              <a:ext uri="{FF2B5EF4-FFF2-40B4-BE49-F238E27FC236}">
                <a16:creationId xmlns:a16="http://schemas.microsoft.com/office/drawing/2014/main" xmlns="" id="{E25E29E2-BEDC-4A5F-9146-1749DC2535F5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0" r="100000"/>
                    </a14:imgEffect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731" y="5719008"/>
            <a:ext cx="1567374" cy="1138992"/>
          </a:xfrm>
          <a:prstGeom prst="rect">
            <a:avLst/>
          </a:prstGeom>
        </p:spPr>
      </p:pic>
      <p:pic>
        <p:nvPicPr>
          <p:cNvPr id="38" name="Picture 2">
            <a:extLst>
              <a:ext uri="{FF2B5EF4-FFF2-40B4-BE49-F238E27FC236}">
                <a16:creationId xmlns:a16="http://schemas.microsoft.com/office/drawing/2014/main" xmlns="" id="{A68CA818-F1CD-41EE-8BD8-B1102308481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0031" y="5948395"/>
            <a:ext cx="1503311" cy="883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9" name="Picture 2">
            <a:extLst>
              <a:ext uri="{FF2B5EF4-FFF2-40B4-BE49-F238E27FC236}">
                <a16:creationId xmlns:a16="http://schemas.microsoft.com/office/drawing/2014/main" xmlns="" id="{27CDBDB8-171F-4D3C-A755-9E47D02C27B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2149" y="5948395"/>
            <a:ext cx="1503311" cy="883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" name="Picture 2">
            <a:extLst>
              <a:ext uri="{FF2B5EF4-FFF2-40B4-BE49-F238E27FC236}">
                <a16:creationId xmlns:a16="http://schemas.microsoft.com/office/drawing/2014/main" xmlns="" id="{2D4F1C25-92EA-4140-993B-9DB3CE15A6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63828" y="5948395"/>
            <a:ext cx="1503311" cy="883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" name="Picture 2">
            <a:extLst>
              <a:ext uri="{FF2B5EF4-FFF2-40B4-BE49-F238E27FC236}">
                <a16:creationId xmlns:a16="http://schemas.microsoft.com/office/drawing/2014/main" xmlns="" id="{53FA0D41-3348-4BAF-A15A-40BA29C5EC8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5724" y="5978905"/>
            <a:ext cx="1503311" cy="883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2" name="Picture 2">
            <a:extLst>
              <a:ext uri="{FF2B5EF4-FFF2-40B4-BE49-F238E27FC236}">
                <a16:creationId xmlns:a16="http://schemas.microsoft.com/office/drawing/2014/main" xmlns="" id="{AC69C3B7-FEE2-41D2-8E62-8A5C5DDA5B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26052" y="5978905"/>
            <a:ext cx="1503311" cy="883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3" name="Picture 2">
            <a:extLst>
              <a:ext uri="{FF2B5EF4-FFF2-40B4-BE49-F238E27FC236}">
                <a16:creationId xmlns:a16="http://schemas.microsoft.com/office/drawing/2014/main" xmlns="" id="{243AE79C-80D0-4B50-9F7F-1C3F8B085D2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75861" y="5871424"/>
            <a:ext cx="1503311" cy="883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4" name="Picture 2">
            <a:extLst>
              <a:ext uri="{FF2B5EF4-FFF2-40B4-BE49-F238E27FC236}">
                <a16:creationId xmlns:a16="http://schemas.microsoft.com/office/drawing/2014/main" xmlns="" id="{B0041FCC-B70F-4D8C-A09E-94F127142C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697" y="6007529"/>
            <a:ext cx="1503311" cy="883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5" name="Picture 2">
            <a:extLst>
              <a:ext uri="{FF2B5EF4-FFF2-40B4-BE49-F238E27FC236}">
                <a16:creationId xmlns:a16="http://schemas.microsoft.com/office/drawing/2014/main" xmlns="" id="{9A02FEEA-C4DA-4E80-83B1-9F682154162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00353" y="5920691"/>
            <a:ext cx="1503311" cy="883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6" name="Picture 2">
            <a:extLst>
              <a:ext uri="{FF2B5EF4-FFF2-40B4-BE49-F238E27FC236}">
                <a16:creationId xmlns:a16="http://schemas.microsoft.com/office/drawing/2014/main" xmlns="" id="{C1351D6F-557B-431F-9821-1B8B6651CC8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0" y="5963790"/>
            <a:ext cx="1503311" cy="883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7" name="Picture 2">
            <a:extLst>
              <a:ext uri="{FF2B5EF4-FFF2-40B4-BE49-F238E27FC236}">
                <a16:creationId xmlns:a16="http://schemas.microsoft.com/office/drawing/2014/main" xmlns="" id="{3D4AA3F2-4A43-4F80-B539-8E79B1F969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19851" y="6014861"/>
            <a:ext cx="1503311" cy="883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E50DE70A-BB8D-4805-AEA4-99529FCFE623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981200" y="1752600"/>
            <a:ext cx="8229600" cy="3742747"/>
          </a:xfrm>
          <a:prstGeom prst="rect">
            <a:avLst/>
          </a:prstGeom>
        </p:spPr>
      </p:pic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xmlns="" id="{C27E6867-1F74-4FCD-98F4-806E5AA7F3A3}"/>
              </a:ext>
            </a:extLst>
          </p:cNvPr>
          <p:cNvCxnSpPr/>
          <p:nvPr/>
        </p:nvCxnSpPr>
        <p:spPr>
          <a:xfrm>
            <a:off x="3733800" y="3810000"/>
            <a:ext cx="1295400" cy="1143000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Arrow Connector 47">
            <a:extLst>
              <a:ext uri="{FF2B5EF4-FFF2-40B4-BE49-F238E27FC236}">
                <a16:creationId xmlns:a16="http://schemas.microsoft.com/office/drawing/2014/main" xmlns="" id="{92DE87FD-248A-4445-93B9-84ECAFA93FF7}"/>
              </a:ext>
            </a:extLst>
          </p:cNvPr>
          <p:cNvCxnSpPr>
            <a:cxnSpLocks/>
          </p:cNvCxnSpPr>
          <p:nvPr/>
        </p:nvCxnSpPr>
        <p:spPr>
          <a:xfrm>
            <a:off x="5486400" y="3886200"/>
            <a:ext cx="3048000" cy="1066800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Arrow Connector 48">
            <a:extLst>
              <a:ext uri="{FF2B5EF4-FFF2-40B4-BE49-F238E27FC236}">
                <a16:creationId xmlns:a16="http://schemas.microsoft.com/office/drawing/2014/main" xmlns="" id="{548ECE56-2E3C-4F7C-AC91-4BED2CBA79F4}"/>
              </a:ext>
            </a:extLst>
          </p:cNvPr>
          <p:cNvCxnSpPr>
            <a:cxnSpLocks/>
          </p:cNvCxnSpPr>
          <p:nvPr/>
        </p:nvCxnSpPr>
        <p:spPr>
          <a:xfrm flipH="1">
            <a:off x="3581400" y="3886200"/>
            <a:ext cx="3581400" cy="1066800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Arrow Connector 49">
            <a:extLst>
              <a:ext uri="{FF2B5EF4-FFF2-40B4-BE49-F238E27FC236}">
                <a16:creationId xmlns:a16="http://schemas.microsoft.com/office/drawing/2014/main" xmlns="" id="{05AAFF8C-F210-423D-A230-C44CF1F05A06}"/>
              </a:ext>
            </a:extLst>
          </p:cNvPr>
          <p:cNvCxnSpPr>
            <a:cxnSpLocks/>
          </p:cNvCxnSpPr>
          <p:nvPr/>
        </p:nvCxnSpPr>
        <p:spPr>
          <a:xfrm flipH="1">
            <a:off x="7010400" y="2895600"/>
            <a:ext cx="2667000" cy="2057400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ectangle 19"/>
          <p:cNvSpPr/>
          <p:nvPr/>
        </p:nvSpPr>
        <p:spPr>
          <a:xfrm>
            <a:off x="-1676400" y="152400"/>
            <a:ext cx="1429966" cy="159577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4452718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9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0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2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3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5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6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8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9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31" dur="2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2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34" dur="2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5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37" dur="2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8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40" dur="2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1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43" dur="2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4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46" dur="2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9Slide.vn</Template>
  <TotalTime>278</TotalTime>
  <Words>223</Words>
  <Application>Microsoft Office PowerPoint</Application>
  <PresentationFormat>Custom</PresentationFormat>
  <Paragraphs>44</Paragraphs>
  <Slides>11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11</vt:i4>
      </vt:variant>
    </vt:vector>
  </HeadingPairs>
  <TitlesOfParts>
    <vt:vector size="13" baseType="lpstr">
      <vt:lpstr>2_Office Theme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Lan Hương;0354473852</dc:creator>
  <cp:lastModifiedBy>ADMIN</cp:lastModifiedBy>
  <cp:revision>38</cp:revision>
  <dcterms:created xsi:type="dcterms:W3CDTF">2022-08-07T14:28:25Z</dcterms:created>
  <dcterms:modified xsi:type="dcterms:W3CDTF">2023-06-03T18:05:12Z</dcterms:modified>
</cp:coreProperties>
</file>