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80" r:id="rId3"/>
    <p:sldId id="273" r:id="rId4"/>
    <p:sldId id="274" r:id="rId5"/>
    <p:sldId id="275" r:id="rId6"/>
    <p:sldId id="276" r:id="rId7"/>
    <p:sldId id="277" r:id="rId8"/>
    <p:sldId id="7708" r:id="rId9"/>
    <p:sldId id="1568" r:id="rId10"/>
    <p:sldId id="7709" r:id="rId11"/>
    <p:sldId id="7730" r:id="rId12"/>
    <p:sldId id="7713" r:id="rId13"/>
    <p:sldId id="7717" r:id="rId14"/>
    <p:sldId id="7731" r:id="rId15"/>
    <p:sldId id="7718" r:id="rId16"/>
    <p:sldId id="7697" r:id="rId17"/>
    <p:sldId id="7732" r:id="rId18"/>
    <p:sldId id="7735" r:id="rId19"/>
    <p:sldId id="300" r:id="rId20"/>
    <p:sldId id="77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26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7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75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0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16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slide" Target="slide2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369593-41F1-155B-4719-4BC51F8FE9D1}"/>
              </a:ext>
            </a:extLst>
          </p:cNvPr>
          <p:cNvSpPr/>
          <p:nvPr/>
        </p:nvSpPr>
        <p:spPr>
          <a:xfrm>
            <a:off x="353839" y="341926"/>
            <a:ext cx="11484322" cy="61741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BBED3-160C-43CF-21ED-F58CB8C24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67" t="28314" r="6877" b="45019"/>
          <a:stretch/>
        </p:blipFill>
        <p:spPr>
          <a:xfrm>
            <a:off x="707204" y="1360240"/>
            <a:ext cx="10777592" cy="48080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B85CBE-F0A6-0E88-B79F-A401575743BD}"/>
              </a:ext>
            </a:extLst>
          </p:cNvPr>
          <p:cNvGrpSpPr/>
          <p:nvPr/>
        </p:nvGrpSpPr>
        <p:grpSpPr>
          <a:xfrm>
            <a:off x="8215400" y="574288"/>
            <a:ext cx="3269396" cy="1356189"/>
            <a:chOff x="8647416" y="504105"/>
            <a:chExt cx="2671281" cy="1356189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ECC2623-309C-433F-543B-12D556393A2D}"/>
                </a:ext>
              </a:extLst>
            </p:cNvPr>
            <p:cNvSpPr/>
            <p:nvPr/>
          </p:nvSpPr>
          <p:spPr>
            <a:xfrm>
              <a:off x="8647416" y="504105"/>
              <a:ext cx="2671281" cy="1356189"/>
            </a:xfrm>
            <a:prstGeom prst="cloudCallout">
              <a:avLst>
                <a:gd name="adj1" fmla="val -18300"/>
                <a:gd name="adj2" fmla="val 82325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5793F6-DB19-A487-C89C-C4429AADFA40}"/>
                </a:ext>
              </a:extLst>
            </p:cNvPr>
            <p:cNvSpPr txBox="1"/>
            <p:nvPr/>
          </p:nvSpPr>
          <p:spPr>
            <a:xfrm>
              <a:off x="8930081" y="635999"/>
              <a:ext cx="21059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bao nhiêu khối lập phương nhỉ?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B895CD-B7C8-6234-9F42-D7E68AC0C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79" t="18481" r="69322" b="73664"/>
          <a:stretch/>
        </p:blipFill>
        <p:spPr>
          <a:xfrm>
            <a:off x="707204" y="471863"/>
            <a:ext cx="2081305" cy="89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20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20482"/>
              </p:ext>
            </p:extLst>
          </p:nvPr>
        </p:nvGraphicFramePr>
        <p:xfrm>
          <a:off x="1357725" y="2252546"/>
          <a:ext cx="10315255" cy="35379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3051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792030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21772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497278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1560382" y="4739200"/>
            <a:ext cx="145545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1945817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820741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830079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3934833" y="5293879"/>
            <a:ext cx="9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874449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874449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874449" y="3666875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6100266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801392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801392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8037190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945155" y="4739200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945155" y="4213240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945155" y="3663109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945155" y="3131157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952705" y="5293879"/>
            <a:ext cx="1215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00A6E-DBF3-7271-BB45-DC3D540AD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67" t="28314" r="70277" b="45019"/>
          <a:stretch/>
        </p:blipFill>
        <p:spPr>
          <a:xfrm>
            <a:off x="2197477" y="58209"/>
            <a:ext cx="1148356" cy="2148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E35216-AA1D-56A9-843C-9E884A68B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231" t="36537" r="53920" b="45019"/>
          <a:stretch/>
        </p:blipFill>
        <p:spPr>
          <a:xfrm>
            <a:off x="4277235" y="614802"/>
            <a:ext cx="916646" cy="1485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43104-3D4A-09F1-042C-D633CC4FF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6496" t="42603" r="6877" b="45019"/>
          <a:stretch/>
        </p:blipFill>
        <p:spPr>
          <a:xfrm>
            <a:off x="10178131" y="1098418"/>
            <a:ext cx="383269" cy="997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6DBD9-662A-6C11-6DD9-46F4026E2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324" t="33218" r="37685" b="45018"/>
          <a:stretch/>
        </p:blipFill>
        <p:spPr>
          <a:xfrm>
            <a:off x="6081842" y="378924"/>
            <a:ext cx="867020" cy="1753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E812D-C95A-690A-0FC6-5FE430AF6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170" t="44866" r="23827" b="45019"/>
          <a:stretch/>
        </p:blipFill>
        <p:spPr>
          <a:xfrm>
            <a:off x="8053892" y="1280697"/>
            <a:ext cx="462830" cy="814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B5F9EC-1830-06F3-B284-3E361243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936" t="32898" r="9110" b="55057"/>
          <a:stretch/>
        </p:blipFill>
        <p:spPr>
          <a:xfrm>
            <a:off x="9268502" y="58209"/>
            <a:ext cx="1458971" cy="1021876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5713E9E3-9486-08F4-68EA-07B4BC2A6B16}"/>
              </a:ext>
            </a:extLst>
          </p:cNvPr>
          <p:cNvSpPr/>
          <p:nvPr/>
        </p:nvSpPr>
        <p:spPr>
          <a:xfrm>
            <a:off x="1728394" y="5854807"/>
            <a:ext cx="8999079" cy="388391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 gồm: </a:t>
            </a:r>
            <a:r>
              <a:rPr lang="vi-VN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chục nghìn, 2 nghìn, 3 trăm, 2 chục và  4 đơn vị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DC4E5575-9010-30A8-437E-3FA4E1EDB441}"/>
              </a:ext>
            </a:extLst>
          </p:cNvPr>
          <p:cNvSpPr/>
          <p:nvPr/>
        </p:nvSpPr>
        <p:spPr>
          <a:xfrm>
            <a:off x="1693393" y="6322194"/>
            <a:ext cx="9034080" cy="388390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lang="en-US" sz="24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324.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lang="en-US" sz="24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trăm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4E1035C-9B85-2D52-F411-CA875015F95D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59035"/>
              </p:ext>
            </p:extLst>
          </p:nvPr>
        </p:nvGraphicFramePr>
        <p:xfrm>
          <a:off x="718067" y="1516269"/>
          <a:ext cx="10755865" cy="41823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66269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  <a:gridCol w="1431440">
                  <a:extLst>
                    <a:ext uri="{9D8B030D-6E8A-4147-A177-3AD203B41FA5}">
                      <a16:colId xmlns:a16="http://schemas.microsoft.com/office/drawing/2014/main" val="3339303228"/>
                    </a:ext>
                  </a:extLst>
                </a:gridCol>
                <a:gridCol w="3993080">
                  <a:extLst>
                    <a:ext uri="{9D8B030D-6E8A-4147-A177-3AD203B41FA5}">
                      <a16:colId xmlns:a16="http://schemas.microsoft.com/office/drawing/2014/main" val="457793649"/>
                    </a:ext>
                  </a:extLst>
                </a:gridCol>
              </a:tblGrid>
              <a:tr h="1123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90 056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Năm mươi nghìn sáu trăm linh hai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34649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85547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A8809-82F8-23E7-CFF0-4F59FC803E76}"/>
              </a:ext>
            </a:extLst>
          </p:cNvPr>
          <p:cNvSpPr txBox="1"/>
          <p:nvPr/>
        </p:nvSpPr>
        <p:spPr>
          <a:xfrm>
            <a:off x="190589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1332D-A1F2-8238-CEDE-C1875D4B3009}"/>
              </a:ext>
            </a:extLst>
          </p:cNvPr>
          <p:cNvSpPr txBox="1"/>
          <p:nvPr/>
        </p:nvSpPr>
        <p:spPr>
          <a:xfrm>
            <a:off x="295631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FB71B-5A94-5F77-8668-0A7C3B658000}"/>
              </a:ext>
            </a:extLst>
          </p:cNvPr>
          <p:cNvSpPr txBox="1"/>
          <p:nvPr/>
        </p:nvSpPr>
        <p:spPr>
          <a:xfrm>
            <a:off x="4046648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D90B9-1756-AD97-E871-01A7B5447249}"/>
              </a:ext>
            </a:extLst>
          </p:cNvPr>
          <p:cNvSpPr txBox="1"/>
          <p:nvPr/>
        </p:nvSpPr>
        <p:spPr>
          <a:xfrm>
            <a:off x="5080916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DF6E1-424D-3CF0-C735-7F6DD528EF87}"/>
              </a:ext>
            </a:extLst>
          </p:cNvPr>
          <p:cNvSpPr txBox="1"/>
          <p:nvPr/>
        </p:nvSpPr>
        <p:spPr>
          <a:xfrm>
            <a:off x="7637626" y="3749909"/>
            <a:ext cx="370301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Chín mươi nghìn không trăm năm mươi sáu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70F9D-A6CC-6731-EFA3-05BA988E6956}"/>
              </a:ext>
            </a:extLst>
          </p:cNvPr>
          <p:cNvSpPr txBox="1"/>
          <p:nvPr/>
        </p:nvSpPr>
        <p:spPr>
          <a:xfrm>
            <a:off x="820171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C8DCB-47F3-BB4B-62B6-E2B10233F4DF}"/>
              </a:ext>
            </a:extLst>
          </p:cNvPr>
          <p:cNvSpPr txBox="1"/>
          <p:nvPr/>
        </p:nvSpPr>
        <p:spPr>
          <a:xfrm>
            <a:off x="1854439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0D147-8B1A-2594-F3B3-D1AE5E7B3CEB}"/>
              </a:ext>
            </a:extLst>
          </p:cNvPr>
          <p:cNvSpPr txBox="1"/>
          <p:nvPr/>
        </p:nvSpPr>
        <p:spPr>
          <a:xfrm>
            <a:off x="2941913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028DEA-FAAE-88B8-7155-782A393AF77D}"/>
              </a:ext>
            </a:extLst>
          </p:cNvPr>
          <p:cNvSpPr txBox="1"/>
          <p:nvPr/>
        </p:nvSpPr>
        <p:spPr>
          <a:xfrm>
            <a:off x="4054537" y="4948511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C90C8-A15F-1173-3A0D-C37A62B7135E}"/>
              </a:ext>
            </a:extLst>
          </p:cNvPr>
          <p:cNvSpPr txBox="1"/>
          <p:nvPr/>
        </p:nvSpPr>
        <p:spPr>
          <a:xfrm>
            <a:off x="5073096" y="4948510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01923-5A40-6868-8E6C-4D269F3D1D4D}"/>
              </a:ext>
            </a:extLst>
          </p:cNvPr>
          <p:cNvSpPr txBox="1"/>
          <p:nvPr/>
        </p:nvSpPr>
        <p:spPr>
          <a:xfrm>
            <a:off x="6160570" y="4948510"/>
            <a:ext cx="120399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50 602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359AC-16A8-1C97-BB6B-367E4517F190}"/>
              </a:ext>
            </a:extLst>
          </p:cNvPr>
          <p:cNvSpPr txBox="1"/>
          <p:nvPr/>
        </p:nvSpPr>
        <p:spPr>
          <a:xfrm>
            <a:off x="7637626" y="2776435"/>
            <a:ext cx="370301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mươi bảy nghìn bốn trăm sáu mươi lăm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DDBD12-C570-4303-2B37-7C2B1C430C16}"/>
              </a:ext>
            </a:extLst>
          </p:cNvPr>
          <p:cNvSpPr txBox="1"/>
          <p:nvPr/>
        </p:nvSpPr>
        <p:spPr>
          <a:xfrm>
            <a:off x="6137492" y="3001558"/>
            <a:ext cx="120399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57 465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3622F-776A-925F-5828-548590BDEAA8}"/>
              </a:ext>
            </a:extLst>
          </p:cNvPr>
          <p:cNvGrpSpPr/>
          <p:nvPr/>
        </p:nvGrpSpPr>
        <p:grpSpPr>
          <a:xfrm>
            <a:off x="1091006" y="616663"/>
            <a:ext cx="4944794" cy="649499"/>
            <a:chOff x="2697431" y="1071030"/>
            <a:chExt cx="4944794" cy="6494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4D100B6-3839-FFC5-2679-A7CA70107A22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20611F1-811F-EDC0-5B7F-9F9C505710AF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77F99C-74CC-B477-1329-CD526830DADC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F392C-E401-9076-C694-5AEC4507063E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96AA2B5-7A87-DBA7-C399-3780799FC5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41FEF7-6859-E18D-D071-CBDB4AB41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1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32B7961-F2FD-3E7F-D279-3DDADF04FDFA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880945" y="730418"/>
            <a:ext cx="1583473" cy="741951"/>
            <a:chOff x="2697431" y="1071029"/>
            <a:chExt cx="1382992" cy="66927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29"/>
              <a:ext cx="918205" cy="638547"/>
              <a:chOff x="2697431" y="1071029"/>
              <a:chExt cx="918205" cy="638547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29"/>
                <a:ext cx="819596" cy="63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414975" y="1095260"/>
              <a:ext cx="665448" cy="64504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495"/>
            <a:ext cx="1784849" cy="23722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89495" y="110641"/>
            <a:ext cx="1966403" cy="2179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CC3C0-E5A9-23A6-4AFE-30B2ACC50A6D}"/>
              </a:ext>
            </a:extLst>
          </p:cNvPr>
          <p:cNvSpPr txBox="1"/>
          <p:nvPr/>
        </p:nvSpPr>
        <p:spPr>
          <a:xfrm>
            <a:off x="2636140" y="822005"/>
            <a:ext cx="472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Nhóm 24">
            <a:extLst>
              <a:ext uri="{FF2B5EF4-FFF2-40B4-BE49-F238E27FC236}">
                <a16:creationId xmlns:a16="http://schemas.microsoft.com/office/drawing/2014/main" id="{203A85DB-CDDA-07D2-BE33-991AA823AE72}"/>
              </a:ext>
            </a:extLst>
          </p:cNvPr>
          <p:cNvGrpSpPr/>
          <p:nvPr/>
        </p:nvGrpSpPr>
        <p:grpSpPr>
          <a:xfrm>
            <a:off x="1176922" y="2236850"/>
            <a:ext cx="10197322" cy="461665"/>
            <a:chOff x="1402729" y="3497937"/>
            <a:chExt cx="2157905" cy="220294"/>
          </a:xfrm>
        </p:grpSpPr>
        <p:cxnSp>
          <p:nvCxnSpPr>
            <p:cNvPr id="13" name="Đường kết nối Mũi tên Thẳng 9">
              <a:extLst>
                <a:ext uri="{FF2B5EF4-FFF2-40B4-BE49-F238E27FC236}">
                  <a16:creationId xmlns:a16="http://schemas.microsoft.com/office/drawing/2014/main" id="{B3ACAC4E-BDBB-1675-E9EA-A4D63695FCB8}"/>
                </a:ext>
              </a:extLst>
            </p:cNvPr>
            <p:cNvCxnSpPr>
              <a:cxnSpLocks/>
            </p:cNvCxnSpPr>
            <p:nvPr/>
          </p:nvCxnSpPr>
          <p:spPr>
            <a:xfrm>
              <a:off x="1402729" y="3620703"/>
              <a:ext cx="2157905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7">
              <a:extLst>
                <a:ext uri="{FF2B5EF4-FFF2-40B4-BE49-F238E27FC236}">
                  <a16:creationId xmlns:a16="http://schemas.microsoft.com/office/drawing/2014/main" id="{FB5935DF-E5CB-CBC6-9ED0-792AA1CD0F20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96" y="3548776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59">
              <a:extLst>
                <a:ext uri="{FF2B5EF4-FFF2-40B4-BE49-F238E27FC236}">
                  <a16:creationId xmlns:a16="http://schemas.microsoft.com/office/drawing/2014/main" id="{BC37F5EB-99D8-7A64-0210-60379ECC04B8}"/>
                </a:ext>
              </a:extLst>
            </p:cNvPr>
            <p:cNvCxnSpPr>
              <a:cxnSpLocks/>
            </p:cNvCxnSpPr>
            <p:nvPr/>
          </p:nvCxnSpPr>
          <p:spPr>
            <a:xfrm>
              <a:off x="1911840" y="3540304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61">
              <a:extLst>
                <a:ext uri="{FF2B5EF4-FFF2-40B4-BE49-F238E27FC236}">
                  <a16:creationId xmlns:a16="http://schemas.microsoft.com/office/drawing/2014/main" id="{57B07D72-BEC4-2B29-D959-CD240B6C9AB2}"/>
                </a:ext>
              </a:extLst>
            </p:cNvPr>
            <p:cNvCxnSpPr>
              <a:cxnSpLocks/>
            </p:cNvCxnSpPr>
            <p:nvPr/>
          </p:nvCxnSpPr>
          <p:spPr>
            <a:xfrm>
              <a:off x="2188361" y="3531827"/>
              <a:ext cx="0" cy="17792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62">
              <a:extLst>
                <a:ext uri="{FF2B5EF4-FFF2-40B4-BE49-F238E27FC236}">
                  <a16:creationId xmlns:a16="http://schemas.microsoft.com/office/drawing/2014/main" id="{442A4AEF-46ED-A3C1-D4D5-298832A2BD75}"/>
                </a:ext>
              </a:extLst>
            </p:cNvPr>
            <p:cNvCxnSpPr>
              <a:cxnSpLocks/>
            </p:cNvCxnSpPr>
            <p:nvPr/>
          </p:nvCxnSpPr>
          <p:spPr>
            <a:xfrm>
              <a:off x="2467876" y="3514882"/>
              <a:ext cx="0" cy="20021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62">
              <a:extLst>
                <a:ext uri="{FF2B5EF4-FFF2-40B4-BE49-F238E27FC236}">
                  <a16:creationId xmlns:a16="http://schemas.microsoft.com/office/drawing/2014/main" id="{07567310-FC10-2801-3C6B-6474F0C9E7E8}"/>
                </a:ext>
              </a:extLst>
            </p:cNvPr>
            <p:cNvCxnSpPr>
              <a:cxnSpLocks/>
            </p:cNvCxnSpPr>
            <p:nvPr/>
          </p:nvCxnSpPr>
          <p:spPr>
            <a:xfrm>
              <a:off x="2734060" y="3531828"/>
              <a:ext cx="0" cy="18639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Đường nối Thẳng 62">
              <a:extLst>
                <a:ext uri="{FF2B5EF4-FFF2-40B4-BE49-F238E27FC236}">
                  <a16:creationId xmlns:a16="http://schemas.microsoft.com/office/drawing/2014/main" id="{4293823C-14D4-AA56-B918-35043BD96F7C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53" y="3514883"/>
              <a:ext cx="0" cy="1864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Đường nối Thẳng 62">
              <a:extLst>
                <a:ext uri="{FF2B5EF4-FFF2-40B4-BE49-F238E27FC236}">
                  <a16:creationId xmlns:a16="http://schemas.microsoft.com/office/drawing/2014/main" id="{3AD84BB4-810F-9EAC-D48F-9FD75438974A}"/>
                </a:ext>
              </a:extLst>
            </p:cNvPr>
            <p:cNvCxnSpPr>
              <a:cxnSpLocks/>
            </p:cNvCxnSpPr>
            <p:nvPr/>
          </p:nvCxnSpPr>
          <p:spPr>
            <a:xfrm>
              <a:off x="3255685" y="3497937"/>
              <a:ext cx="0" cy="203346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Hộp Văn bản 107">
            <a:extLst>
              <a:ext uri="{FF2B5EF4-FFF2-40B4-BE49-F238E27FC236}">
                <a16:creationId xmlns:a16="http://schemas.microsoft.com/office/drawing/2014/main" id="{F6C5DAE9-04E0-D1F7-9A54-D0FA7CBE41D7}"/>
              </a:ext>
            </a:extLst>
          </p:cNvPr>
          <p:cNvSpPr txBox="1"/>
          <p:nvPr/>
        </p:nvSpPr>
        <p:spPr>
          <a:xfrm>
            <a:off x="1602144" y="2751407"/>
            <a:ext cx="139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36 524</a:t>
            </a:r>
          </a:p>
        </p:txBody>
      </p:sp>
      <p:sp>
        <p:nvSpPr>
          <p:cNvPr id="10" name="Hộp Văn bản 107">
            <a:extLst>
              <a:ext uri="{FF2B5EF4-FFF2-40B4-BE49-F238E27FC236}">
                <a16:creationId xmlns:a16="http://schemas.microsoft.com/office/drawing/2014/main" id="{B057FB2D-B337-68DC-9FCE-0429D99E923F}"/>
              </a:ext>
            </a:extLst>
          </p:cNvPr>
          <p:cNvSpPr txBox="1"/>
          <p:nvPr/>
        </p:nvSpPr>
        <p:spPr>
          <a:xfrm>
            <a:off x="2980019" y="2769545"/>
            <a:ext cx="139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36 525</a:t>
            </a:r>
          </a:p>
        </p:txBody>
      </p:sp>
      <p:sp>
        <p:nvSpPr>
          <p:cNvPr id="11" name="Hộp Văn bản 107">
            <a:extLst>
              <a:ext uri="{FF2B5EF4-FFF2-40B4-BE49-F238E27FC236}">
                <a16:creationId xmlns:a16="http://schemas.microsoft.com/office/drawing/2014/main" id="{93F8C7C4-833B-42DF-F02E-CA5141B4BCDF}"/>
              </a:ext>
            </a:extLst>
          </p:cNvPr>
          <p:cNvSpPr txBox="1"/>
          <p:nvPr/>
        </p:nvSpPr>
        <p:spPr>
          <a:xfrm>
            <a:off x="4277093" y="2769545"/>
            <a:ext cx="122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36 526</a:t>
            </a:r>
          </a:p>
        </p:txBody>
      </p:sp>
      <p:sp>
        <p:nvSpPr>
          <p:cNvPr id="12" name="Hộp Văn bản 107">
            <a:extLst>
              <a:ext uri="{FF2B5EF4-FFF2-40B4-BE49-F238E27FC236}">
                <a16:creationId xmlns:a16="http://schemas.microsoft.com/office/drawing/2014/main" id="{9A914D8A-D0C0-E866-6126-A08064C4142A}"/>
              </a:ext>
            </a:extLst>
          </p:cNvPr>
          <p:cNvSpPr txBox="1"/>
          <p:nvPr/>
        </p:nvSpPr>
        <p:spPr>
          <a:xfrm>
            <a:off x="5580764" y="2769545"/>
            <a:ext cx="122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n-lt"/>
              </a:rPr>
              <a:t>36 527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87455D-8F3D-C95D-C392-F4937C947391}"/>
              </a:ext>
            </a:extLst>
          </p:cNvPr>
          <p:cNvSpPr/>
          <p:nvPr/>
        </p:nvSpPr>
        <p:spPr>
          <a:xfrm>
            <a:off x="7313024" y="2836803"/>
            <a:ext cx="352425" cy="352425"/>
          </a:xfrm>
          <a:prstGeom prst="round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60CC67-A9CF-6F51-D49A-7FD612A86DD4}"/>
              </a:ext>
            </a:extLst>
          </p:cNvPr>
          <p:cNvSpPr/>
          <p:nvPr/>
        </p:nvSpPr>
        <p:spPr>
          <a:xfrm>
            <a:off x="8525365" y="2836804"/>
            <a:ext cx="352425" cy="352425"/>
          </a:xfrm>
          <a:prstGeom prst="round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51BD0C-ECD3-DF4E-8E80-651C69BF4FB0}"/>
              </a:ext>
            </a:extLst>
          </p:cNvPr>
          <p:cNvSpPr/>
          <p:nvPr/>
        </p:nvSpPr>
        <p:spPr>
          <a:xfrm>
            <a:off x="9799855" y="2831487"/>
            <a:ext cx="352425" cy="352425"/>
          </a:xfrm>
          <a:prstGeom prst="round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E09DE5-BF69-607F-3C4C-587D707A18EF}"/>
              </a:ext>
            </a:extLst>
          </p:cNvPr>
          <p:cNvSpPr/>
          <p:nvPr/>
        </p:nvSpPr>
        <p:spPr>
          <a:xfrm>
            <a:off x="6884435" y="2769545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2BB7F7-0FB9-A61C-B491-B8241E34F7C9}"/>
              </a:ext>
            </a:extLst>
          </p:cNvPr>
          <p:cNvSpPr/>
          <p:nvPr/>
        </p:nvSpPr>
        <p:spPr>
          <a:xfrm>
            <a:off x="8216333" y="2781600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CFD183-74CF-2F43-E5CE-653092348BE6}"/>
              </a:ext>
            </a:extLst>
          </p:cNvPr>
          <p:cNvSpPr/>
          <p:nvPr/>
        </p:nvSpPr>
        <p:spPr>
          <a:xfrm>
            <a:off x="9518821" y="2757490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36 530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49D0CF6-DD6F-380A-1D24-703F0880A8A2}"/>
              </a:ext>
            </a:extLst>
          </p:cNvPr>
          <p:cNvSpPr/>
          <p:nvPr/>
        </p:nvSpPr>
        <p:spPr>
          <a:xfrm rot="16200000">
            <a:off x="2732680" y="2713671"/>
            <a:ext cx="290217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398978-26BE-1EB0-F8B1-BEAE1491DFFA}"/>
              </a:ext>
            </a:extLst>
          </p:cNvPr>
          <p:cNvSpPr txBox="1"/>
          <p:nvPr/>
        </p:nvSpPr>
        <p:spPr>
          <a:xfrm>
            <a:off x="2727221" y="3515888"/>
            <a:ext cx="53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CA5BE126-4E54-33BE-39AA-37F26405BB4F}"/>
              </a:ext>
            </a:extLst>
          </p:cNvPr>
          <p:cNvSpPr/>
          <p:nvPr/>
        </p:nvSpPr>
        <p:spPr>
          <a:xfrm rot="16200000">
            <a:off x="4121665" y="2729034"/>
            <a:ext cx="263214" cy="1224770"/>
          </a:xfrm>
          <a:prstGeom prst="leftBrace">
            <a:avLst>
              <a:gd name="adj1" fmla="val 35052"/>
              <a:gd name="adj2" fmla="val 4913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04D253-FA59-AA92-7254-C910BA42389B}"/>
              </a:ext>
            </a:extLst>
          </p:cNvPr>
          <p:cNvSpPr txBox="1"/>
          <p:nvPr/>
        </p:nvSpPr>
        <p:spPr>
          <a:xfrm>
            <a:off x="4089378" y="3501274"/>
            <a:ext cx="538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781079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1272" y="805577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856" y="1390311"/>
            <a:ext cx="2518752" cy="3006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93610" y="3658763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2 chục nghìn, 7 nghìn, 3 trăm, 4 chục và 0 đơn vị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2685-57B2-AA0E-0973-DE0AAC27F2EF}"/>
              </a:ext>
            </a:extLst>
          </p:cNvPr>
          <p:cNvSpPr txBox="1"/>
          <p:nvPr/>
        </p:nvSpPr>
        <p:spPr>
          <a:xfrm>
            <a:off x="593610" y="1800376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a) 1 chục nghìn, 5 nghìn, 8 trăm, 2 chục và 6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B8193-2A2C-B03E-CD4C-25AE31FC868D}"/>
              </a:ext>
            </a:extLst>
          </p:cNvPr>
          <p:cNvSpPr txBox="1"/>
          <p:nvPr/>
        </p:nvSpPr>
        <p:spPr>
          <a:xfrm>
            <a:off x="593610" y="2484535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3 chục nghìn, 2 nghìn, 0 trăm, 4 chục và 3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A57C-6A6C-2D98-3939-11D8F6423205}"/>
              </a:ext>
            </a:extLst>
          </p:cNvPr>
          <p:cNvSpPr txBox="1"/>
          <p:nvPr/>
        </p:nvSpPr>
        <p:spPr>
          <a:xfrm>
            <a:off x="593610" y="3094451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6 chục nghìn, 6 nghìn, 4 trăm, 0 chục và 1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A38C0-E557-06D3-5EF0-720A59095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4739B-652C-E932-2B3A-DBB5967FD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87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3839" y="279577"/>
            <a:ext cx="11484322" cy="629884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995513" y="405030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657286" y="429528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6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1401585" y="4987864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2 chục nghìn, 7 nghìn, 3 trăm, 4 chục và 0 đơn vị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2685-57B2-AA0E-0973-DE0AAC27F2EF}"/>
              </a:ext>
            </a:extLst>
          </p:cNvPr>
          <p:cNvSpPr txBox="1"/>
          <p:nvPr/>
        </p:nvSpPr>
        <p:spPr>
          <a:xfrm>
            <a:off x="1401585" y="1041701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a) 1 chục nghìn, 5 nghìn, 8 trăm, 2 chục và 6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B8193-2A2C-B03E-CD4C-25AE31FC868D}"/>
              </a:ext>
            </a:extLst>
          </p:cNvPr>
          <p:cNvSpPr txBox="1"/>
          <p:nvPr/>
        </p:nvSpPr>
        <p:spPr>
          <a:xfrm>
            <a:off x="1401585" y="2338390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3 chục nghìn, 2 nghìn, 0 trăm, 4 chục và 3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A57C-6A6C-2D98-3939-11D8F6423205}"/>
              </a:ext>
            </a:extLst>
          </p:cNvPr>
          <p:cNvSpPr txBox="1"/>
          <p:nvPr/>
        </p:nvSpPr>
        <p:spPr>
          <a:xfrm>
            <a:off x="1351496" y="3634258"/>
            <a:ext cx="7978236" cy="544830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 6 chục nghìn, 6 nghìn, 4 trăm, 0 chục và 1 </a:t>
            </a:r>
            <a:r>
              <a:rPr lang="vi-VN" sz="2600">
                <a:latin typeface="Arial" panose="020B0604020202020204" pitchFamily="34" charset="0"/>
                <a:cs typeface="Arial" panose="020B0604020202020204" pitchFamily="34" charset="0"/>
              </a:rPr>
              <a:t>đơn vị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5BEA0-2356-E2E3-360E-B28F9BA89510}"/>
              </a:ext>
            </a:extLst>
          </p:cNvPr>
          <p:cNvSpPr txBox="1"/>
          <p:nvPr/>
        </p:nvSpPr>
        <p:spPr>
          <a:xfrm>
            <a:off x="1864717" y="1712823"/>
            <a:ext cx="6867830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15 826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Mười lăm nghìn tám trăm hai mươi sáu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D215C6-49EA-4662-62EB-772BAE41E2E0}"/>
              </a:ext>
            </a:extLst>
          </p:cNvPr>
          <p:cNvSpPr txBox="1"/>
          <p:nvPr/>
        </p:nvSpPr>
        <p:spPr>
          <a:xfrm>
            <a:off x="1864717" y="3028412"/>
            <a:ext cx="7556422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32 043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hai nghìn không trăm bốn mươi ba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F06DD6-FBE8-435B-AD97-F3FCD80543CA}"/>
              </a:ext>
            </a:extLst>
          </p:cNvPr>
          <p:cNvSpPr txBox="1"/>
          <p:nvPr/>
        </p:nvSpPr>
        <p:spPr>
          <a:xfrm>
            <a:off x="1864717" y="4344001"/>
            <a:ext cx="6867830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66 401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sáu nghìn bốn trăm linh một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108E80-31FA-4587-30F4-4CF19E85E942}"/>
              </a:ext>
            </a:extLst>
          </p:cNvPr>
          <p:cNvSpPr txBox="1"/>
          <p:nvPr/>
        </p:nvSpPr>
        <p:spPr>
          <a:xfrm>
            <a:off x="1864717" y="5659591"/>
            <a:ext cx="6642021" cy="51077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27 340: 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mươi bảy nghìn b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tră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bốn mươi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3C0BA7-F308-E429-59CC-302B1D9D5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C19827-EB7C-DAE1-59D5-8558F8D7AE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3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72D3E-6D2D-B2F1-D5B2-CBE6BCEC5C71}"/>
              </a:ext>
            </a:extLst>
          </p:cNvPr>
          <p:cNvSpPr/>
          <p:nvPr/>
        </p:nvSpPr>
        <p:spPr>
          <a:xfrm>
            <a:off x="353839" y="460829"/>
            <a:ext cx="11484322" cy="5936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4003" y="688120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0556" y="687683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" t="4843" r="78786" b="16353"/>
          <a:stretch/>
        </p:blipFill>
        <p:spPr>
          <a:xfrm>
            <a:off x="668889" y="1709756"/>
            <a:ext cx="2029523" cy="326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34CB38-95E5-F1D4-79BB-59973E819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435" r="77483"/>
          <a:stretch/>
        </p:blipFill>
        <p:spPr>
          <a:xfrm>
            <a:off x="706778" y="5115051"/>
            <a:ext cx="1862839" cy="65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25523-29CF-E876-AD58-1FBFDB390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02" t="80973" r="55881" b="-538"/>
          <a:stretch/>
        </p:blipFill>
        <p:spPr>
          <a:xfrm>
            <a:off x="2914344" y="5161408"/>
            <a:ext cx="1862839" cy="65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A912B-1068-6708-B830-9E4C2BC59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29" t="81969" r="34800" b="2280"/>
          <a:stretch/>
        </p:blipFill>
        <p:spPr>
          <a:xfrm>
            <a:off x="5399789" y="5120050"/>
            <a:ext cx="2203294" cy="64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0F3B72-50D7-230A-B499-02C873703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66" t="81771" r="12763" b="2478"/>
          <a:stretch/>
        </p:blipFill>
        <p:spPr>
          <a:xfrm>
            <a:off x="7947808" y="5202864"/>
            <a:ext cx="2096938" cy="61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498AED-9639-70C7-4FF9-C280E73FF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18" t="124" r="58726" b="19852"/>
          <a:stretch/>
        </p:blipFill>
        <p:spPr>
          <a:xfrm>
            <a:off x="3050596" y="1659185"/>
            <a:ext cx="2029523" cy="331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8B6631-1CB9-ECFF-262C-1DB1F52F7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91" t="6849" r="41166" b="19083"/>
          <a:stretch/>
        </p:blipFill>
        <p:spPr>
          <a:xfrm>
            <a:off x="5464041" y="1662178"/>
            <a:ext cx="2029523" cy="336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C9096-F7B7-7159-9588-A68A4D451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24" t="7592" r="21820" b="18340"/>
          <a:stretch/>
        </p:blipFill>
        <p:spPr>
          <a:xfrm>
            <a:off x="7845748" y="1751601"/>
            <a:ext cx="2226130" cy="3368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35A2EFD-2BAA-6452-0F87-5542C9DB61C3}"/>
              </a:ext>
            </a:extLst>
          </p:cNvPr>
          <p:cNvGrpSpPr/>
          <p:nvPr/>
        </p:nvGrpSpPr>
        <p:grpSpPr>
          <a:xfrm>
            <a:off x="9758946" y="2997064"/>
            <a:ext cx="2029523" cy="2769317"/>
            <a:chOff x="7716644" y="769433"/>
            <a:chExt cx="2649220" cy="29104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BF7117-D919-2B4C-58EE-ECB81833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874" t="33497"/>
            <a:stretch/>
          </p:blipFill>
          <p:spPr>
            <a:xfrm>
              <a:off x="7772400" y="769433"/>
              <a:ext cx="2593464" cy="28853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2E3682-8A51-C14C-BF73-8ACA09C7E43A}"/>
                </a:ext>
              </a:extLst>
            </p:cNvPr>
            <p:cNvSpPr/>
            <p:nvPr/>
          </p:nvSpPr>
          <p:spPr>
            <a:xfrm>
              <a:off x="7716644" y="2776654"/>
              <a:ext cx="1215483" cy="903248"/>
            </a:xfrm>
            <a:custGeom>
              <a:avLst/>
              <a:gdLst>
                <a:gd name="connsiteX0" fmla="*/ 22302 w 1215483"/>
                <a:gd name="connsiteY0" fmla="*/ 11151 h 903248"/>
                <a:gd name="connsiteX1" fmla="*/ 22302 w 1215483"/>
                <a:gd name="connsiteY1" fmla="*/ 11151 h 903248"/>
                <a:gd name="connsiteX2" fmla="*/ 903249 w 1215483"/>
                <a:gd name="connsiteY2" fmla="*/ 0 h 903248"/>
                <a:gd name="connsiteX3" fmla="*/ 1148576 w 1215483"/>
                <a:gd name="connsiteY3" fmla="*/ 178419 h 903248"/>
                <a:gd name="connsiteX4" fmla="*/ 1215483 w 1215483"/>
                <a:gd name="connsiteY4" fmla="*/ 345687 h 903248"/>
                <a:gd name="connsiteX5" fmla="*/ 1115122 w 1215483"/>
                <a:gd name="connsiteY5" fmla="*/ 512956 h 903248"/>
                <a:gd name="connsiteX6" fmla="*/ 880946 w 1215483"/>
                <a:gd name="connsiteY6" fmla="*/ 747131 h 903248"/>
                <a:gd name="connsiteX7" fmla="*/ 524107 w 1215483"/>
                <a:gd name="connsiteY7" fmla="*/ 858644 h 903248"/>
                <a:gd name="connsiteX8" fmla="*/ 345688 w 1215483"/>
                <a:gd name="connsiteY8" fmla="*/ 903248 h 903248"/>
                <a:gd name="connsiteX9" fmla="*/ 111512 w 1215483"/>
                <a:gd name="connsiteY9" fmla="*/ 724829 h 903248"/>
                <a:gd name="connsiteX10" fmla="*/ 0 w 1215483"/>
                <a:gd name="connsiteY10" fmla="*/ 479502 h 903248"/>
                <a:gd name="connsiteX11" fmla="*/ 11151 w 1215483"/>
                <a:gd name="connsiteY11" fmla="*/ 178419 h 903248"/>
                <a:gd name="connsiteX12" fmla="*/ 22302 w 1215483"/>
                <a:gd name="connsiteY12" fmla="*/ 11151 h 903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5483" h="903248">
                  <a:moveTo>
                    <a:pt x="22302" y="11151"/>
                  </a:moveTo>
                  <a:lnTo>
                    <a:pt x="22302" y="11151"/>
                  </a:lnTo>
                  <a:lnTo>
                    <a:pt x="903249" y="0"/>
                  </a:lnTo>
                  <a:lnTo>
                    <a:pt x="1148576" y="178419"/>
                  </a:lnTo>
                  <a:lnTo>
                    <a:pt x="1215483" y="345687"/>
                  </a:lnTo>
                  <a:lnTo>
                    <a:pt x="1115122" y="512956"/>
                  </a:lnTo>
                  <a:lnTo>
                    <a:pt x="880946" y="747131"/>
                  </a:lnTo>
                  <a:lnTo>
                    <a:pt x="524107" y="858644"/>
                  </a:lnTo>
                  <a:lnTo>
                    <a:pt x="345688" y="903248"/>
                  </a:lnTo>
                  <a:lnTo>
                    <a:pt x="111512" y="724829"/>
                  </a:lnTo>
                  <a:lnTo>
                    <a:pt x="0" y="479502"/>
                  </a:lnTo>
                  <a:lnTo>
                    <a:pt x="11151" y="178419"/>
                  </a:lnTo>
                  <a:lnTo>
                    <a:pt x="22302" y="11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540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0.39713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59714 0.018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0469 -0.009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lang="en-US" altLang="en-US" sz="4000" b="1" noProof="0">
                <a:solidFill>
                  <a:srgbClr val="3C72BE"/>
                </a:solidFill>
                <a:ea typeface="字魂35号-经典雅黑"/>
              </a:rPr>
              <a:t>Ôn lại cách đọc, viết số có 5 chữ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5 000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3 500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8500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8300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5800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8 700 –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600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9 300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8 100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2 700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2 000 x 5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10 000 :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20 000</a:t>
            </a:r>
            <a:endParaRPr lang="en-US" sz="66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696831" y="1316554"/>
            <a:ext cx="9154274" cy="4288221"/>
          </a:xfrm>
          <a:custGeom>
            <a:avLst/>
            <a:gdLst>
              <a:gd name="connsiteX0" fmla="*/ 0 w 9154274"/>
              <a:gd name="connsiteY0" fmla="*/ 714704 h 4288221"/>
              <a:gd name="connsiteX1" fmla="*/ 714704 w 9154274"/>
              <a:gd name="connsiteY1" fmla="*/ 0 h 4288221"/>
              <a:gd name="connsiteX2" fmla="*/ 1308925 w 9154274"/>
              <a:gd name="connsiteY2" fmla="*/ 0 h 4288221"/>
              <a:gd name="connsiteX3" fmla="*/ 1748648 w 9154274"/>
              <a:gd name="connsiteY3" fmla="*/ 0 h 4288221"/>
              <a:gd name="connsiteX4" fmla="*/ 2497366 w 9154274"/>
              <a:gd name="connsiteY4" fmla="*/ 0 h 4288221"/>
              <a:gd name="connsiteX5" fmla="*/ 2937089 w 9154274"/>
              <a:gd name="connsiteY5" fmla="*/ 0 h 4288221"/>
              <a:gd name="connsiteX6" fmla="*/ 3299563 w 9154274"/>
              <a:gd name="connsiteY6" fmla="*/ 0 h 4288221"/>
              <a:gd name="connsiteX7" fmla="*/ 3893784 w 9154274"/>
              <a:gd name="connsiteY7" fmla="*/ 0 h 4288221"/>
              <a:gd name="connsiteX8" fmla="*/ 4488004 w 9154274"/>
              <a:gd name="connsiteY8" fmla="*/ 0 h 4288221"/>
              <a:gd name="connsiteX9" fmla="*/ 5236722 w 9154274"/>
              <a:gd name="connsiteY9" fmla="*/ 0 h 4288221"/>
              <a:gd name="connsiteX10" fmla="*/ 5753694 w 9154274"/>
              <a:gd name="connsiteY10" fmla="*/ 0 h 4288221"/>
              <a:gd name="connsiteX11" fmla="*/ 6116169 w 9154274"/>
              <a:gd name="connsiteY11" fmla="*/ 0 h 4288221"/>
              <a:gd name="connsiteX12" fmla="*/ 6633141 w 9154274"/>
              <a:gd name="connsiteY12" fmla="*/ 0 h 4288221"/>
              <a:gd name="connsiteX13" fmla="*/ 7072864 w 9154274"/>
              <a:gd name="connsiteY13" fmla="*/ 0 h 4288221"/>
              <a:gd name="connsiteX14" fmla="*/ 7589836 w 9154274"/>
              <a:gd name="connsiteY14" fmla="*/ 0 h 4288221"/>
              <a:gd name="connsiteX15" fmla="*/ 8439571 w 9154274"/>
              <a:gd name="connsiteY15" fmla="*/ 0 h 4288221"/>
              <a:gd name="connsiteX16" fmla="*/ 9154275 w 9154274"/>
              <a:gd name="connsiteY16" fmla="*/ 714704 h 4288221"/>
              <a:gd name="connsiteX17" fmla="*/ 9154274 w 9154274"/>
              <a:gd name="connsiteY17" fmla="*/ 3573518 h 4288221"/>
              <a:gd name="connsiteX18" fmla="*/ 8439570 w 9154274"/>
              <a:gd name="connsiteY18" fmla="*/ 4288222 h 4288221"/>
              <a:gd name="connsiteX19" fmla="*/ 8077096 w 9154274"/>
              <a:gd name="connsiteY19" fmla="*/ 4288222 h 4288221"/>
              <a:gd name="connsiteX20" fmla="*/ 7405626 w 9154274"/>
              <a:gd name="connsiteY20" fmla="*/ 4288222 h 4288221"/>
              <a:gd name="connsiteX21" fmla="*/ 6811406 w 9154274"/>
              <a:gd name="connsiteY21" fmla="*/ 4288222 h 4288221"/>
              <a:gd name="connsiteX22" fmla="*/ 6139937 w 9154274"/>
              <a:gd name="connsiteY22" fmla="*/ 4288222 h 4288221"/>
              <a:gd name="connsiteX23" fmla="*/ 5622965 w 9154274"/>
              <a:gd name="connsiteY23" fmla="*/ 4288222 h 4288221"/>
              <a:gd name="connsiteX24" fmla="*/ 4951496 w 9154274"/>
              <a:gd name="connsiteY24" fmla="*/ 4288222 h 4288221"/>
              <a:gd name="connsiteX25" fmla="*/ 4357275 w 9154274"/>
              <a:gd name="connsiteY25" fmla="*/ 4288221 h 4288221"/>
              <a:gd name="connsiteX26" fmla="*/ 3763055 w 9154274"/>
              <a:gd name="connsiteY26" fmla="*/ 4288221 h 4288221"/>
              <a:gd name="connsiteX27" fmla="*/ 3014337 w 9154274"/>
              <a:gd name="connsiteY27" fmla="*/ 4288221 h 4288221"/>
              <a:gd name="connsiteX28" fmla="*/ 2420117 w 9154274"/>
              <a:gd name="connsiteY28" fmla="*/ 4288221 h 4288221"/>
              <a:gd name="connsiteX29" fmla="*/ 1748648 w 9154274"/>
              <a:gd name="connsiteY29" fmla="*/ 4288221 h 4288221"/>
              <a:gd name="connsiteX30" fmla="*/ 1386173 w 9154274"/>
              <a:gd name="connsiteY30" fmla="*/ 4288221 h 4288221"/>
              <a:gd name="connsiteX31" fmla="*/ 714704 w 9154274"/>
              <a:gd name="connsiteY31" fmla="*/ 4288221 h 4288221"/>
              <a:gd name="connsiteX32" fmla="*/ 0 w 9154274"/>
              <a:gd name="connsiteY32" fmla="*/ 3573517 h 4288221"/>
              <a:gd name="connsiteX33" fmla="*/ 0 w 9154274"/>
              <a:gd name="connsiteY33" fmla="*/ 3058931 h 4288221"/>
              <a:gd name="connsiteX34" fmla="*/ 0 w 9154274"/>
              <a:gd name="connsiteY34" fmla="*/ 2515756 h 4288221"/>
              <a:gd name="connsiteX35" fmla="*/ 0 w 9154274"/>
              <a:gd name="connsiteY35" fmla="*/ 2029758 h 4288221"/>
              <a:gd name="connsiteX36" fmla="*/ 0 w 9154274"/>
              <a:gd name="connsiteY36" fmla="*/ 1429407 h 4288221"/>
              <a:gd name="connsiteX37" fmla="*/ 0 w 9154274"/>
              <a:gd name="connsiteY37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54274" h="4288221" fill="none" extrusionOk="0">
                <a:moveTo>
                  <a:pt x="0" y="714704"/>
                </a:moveTo>
                <a:cubicBezTo>
                  <a:pt x="35974" y="283766"/>
                  <a:pt x="264536" y="16810"/>
                  <a:pt x="714704" y="0"/>
                </a:cubicBezTo>
                <a:cubicBezTo>
                  <a:pt x="874312" y="-23536"/>
                  <a:pt x="1062437" y="60609"/>
                  <a:pt x="1308925" y="0"/>
                </a:cubicBezTo>
                <a:cubicBezTo>
                  <a:pt x="1555413" y="-60609"/>
                  <a:pt x="1642748" y="4390"/>
                  <a:pt x="1748648" y="0"/>
                </a:cubicBezTo>
                <a:cubicBezTo>
                  <a:pt x="1854548" y="-4390"/>
                  <a:pt x="2287796" y="37671"/>
                  <a:pt x="2497366" y="0"/>
                </a:cubicBezTo>
                <a:cubicBezTo>
                  <a:pt x="2706936" y="-37671"/>
                  <a:pt x="2734617" y="9722"/>
                  <a:pt x="2937089" y="0"/>
                </a:cubicBezTo>
                <a:cubicBezTo>
                  <a:pt x="3139561" y="-9722"/>
                  <a:pt x="3154225" y="34657"/>
                  <a:pt x="3299563" y="0"/>
                </a:cubicBezTo>
                <a:cubicBezTo>
                  <a:pt x="3444901" y="-34657"/>
                  <a:pt x="3597637" y="9712"/>
                  <a:pt x="3893784" y="0"/>
                </a:cubicBezTo>
                <a:cubicBezTo>
                  <a:pt x="4189931" y="-9712"/>
                  <a:pt x="4324847" y="21084"/>
                  <a:pt x="4488004" y="0"/>
                </a:cubicBezTo>
                <a:cubicBezTo>
                  <a:pt x="4651161" y="-21084"/>
                  <a:pt x="5020227" y="23854"/>
                  <a:pt x="5236722" y="0"/>
                </a:cubicBezTo>
                <a:cubicBezTo>
                  <a:pt x="5453217" y="-23854"/>
                  <a:pt x="5545459" y="45299"/>
                  <a:pt x="5753694" y="0"/>
                </a:cubicBezTo>
                <a:cubicBezTo>
                  <a:pt x="5961929" y="-45299"/>
                  <a:pt x="6020293" y="3849"/>
                  <a:pt x="6116169" y="0"/>
                </a:cubicBezTo>
                <a:cubicBezTo>
                  <a:pt x="6212046" y="-3849"/>
                  <a:pt x="6448810" y="61580"/>
                  <a:pt x="6633141" y="0"/>
                </a:cubicBezTo>
                <a:cubicBezTo>
                  <a:pt x="6817472" y="-61580"/>
                  <a:pt x="6862979" y="52224"/>
                  <a:pt x="7072864" y="0"/>
                </a:cubicBezTo>
                <a:cubicBezTo>
                  <a:pt x="7282749" y="-52224"/>
                  <a:pt x="7477067" y="8541"/>
                  <a:pt x="7589836" y="0"/>
                </a:cubicBezTo>
                <a:cubicBezTo>
                  <a:pt x="7702605" y="-8541"/>
                  <a:pt x="8194851" y="78151"/>
                  <a:pt x="8439571" y="0"/>
                </a:cubicBezTo>
                <a:cubicBezTo>
                  <a:pt x="8738481" y="-41514"/>
                  <a:pt x="9121200" y="299143"/>
                  <a:pt x="9154275" y="714704"/>
                </a:cubicBezTo>
                <a:cubicBezTo>
                  <a:pt x="9092627" y="1412424"/>
                  <a:pt x="9157426" y="2719667"/>
                  <a:pt x="9154274" y="3573518"/>
                </a:cubicBezTo>
                <a:cubicBezTo>
                  <a:pt x="9109478" y="4048935"/>
                  <a:pt x="8859458" y="4388349"/>
                  <a:pt x="8439570" y="4288222"/>
                </a:cubicBezTo>
                <a:cubicBezTo>
                  <a:pt x="8337063" y="4318091"/>
                  <a:pt x="8199621" y="4248759"/>
                  <a:pt x="8077096" y="4288222"/>
                </a:cubicBezTo>
                <a:cubicBezTo>
                  <a:pt x="7954571" y="4327685"/>
                  <a:pt x="7733371" y="4213880"/>
                  <a:pt x="7405626" y="4288222"/>
                </a:cubicBezTo>
                <a:cubicBezTo>
                  <a:pt x="7077881" y="4362564"/>
                  <a:pt x="6994737" y="4278082"/>
                  <a:pt x="6811406" y="4288222"/>
                </a:cubicBezTo>
                <a:cubicBezTo>
                  <a:pt x="6628075" y="4298362"/>
                  <a:pt x="6378146" y="4273749"/>
                  <a:pt x="6139937" y="4288222"/>
                </a:cubicBezTo>
                <a:cubicBezTo>
                  <a:pt x="5901728" y="4302695"/>
                  <a:pt x="5870075" y="4245143"/>
                  <a:pt x="5622965" y="4288222"/>
                </a:cubicBezTo>
                <a:cubicBezTo>
                  <a:pt x="5375855" y="4331301"/>
                  <a:pt x="5189310" y="4281317"/>
                  <a:pt x="4951496" y="4288222"/>
                </a:cubicBezTo>
                <a:cubicBezTo>
                  <a:pt x="4713682" y="4295127"/>
                  <a:pt x="4610769" y="4228367"/>
                  <a:pt x="4357275" y="4288221"/>
                </a:cubicBezTo>
                <a:cubicBezTo>
                  <a:pt x="4103781" y="4348075"/>
                  <a:pt x="4043678" y="4285931"/>
                  <a:pt x="3763055" y="4288221"/>
                </a:cubicBezTo>
                <a:cubicBezTo>
                  <a:pt x="3482432" y="4290511"/>
                  <a:pt x="3316591" y="4204391"/>
                  <a:pt x="3014337" y="4288221"/>
                </a:cubicBezTo>
                <a:cubicBezTo>
                  <a:pt x="2712083" y="4372051"/>
                  <a:pt x="2584857" y="4277515"/>
                  <a:pt x="2420117" y="4288221"/>
                </a:cubicBezTo>
                <a:cubicBezTo>
                  <a:pt x="2255377" y="4298927"/>
                  <a:pt x="1952388" y="4250686"/>
                  <a:pt x="1748648" y="4288221"/>
                </a:cubicBezTo>
                <a:cubicBezTo>
                  <a:pt x="1544908" y="4325756"/>
                  <a:pt x="1536264" y="4279384"/>
                  <a:pt x="1386173" y="4288221"/>
                </a:cubicBezTo>
                <a:cubicBezTo>
                  <a:pt x="1236083" y="4297058"/>
                  <a:pt x="1047956" y="4240620"/>
                  <a:pt x="714704" y="4288221"/>
                </a:cubicBezTo>
                <a:cubicBezTo>
                  <a:pt x="328052" y="4290699"/>
                  <a:pt x="-48682" y="4069918"/>
                  <a:pt x="0" y="3573517"/>
                </a:cubicBezTo>
                <a:cubicBezTo>
                  <a:pt x="-18046" y="3409193"/>
                  <a:pt x="38433" y="3242592"/>
                  <a:pt x="0" y="3058931"/>
                </a:cubicBezTo>
                <a:cubicBezTo>
                  <a:pt x="-38433" y="2875270"/>
                  <a:pt x="55464" y="2629507"/>
                  <a:pt x="0" y="2515756"/>
                </a:cubicBezTo>
                <a:cubicBezTo>
                  <a:pt x="-55464" y="2402005"/>
                  <a:pt x="606" y="2219279"/>
                  <a:pt x="0" y="2029758"/>
                </a:cubicBezTo>
                <a:cubicBezTo>
                  <a:pt x="-606" y="1840237"/>
                  <a:pt x="16869" y="1577803"/>
                  <a:pt x="0" y="1429407"/>
                </a:cubicBezTo>
                <a:cubicBezTo>
                  <a:pt x="-16869" y="1281011"/>
                  <a:pt x="45492" y="1020777"/>
                  <a:pt x="0" y="714704"/>
                </a:cubicBezTo>
                <a:close/>
              </a:path>
              <a:path w="9154274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1010310" y="-22903"/>
                  <a:pt x="1100894" y="34200"/>
                  <a:pt x="1386173" y="0"/>
                </a:cubicBezTo>
                <a:cubicBezTo>
                  <a:pt x="1671452" y="-34200"/>
                  <a:pt x="1658774" y="23973"/>
                  <a:pt x="1748648" y="0"/>
                </a:cubicBezTo>
                <a:cubicBezTo>
                  <a:pt x="1838522" y="-23973"/>
                  <a:pt x="1936141" y="26869"/>
                  <a:pt x="2111122" y="0"/>
                </a:cubicBezTo>
                <a:cubicBezTo>
                  <a:pt x="2286103" y="-26869"/>
                  <a:pt x="2368454" y="7359"/>
                  <a:pt x="2550845" y="0"/>
                </a:cubicBezTo>
                <a:cubicBezTo>
                  <a:pt x="2733236" y="-7359"/>
                  <a:pt x="3053430" y="89235"/>
                  <a:pt x="3299563" y="0"/>
                </a:cubicBezTo>
                <a:cubicBezTo>
                  <a:pt x="3545696" y="-89235"/>
                  <a:pt x="3575204" y="51390"/>
                  <a:pt x="3816535" y="0"/>
                </a:cubicBezTo>
                <a:cubicBezTo>
                  <a:pt x="4057866" y="-51390"/>
                  <a:pt x="4006952" y="14658"/>
                  <a:pt x="4179010" y="0"/>
                </a:cubicBezTo>
                <a:cubicBezTo>
                  <a:pt x="4351069" y="-14658"/>
                  <a:pt x="4450392" y="17577"/>
                  <a:pt x="4541484" y="0"/>
                </a:cubicBezTo>
                <a:cubicBezTo>
                  <a:pt x="4632576" y="-17577"/>
                  <a:pt x="4899338" y="32695"/>
                  <a:pt x="5058456" y="0"/>
                </a:cubicBezTo>
                <a:cubicBezTo>
                  <a:pt x="5217574" y="-32695"/>
                  <a:pt x="5341191" y="10661"/>
                  <a:pt x="5498179" y="0"/>
                </a:cubicBezTo>
                <a:cubicBezTo>
                  <a:pt x="5655167" y="-10661"/>
                  <a:pt x="5824208" y="55187"/>
                  <a:pt x="6015151" y="0"/>
                </a:cubicBezTo>
                <a:cubicBezTo>
                  <a:pt x="6206094" y="-55187"/>
                  <a:pt x="6326940" y="28364"/>
                  <a:pt x="6454874" y="0"/>
                </a:cubicBezTo>
                <a:cubicBezTo>
                  <a:pt x="6582808" y="-28364"/>
                  <a:pt x="6851403" y="35379"/>
                  <a:pt x="7049095" y="0"/>
                </a:cubicBezTo>
                <a:cubicBezTo>
                  <a:pt x="7246787" y="-35379"/>
                  <a:pt x="7351180" y="54734"/>
                  <a:pt x="7566067" y="0"/>
                </a:cubicBezTo>
                <a:cubicBezTo>
                  <a:pt x="7780954" y="-54734"/>
                  <a:pt x="8088841" y="10139"/>
                  <a:pt x="8439571" y="0"/>
                </a:cubicBezTo>
                <a:cubicBezTo>
                  <a:pt x="8873150" y="85139"/>
                  <a:pt x="9172435" y="315714"/>
                  <a:pt x="9154275" y="714704"/>
                </a:cubicBezTo>
                <a:cubicBezTo>
                  <a:pt x="8975563" y="1598362"/>
                  <a:pt x="9163923" y="2586546"/>
                  <a:pt x="9154274" y="3573518"/>
                </a:cubicBezTo>
                <a:cubicBezTo>
                  <a:pt x="9173217" y="3966562"/>
                  <a:pt x="8839499" y="4357048"/>
                  <a:pt x="8439570" y="4288222"/>
                </a:cubicBezTo>
                <a:cubicBezTo>
                  <a:pt x="8138826" y="4291624"/>
                  <a:pt x="7869817" y="4224558"/>
                  <a:pt x="7690852" y="4288222"/>
                </a:cubicBezTo>
                <a:cubicBezTo>
                  <a:pt x="7511887" y="4351886"/>
                  <a:pt x="7236191" y="4250131"/>
                  <a:pt x="7096632" y="4288222"/>
                </a:cubicBezTo>
                <a:cubicBezTo>
                  <a:pt x="6957073" y="4326313"/>
                  <a:pt x="6787759" y="4234709"/>
                  <a:pt x="6502411" y="4288222"/>
                </a:cubicBezTo>
                <a:cubicBezTo>
                  <a:pt x="6217063" y="4341735"/>
                  <a:pt x="6254330" y="4275220"/>
                  <a:pt x="6139937" y="4288222"/>
                </a:cubicBezTo>
                <a:cubicBezTo>
                  <a:pt x="6025544" y="4301224"/>
                  <a:pt x="5572947" y="4233825"/>
                  <a:pt x="5391219" y="4288222"/>
                </a:cubicBezTo>
                <a:cubicBezTo>
                  <a:pt x="5209491" y="4342619"/>
                  <a:pt x="4815990" y="4234267"/>
                  <a:pt x="4642501" y="4288222"/>
                </a:cubicBezTo>
                <a:cubicBezTo>
                  <a:pt x="4469012" y="4342177"/>
                  <a:pt x="4362002" y="4274304"/>
                  <a:pt x="4125529" y="4288221"/>
                </a:cubicBezTo>
                <a:cubicBezTo>
                  <a:pt x="3889056" y="4302138"/>
                  <a:pt x="3635709" y="4238617"/>
                  <a:pt x="3454060" y="4288221"/>
                </a:cubicBezTo>
                <a:cubicBezTo>
                  <a:pt x="3272411" y="4337825"/>
                  <a:pt x="2978949" y="4257370"/>
                  <a:pt x="2859840" y="4288221"/>
                </a:cubicBezTo>
                <a:cubicBezTo>
                  <a:pt x="2740731" y="4319072"/>
                  <a:pt x="2526879" y="4267356"/>
                  <a:pt x="2420117" y="4288221"/>
                </a:cubicBezTo>
                <a:cubicBezTo>
                  <a:pt x="2313355" y="4309086"/>
                  <a:pt x="2171823" y="4251974"/>
                  <a:pt x="2057642" y="4288221"/>
                </a:cubicBezTo>
                <a:cubicBezTo>
                  <a:pt x="1943462" y="4324468"/>
                  <a:pt x="1679737" y="4267068"/>
                  <a:pt x="1540670" y="4288221"/>
                </a:cubicBezTo>
                <a:cubicBezTo>
                  <a:pt x="1401603" y="4309374"/>
                  <a:pt x="983492" y="4274335"/>
                  <a:pt x="714704" y="4288221"/>
                </a:cubicBezTo>
                <a:cubicBezTo>
                  <a:pt x="313385" y="4202943"/>
                  <a:pt x="-41805" y="3906229"/>
                  <a:pt x="0" y="3573517"/>
                </a:cubicBezTo>
                <a:cubicBezTo>
                  <a:pt x="-51952" y="3340839"/>
                  <a:pt x="50102" y="3263799"/>
                  <a:pt x="0" y="3087519"/>
                </a:cubicBezTo>
                <a:cubicBezTo>
                  <a:pt x="-50102" y="2911239"/>
                  <a:pt x="60653" y="2679250"/>
                  <a:pt x="0" y="2572932"/>
                </a:cubicBezTo>
                <a:cubicBezTo>
                  <a:pt x="-60653" y="2466614"/>
                  <a:pt x="17835" y="2094890"/>
                  <a:pt x="0" y="1972582"/>
                </a:cubicBezTo>
                <a:cubicBezTo>
                  <a:pt x="-17835" y="1850274"/>
                  <a:pt x="56681" y="1547532"/>
                  <a:pt x="0" y="1400819"/>
                </a:cubicBezTo>
                <a:cubicBezTo>
                  <a:pt x="-56681" y="1254106"/>
                  <a:pt x="55250" y="1037863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116634" y="1803349"/>
            <a:ext cx="388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900" y="2938051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50052" y="3613112"/>
            <a:ext cx="7654928" cy="63336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biểu diễn các số có năm chữ số trên tia số</a:t>
            </a:r>
            <a:r>
              <a:rPr lang="vi-VN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endParaRPr lang="vi-VN" sz="260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23" y="1938675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65" y="3183084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50052" y="2062777"/>
            <a:ext cx="7274784" cy="11203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600" b="1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1.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cách đọc, viết các số có năm chữ số; số 100 000. </a:t>
            </a:r>
            <a:endParaRPr lang="vi-VN" sz="260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729" y="758805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685</Words>
  <Application>Microsoft Office PowerPoint</Application>
  <PresentationFormat>Widescreen</PresentationFormat>
  <Paragraphs>159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#9Slide03 Arima Madurai ExtraBo</vt:lpstr>
      <vt:lpstr>Arial</vt:lpstr>
      <vt:lpstr>Calibri</vt:lpstr>
      <vt:lpstr>Cambria</vt:lpstr>
      <vt:lpstr>SVN-Poky's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49</cp:revision>
  <dcterms:created xsi:type="dcterms:W3CDTF">2022-11-25T07:31:46Z</dcterms:created>
  <dcterms:modified xsi:type="dcterms:W3CDTF">2023-03-12T02:46:02Z</dcterms:modified>
</cp:coreProperties>
</file>