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  <p:sldMasterId id="2147483720" r:id="rId2"/>
    <p:sldMasterId id="2147483733" r:id="rId3"/>
  </p:sldMasterIdLst>
  <p:notesMasterIdLst>
    <p:notesMasterId r:id="rId24"/>
  </p:notesMasterIdLst>
  <p:sldIdLst>
    <p:sldId id="435" r:id="rId4"/>
    <p:sldId id="404" r:id="rId5"/>
    <p:sldId id="433" r:id="rId6"/>
    <p:sldId id="428" r:id="rId7"/>
    <p:sldId id="429" r:id="rId8"/>
    <p:sldId id="430" r:id="rId9"/>
    <p:sldId id="431" r:id="rId10"/>
    <p:sldId id="436" r:id="rId11"/>
    <p:sldId id="434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308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E9D"/>
    <a:srgbClr val="155501"/>
    <a:srgbClr val="E6E6E6"/>
    <a:srgbClr val="4A4A4A"/>
    <a:srgbClr val="FF99FF"/>
    <a:srgbClr val="990000"/>
    <a:srgbClr val="66FF66"/>
    <a:srgbClr val="CC6600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374" autoAdjust="0"/>
  </p:normalViewPr>
  <p:slideViewPr>
    <p:cSldViewPr snapToGrid="0">
      <p:cViewPr varScale="1">
        <p:scale>
          <a:sx n="81" d="100"/>
          <a:sy n="81" d="100"/>
        </p:scale>
        <p:origin x="8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1DC2718D-04FD-42C0-9E68-8E3BC94FF004}" type="datetimeFigureOut">
              <a:rPr lang="en-US" smtClean="0"/>
              <a:pPr/>
              <a:t>8/22/2022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58E1F0C9-128D-47F3-B9A6-4656E53E4C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790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" name="Google Shape;55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1" name="Google Shape;55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1368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5757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E1F0C9-128D-47F3-B9A6-4656E53E4C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3266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5757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E1F0C9-128D-47F3-B9A6-4656E53E4C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4204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E1F0C9-128D-47F3-B9A6-4656E53E4C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5227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E1F0C9-128D-47F3-B9A6-4656E53E4C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5809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1381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5" name="Google Shape;14025;g90c1c59b33_0_16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26" name="Google Shape;14026;g90c1c59b33_0_16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1508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4862825-F999-48A1-A8CC-DBC54813CE2D}" type="datetimeFigureOut">
              <a:rPr lang="en-US" smtClean="0"/>
              <a:pPr/>
              <a:t>8/22/2022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484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pPr/>
              <a:t>8/22/2022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13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pPr/>
              <a:t>8/22/2022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6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69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67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30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2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2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2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2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2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2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2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2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2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2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2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2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2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" name="Google Shape;148;p2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2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" name="Google Shape;150;p2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" name="Google Shape;151;p2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2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2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7" name="Google Shape;427;p2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8" name="Google Shape;428;p2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9" name="Google Shape;429;p2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0" name="Google Shape;430;p2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1" name="Google Shape;431;p2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2" name="Google Shape;432;p2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3" name="Google Shape;433;p2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4" name="Google Shape;434;p2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5" name="Google Shape;435;p2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6" name="Google Shape;436;p2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7" name="Google Shape;437;p2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8" name="Google Shape;438;p2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9" name="Google Shape;439;p2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0" name="Google Shape;440;p2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1" name="Google Shape;441;p2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2" name="Google Shape;442;p2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3" name="Google Shape;443;p2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8231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1"/>
        </a:solidFill>
        <a:effectLst/>
      </p:bgPr>
    </p:bg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3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4" name="Google Shape;564;p3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5" name="Google Shape;565;p3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6" name="Google Shape;566;p3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7" name="Google Shape;567;p3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8" name="Google Shape;568;p3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9" name="Google Shape;569;p3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0" name="Google Shape;570;p3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1" name="Google Shape;571;p3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2" name="Google Shape;572;p3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3" name="Google Shape;573;p3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4" name="Google Shape;574;p3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5" name="Google Shape;575;p3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6" name="Google Shape;576;p3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7" name="Google Shape;577;p3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8" name="Google Shape;578;p3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9" name="Google Shape;579;p3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0" name="Google Shape;580;p3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1" name="Google Shape;581;p3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2" name="Google Shape;582;p3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3" name="Google Shape;583;p3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4" name="Google Shape;584;p3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5" name="Google Shape;585;p3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6" name="Google Shape;586;p3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7" name="Google Shape;587;p3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8" name="Google Shape;588;p3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9" name="Google Shape;589;p3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0" name="Google Shape;590;p3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1" name="Google Shape;591;p3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2" name="Google Shape;592;p3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3" name="Google Shape;593;p3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4" name="Google Shape;594;p3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5" name="Google Shape;595;p3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6" name="Google Shape;596;p3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7" name="Google Shape;597;p3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8" name="Google Shape;598;p3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9" name="Google Shape;599;p3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0" name="Google Shape;600;p3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1" name="Google Shape;601;p3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2" name="Google Shape;602;p3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3" name="Google Shape;603;p3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4" name="Google Shape;604;p3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5" name="Google Shape;605;p3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6" name="Google Shape;606;p3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7" name="Google Shape;607;p3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8" name="Google Shape;608;p3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9" name="Google Shape;609;p3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0" name="Google Shape;610;p3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1" name="Google Shape;611;p3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2" name="Google Shape;612;p3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3" name="Google Shape;613;p3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4" name="Google Shape;614;p3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5" name="Google Shape;615;p3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6" name="Google Shape;616;p3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7" name="Google Shape;617;p3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8" name="Google Shape;618;p3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9" name="Google Shape;619;p3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0" name="Google Shape;620;p3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1" name="Google Shape;621;p3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2" name="Google Shape;622;p3"/>
          <p:cNvSpPr txBox="1">
            <a:spLocks noGrp="1"/>
          </p:cNvSpPr>
          <p:nvPr>
            <p:ph type="title"/>
          </p:nvPr>
        </p:nvSpPr>
        <p:spPr>
          <a:xfrm>
            <a:off x="1295667" y="1626500"/>
            <a:ext cx="4254000" cy="13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5333"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9pPr>
          </a:lstStyle>
          <a:p>
            <a:endParaRPr/>
          </a:p>
        </p:txBody>
      </p:sp>
      <p:sp>
        <p:nvSpPr>
          <p:cNvPr id="623" name="Google Shape;623;p3"/>
          <p:cNvSpPr txBox="1">
            <a:spLocks noGrp="1"/>
          </p:cNvSpPr>
          <p:nvPr>
            <p:ph type="subTitle" idx="1"/>
          </p:nvPr>
        </p:nvSpPr>
        <p:spPr>
          <a:xfrm>
            <a:off x="1295667" y="2769500"/>
            <a:ext cx="2451200" cy="99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2667" b="1"/>
            </a:lvl1pPr>
            <a:lvl2pPr lvl="1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041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5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4" name="Google Shape;814;p5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5" name="Google Shape;815;p5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6" name="Google Shape;816;p5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7" name="Google Shape;817;p5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8" name="Google Shape;818;p5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9" name="Google Shape;819;p5"/>
          <p:cNvSpPr/>
          <p:nvPr/>
        </p:nvSpPr>
        <p:spPr>
          <a:xfrm>
            <a:off x="965682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0" name="Google Shape;820;p5"/>
          <p:cNvSpPr/>
          <p:nvPr/>
        </p:nvSpPr>
        <p:spPr>
          <a:xfrm>
            <a:off x="9711358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1" name="Google Shape;821;p5"/>
          <p:cNvSpPr/>
          <p:nvPr/>
        </p:nvSpPr>
        <p:spPr>
          <a:xfrm>
            <a:off x="9783272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2" name="Google Shape;822;p5"/>
          <p:cNvSpPr/>
          <p:nvPr/>
        </p:nvSpPr>
        <p:spPr>
          <a:xfrm>
            <a:off x="9778282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3" name="Google Shape;823;p5"/>
          <p:cNvSpPr/>
          <p:nvPr/>
        </p:nvSpPr>
        <p:spPr>
          <a:xfrm>
            <a:off x="9847700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4" name="Google Shape;824;p5"/>
          <p:cNvSpPr/>
          <p:nvPr/>
        </p:nvSpPr>
        <p:spPr>
          <a:xfrm>
            <a:off x="9912752" y="926712"/>
            <a:ext cx="22960" cy="54363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5" name="Google Shape;825;p5"/>
          <p:cNvSpPr/>
          <p:nvPr/>
        </p:nvSpPr>
        <p:spPr>
          <a:xfrm>
            <a:off x="990656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6" name="Google Shape;826;p5"/>
          <p:cNvSpPr/>
          <p:nvPr/>
        </p:nvSpPr>
        <p:spPr>
          <a:xfrm>
            <a:off x="9938166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7" name="Google Shape;827;p5"/>
          <p:cNvSpPr/>
          <p:nvPr/>
        </p:nvSpPr>
        <p:spPr>
          <a:xfrm>
            <a:off x="9853274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8" name="Google Shape;828;p5"/>
          <p:cNvSpPr/>
          <p:nvPr/>
        </p:nvSpPr>
        <p:spPr>
          <a:xfrm>
            <a:off x="9705785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9" name="Google Shape;829;p5"/>
          <p:cNvSpPr/>
          <p:nvPr/>
        </p:nvSpPr>
        <p:spPr>
          <a:xfrm>
            <a:off x="6235207" y="931662"/>
            <a:ext cx="25455" cy="44213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0" name="Google Shape;830;p5"/>
          <p:cNvSpPr/>
          <p:nvPr/>
        </p:nvSpPr>
        <p:spPr>
          <a:xfrm>
            <a:off x="6289113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1" name="Google Shape;831;p5"/>
          <p:cNvSpPr/>
          <p:nvPr/>
        </p:nvSpPr>
        <p:spPr>
          <a:xfrm>
            <a:off x="6359155" y="935781"/>
            <a:ext cx="25455" cy="49663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2" name="Google Shape;832;p5"/>
          <p:cNvSpPr/>
          <p:nvPr/>
        </p:nvSpPr>
        <p:spPr>
          <a:xfrm>
            <a:off x="6356661" y="1077822"/>
            <a:ext cx="25455" cy="4180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3" name="Google Shape;833;p5"/>
          <p:cNvSpPr/>
          <p:nvPr/>
        </p:nvSpPr>
        <p:spPr>
          <a:xfrm>
            <a:off x="6423583" y="1006614"/>
            <a:ext cx="26079" cy="64095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4" name="Google Shape;834;p5"/>
          <p:cNvSpPr/>
          <p:nvPr/>
        </p:nvSpPr>
        <p:spPr>
          <a:xfrm>
            <a:off x="6488054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5" name="Google Shape;835;p5"/>
          <p:cNvSpPr/>
          <p:nvPr/>
        </p:nvSpPr>
        <p:spPr>
          <a:xfrm>
            <a:off x="6585922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6" name="Google Shape;836;p5"/>
          <p:cNvSpPr/>
          <p:nvPr/>
        </p:nvSpPr>
        <p:spPr>
          <a:xfrm>
            <a:off x="6516545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7" name="Google Shape;837;p5"/>
          <p:cNvSpPr/>
          <p:nvPr/>
        </p:nvSpPr>
        <p:spPr>
          <a:xfrm>
            <a:off x="6431029" y="1145452"/>
            <a:ext cx="26079" cy="32027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8" name="Google Shape;838;p5"/>
          <p:cNvSpPr/>
          <p:nvPr/>
        </p:nvSpPr>
        <p:spPr>
          <a:xfrm>
            <a:off x="6284163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9" name="Google Shape;839;p5"/>
          <p:cNvSpPr/>
          <p:nvPr/>
        </p:nvSpPr>
        <p:spPr>
          <a:xfrm>
            <a:off x="706615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0" name="Google Shape;840;p5"/>
          <p:cNvSpPr/>
          <p:nvPr/>
        </p:nvSpPr>
        <p:spPr>
          <a:xfrm>
            <a:off x="7120689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1" name="Google Shape;841;p5"/>
          <p:cNvSpPr/>
          <p:nvPr/>
        </p:nvSpPr>
        <p:spPr>
          <a:xfrm>
            <a:off x="7190066" y="935781"/>
            <a:ext cx="26079" cy="49663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2" name="Google Shape;842;p5"/>
          <p:cNvSpPr/>
          <p:nvPr/>
        </p:nvSpPr>
        <p:spPr>
          <a:xfrm>
            <a:off x="718761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3" name="Google Shape;843;p5"/>
          <p:cNvSpPr/>
          <p:nvPr/>
        </p:nvSpPr>
        <p:spPr>
          <a:xfrm>
            <a:off x="7257614" y="1006614"/>
            <a:ext cx="23001" cy="64095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4" name="Google Shape;844;p5"/>
          <p:cNvSpPr/>
          <p:nvPr/>
        </p:nvSpPr>
        <p:spPr>
          <a:xfrm>
            <a:off x="7319587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5" name="Google Shape;845;p5"/>
          <p:cNvSpPr/>
          <p:nvPr/>
        </p:nvSpPr>
        <p:spPr>
          <a:xfrm>
            <a:off x="7417498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6" name="Google Shape;846;p5"/>
          <p:cNvSpPr/>
          <p:nvPr/>
        </p:nvSpPr>
        <p:spPr>
          <a:xfrm>
            <a:off x="7348079" y="1034315"/>
            <a:ext cx="25455" cy="51867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7" name="Google Shape;847;p5"/>
          <p:cNvSpPr/>
          <p:nvPr/>
        </p:nvSpPr>
        <p:spPr>
          <a:xfrm>
            <a:off x="7262604" y="1145452"/>
            <a:ext cx="26037" cy="32027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8" name="Google Shape;848;p5"/>
          <p:cNvSpPr/>
          <p:nvPr/>
        </p:nvSpPr>
        <p:spPr>
          <a:xfrm>
            <a:off x="7115738" y="1124323"/>
            <a:ext cx="25455" cy="26911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9" name="Google Shape;849;p5"/>
          <p:cNvSpPr/>
          <p:nvPr/>
        </p:nvSpPr>
        <p:spPr>
          <a:xfrm>
            <a:off x="7999335" y="931662"/>
            <a:ext cx="26037" cy="44213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0" name="Google Shape;850;p5"/>
          <p:cNvSpPr/>
          <p:nvPr/>
        </p:nvSpPr>
        <p:spPr>
          <a:xfrm>
            <a:off x="8053822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1" name="Google Shape;851;p5"/>
          <p:cNvSpPr/>
          <p:nvPr/>
        </p:nvSpPr>
        <p:spPr>
          <a:xfrm>
            <a:off x="812573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2" name="Google Shape;852;p5"/>
          <p:cNvSpPr/>
          <p:nvPr/>
        </p:nvSpPr>
        <p:spPr>
          <a:xfrm>
            <a:off x="8120746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3" name="Google Shape;853;p5"/>
          <p:cNvSpPr/>
          <p:nvPr/>
        </p:nvSpPr>
        <p:spPr>
          <a:xfrm>
            <a:off x="8190164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4" name="Google Shape;854;p5"/>
          <p:cNvSpPr/>
          <p:nvPr/>
        </p:nvSpPr>
        <p:spPr>
          <a:xfrm>
            <a:off x="8252139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5" name="Google Shape;855;p5"/>
          <p:cNvSpPr/>
          <p:nvPr/>
        </p:nvSpPr>
        <p:spPr>
          <a:xfrm>
            <a:off x="824903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6" name="Google Shape;856;p5"/>
          <p:cNvSpPr/>
          <p:nvPr/>
        </p:nvSpPr>
        <p:spPr>
          <a:xfrm>
            <a:off x="8280630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7" name="Google Shape;857;p5"/>
          <p:cNvSpPr/>
          <p:nvPr/>
        </p:nvSpPr>
        <p:spPr>
          <a:xfrm>
            <a:off x="8195738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8" name="Google Shape;858;p5"/>
          <p:cNvSpPr/>
          <p:nvPr/>
        </p:nvSpPr>
        <p:spPr>
          <a:xfrm>
            <a:off x="8048249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9" name="Google Shape;859;p5"/>
          <p:cNvSpPr/>
          <p:nvPr/>
        </p:nvSpPr>
        <p:spPr>
          <a:xfrm>
            <a:off x="8835818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0" name="Google Shape;860;p5"/>
          <p:cNvSpPr/>
          <p:nvPr/>
        </p:nvSpPr>
        <p:spPr>
          <a:xfrm>
            <a:off x="8890347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1" name="Google Shape;861;p5"/>
          <p:cNvSpPr/>
          <p:nvPr/>
        </p:nvSpPr>
        <p:spPr>
          <a:xfrm>
            <a:off x="8962220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2" name="Google Shape;862;p5"/>
          <p:cNvSpPr/>
          <p:nvPr/>
        </p:nvSpPr>
        <p:spPr>
          <a:xfrm>
            <a:off x="895727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3" name="Google Shape;863;p5"/>
          <p:cNvSpPr/>
          <p:nvPr/>
        </p:nvSpPr>
        <p:spPr>
          <a:xfrm>
            <a:off x="9026689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4" name="Google Shape;864;p5"/>
          <p:cNvSpPr/>
          <p:nvPr/>
        </p:nvSpPr>
        <p:spPr>
          <a:xfrm>
            <a:off x="9091742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5" name="Google Shape;865;p5"/>
          <p:cNvSpPr/>
          <p:nvPr/>
        </p:nvSpPr>
        <p:spPr>
          <a:xfrm>
            <a:off x="908555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6" name="Google Shape;866;p5"/>
          <p:cNvSpPr/>
          <p:nvPr/>
        </p:nvSpPr>
        <p:spPr>
          <a:xfrm>
            <a:off x="9117155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7" name="Google Shape;867;p5"/>
          <p:cNvSpPr/>
          <p:nvPr/>
        </p:nvSpPr>
        <p:spPr>
          <a:xfrm>
            <a:off x="9032263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8" name="Google Shape;868;p5"/>
          <p:cNvSpPr/>
          <p:nvPr/>
        </p:nvSpPr>
        <p:spPr>
          <a:xfrm>
            <a:off x="8884774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9" name="Google Shape;869;p5"/>
          <p:cNvSpPr/>
          <p:nvPr/>
        </p:nvSpPr>
        <p:spPr>
          <a:xfrm>
            <a:off x="10493354" y="931662"/>
            <a:ext cx="28533" cy="44213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0" name="Google Shape;870;p5"/>
          <p:cNvSpPr/>
          <p:nvPr/>
        </p:nvSpPr>
        <p:spPr>
          <a:xfrm>
            <a:off x="10547883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1" name="Google Shape;871;p5"/>
          <p:cNvSpPr/>
          <p:nvPr/>
        </p:nvSpPr>
        <p:spPr>
          <a:xfrm>
            <a:off x="1061975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2" name="Google Shape;872;p5"/>
          <p:cNvSpPr/>
          <p:nvPr/>
        </p:nvSpPr>
        <p:spPr>
          <a:xfrm>
            <a:off x="10614807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3" name="Google Shape;873;p5"/>
          <p:cNvSpPr/>
          <p:nvPr/>
        </p:nvSpPr>
        <p:spPr>
          <a:xfrm>
            <a:off x="10684225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4" name="Google Shape;874;p5"/>
          <p:cNvSpPr/>
          <p:nvPr/>
        </p:nvSpPr>
        <p:spPr>
          <a:xfrm>
            <a:off x="10749278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5" name="Google Shape;875;p5"/>
          <p:cNvSpPr/>
          <p:nvPr/>
        </p:nvSpPr>
        <p:spPr>
          <a:xfrm>
            <a:off x="1074309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6" name="Google Shape;876;p5"/>
          <p:cNvSpPr/>
          <p:nvPr/>
        </p:nvSpPr>
        <p:spPr>
          <a:xfrm>
            <a:off x="10774691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7" name="Google Shape;877;p5"/>
          <p:cNvSpPr/>
          <p:nvPr/>
        </p:nvSpPr>
        <p:spPr>
          <a:xfrm>
            <a:off x="10689799" y="1145452"/>
            <a:ext cx="25413" cy="32027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8" name="Google Shape;878;p5"/>
          <p:cNvSpPr/>
          <p:nvPr/>
        </p:nvSpPr>
        <p:spPr>
          <a:xfrm>
            <a:off x="10542310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9" name="Google Shape;879;p5"/>
          <p:cNvSpPr/>
          <p:nvPr/>
        </p:nvSpPr>
        <p:spPr>
          <a:xfrm>
            <a:off x="4562199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0" name="Google Shape;880;p5"/>
          <p:cNvSpPr/>
          <p:nvPr/>
        </p:nvSpPr>
        <p:spPr>
          <a:xfrm>
            <a:off x="4616103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1" name="Google Shape;881;p5"/>
          <p:cNvSpPr/>
          <p:nvPr/>
        </p:nvSpPr>
        <p:spPr>
          <a:xfrm>
            <a:off x="4688600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2" name="Google Shape;882;p5"/>
          <p:cNvSpPr/>
          <p:nvPr/>
        </p:nvSpPr>
        <p:spPr>
          <a:xfrm>
            <a:off x="4683651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3" name="Google Shape;883;p5"/>
          <p:cNvSpPr/>
          <p:nvPr/>
        </p:nvSpPr>
        <p:spPr>
          <a:xfrm>
            <a:off x="4753029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4" name="Google Shape;884;p5"/>
          <p:cNvSpPr/>
          <p:nvPr/>
        </p:nvSpPr>
        <p:spPr>
          <a:xfrm>
            <a:off x="4817499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5" name="Google Shape;885;p5"/>
          <p:cNvSpPr/>
          <p:nvPr/>
        </p:nvSpPr>
        <p:spPr>
          <a:xfrm>
            <a:off x="4912914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6" name="Google Shape;886;p5"/>
          <p:cNvSpPr/>
          <p:nvPr/>
        </p:nvSpPr>
        <p:spPr>
          <a:xfrm>
            <a:off x="484349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7" name="Google Shape;887;p5"/>
          <p:cNvSpPr/>
          <p:nvPr/>
        </p:nvSpPr>
        <p:spPr>
          <a:xfrm>
            <a:off x="476109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8" name="Google Shape;888;p5"/>
          <p:cNvSpPr/>
          <p:nvPr/>
        </p:nvSpPr>
        <p:spPr>
          <a:xfrm>
            <a:off x="4613609" y="1116711"/>
            <a:ext cx="23625" cy="27327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9" name="Google Shape;889;p5"/>
          <p:cNvSpPr/>
          <p:nvPr/>
        </p:nvSpPr>
        <p:spPr>
          <a:xfrm>
            <a:off x="1216154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0" name="Google Shape;890;p5"/>
          <p:cNvSpPr/>
          <p:nvPr/>
        </p:nvSpPr>
        <p:spPr>
          <a:xfrm>
            <a:off x="1270682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1" name="Google Shape;891;p5"/>
          <p:cNvSpPr/>
          <p:nvPr/>
        </p:nvSpPr>
        <p:spPr>
          <a:xfrm>
            <a:off x="1343179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2" name="Google Shape;892;p5"/>
          <p:cNvSpPr/>
          <p:nvPr/>
        </p:nvSpPr>
        <p:spPr>
          <a:xfrm>
            <a:off x="1394908" y="999585"/>
            <a:ext cx="23001" cy="65135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3" name="Google Shape;893;p5"/>
          <p:cNvSpPr/>
          <p:nvPr/>
        </p:nvSpPr>
        <p:spPr>
          <a:xfrm>
            <a:off x="1472078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4" name="Google Shape;894;p5"/>
          <p:cNvSpPr/>
          <p:nvPr/>
        </p:nvSpPr>
        <p:spPr>
          <a:xfrm>
            <a:off x="1567493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5" name="Google Shape;895;p5"/>
          <p:cNvSpPr/>
          <p:nvPr/>
        </p:nvSpPr>
        <p:spPr>
          <a:xfrm>
            <a:off x="1485373" y="1027077"/>
            <a:ext cx="25455" cy="53115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6" name="Google Shape;896;p5"/>
          <p:cNvSpPr/>
          <p:nvPr/>
        </p:nvSpPr>
        <p:spPr>
          <a:xfrm>
            <a:off x="1265733" y="1116711"/>
            <a:ext cx="25455" cy="27327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7" name="Google Shape;897;p5"/>
          <p:cNvSpPr/>
          <p:nvPr/>
        </p:nvSpPr>
        <p:spPr>
          <a:xfrm>
            <a:off x="2047687" y="926088"/>
            <a:ext cx="28575" cy="41968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8" name="Google Shape;898;p5"/>
          <p:cNvSpPr/>
          <p:nvPr/>
        </p:nvSpPr>
        <p:spPr>
          <a:xfrm>
            <a:off x="2102217" y="988063"/>
            <a:ext cx="25455" cy="50619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9" name="Google Shape;899;p5"/>
          <p:cNvSpPr/>
          <p:nvPr/>
        </p:nvSpPr>
        <p:spPr>
          <a:xfrm>
            <a:off x="2174131" y="928584"/>
            <a:ext cx="23584" cy="49995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0" name="Google Shape;900;p5"/>
          <p:cNvSpPr/>
          <p:nvPr/>
        </p:nvSpPr>
        <p:spPr>
          <a:xfrm>
            <a:off x="2169141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1" name="Google Shape;901;p5"/>
          <p:cNvSpPr/>
          <p:nvPr/>
        </p:nvSpPr>
        <p:spPr>
          <a:xfrm>
            <a:off x="2238559" y="999585"/>
            <a:ext cx="23584" cy="65135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2" name="Google Shape;902;p5"/>
          <p:cNvSpPr/>
          <p:nvPr/>
        </p:nvSpPr>
        <p:spPr>
          <a:xfrm>
            <a:off x="2303611" y="920557"/>
            <a:ext cx="25455" cy="53073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3" name="Google Shape;903;p5"/>
          <p:cNvSpPr/>
          <p:nvPr/>
        </p:nvSpPr>
        <p:spPr>
          <a:xfrm>
            <a:off x="2399026" y="896725"/>
            <a:ext cx="25455" cy="53364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4" name="Google Shape;904;p5"/>
          <p:cNvSpPr/>
          <p:nvPr/>
        </p:nvSpPr>
        <p:spPr>
          <a:xfrm>
            <a:off x="232902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5" name="Google Shape;905;p5"/>
          <p:cNvSpPr/>
          <p:nvPr/>
        </p:nvSpPr>
        <p:spPr>
          <a:xfrm>
            <a:off x="2244133" y="1139004"/>
            <a:ext cx="25455" cy="33357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6" name="Google Shape;906;p5"/>
          <p:cNvSpPr/>
          <p:nvPr/>
        </p:nvSpPr>
        <p:spPr>
          <a:xfrm>
            <a:off x="2096643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7" name="Google Shape;907;p5"/>
          <p:cNvSpPr/>
          <p:nvPr/>
        </p:nvSpPr>
        <p:spPr>
          <a:xfrm>
            <a:off x="2904663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8" name="Google Shape;908;p5"/>
          <p:cNvSpPr/>
          <p:nvPr/>
        </p:nvSpPr>
        <p:spPr>
          <a:xfrm>
            <a:off x="2958567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9" name="Google Shape;909;p5"/>
          <p:cNvSpPr/>
          <p:nvPr/>
        </p:nvSpPr>
        <p:spPr>
          <a:xfrm>
            <a:off x="3031064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0" name="Google Shape;910;p5"/>
          <p:cNvSpPr/>
          <p:nvPr/>
        </p:nvSpPr>
        <p:spPr>
          <a:xfrm>
            <a:off x="3026115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1" name="Google Shape;911;p5"/>
          <p:cNvSpPr/>
          <p:nvPr/>
        </p:nvSpPr>
        <p:spPr>
          <a:xfrm>
            <a:off x="3095493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2" name="Google Shape;912;p5"/>
          <p:cNvSpPr/>
          <p:nvPr/>
        </p:nvSpPr>
        <p:spPr>
          <a:xfrm>
            <a:off x="3159963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3" name="Google Shape;913;p5"/>
          <p:cNvSpPr/>
          <p:nvPr/>
        </p:nvSpPr>
        <p:spPr>
          <a:xfrm>
            <a:off x="3255378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4" name="Google Shape;914;p5"/>
          <p:cNvSpPr/>
          <p:nvPr/>
        </p:nvSpPr>
        <p:spPr>
          <a:xfrm>
            <a:off x="318595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5" name="Google Shape;915;p5"/>
          <p:cNvSpPr/>
          <p:nvPr/>
        </p:nvSpPr>
        <p:spPr>
          <a:xfrm>
            <a:off x="3100484" y="1139004"/>
            <a:ext cx="26037" cy="33357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6" name="Google Shape;916;p5"/>
          <p:cNvSpPr/>
          <p:nvPr/>
        </p:nvSpPr>
        <p:spPr>
          <a:xfrm>
            <a:off x="2953618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7" name="Google Shape;917;p5"/>
          <p:cNvSpPr/>
          <p:nvPr/>
        </p:nvSpPr>
        <p:spPr>
          <a:xfrm>
            <a:off x="3743642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8" name="Google Shape;918;p5"/>
          <p:cNvSpPr/>
          <p:nvPr/>
        </p:nvSpPr>
        <p:spPr>
          <a:xfrm>
            <a:off x="3797547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9" name="Google Shape;919;p5"/>
          <p:cNvSpPr/>
          <p:nvPr/>
        </p:nvSpPr>
        <p:spPr>
          <a:xfrm>
            <a:off x="3867590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0" name="Google Shape;920;p5"/>
          <p:cNvSpPr/>
          <p:nvPr/>
        </p:nvSpPr>
        <p:spPr>
          <a:xfrm>
            <a:off x="3862640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1" name="Google Shape;921;p5"/>
          <p:cNvSpPr/>
          <p:nvPr/>
        </p:nvSpPr>
        <p:spPr>
          <a:xfrm>
            <a:off x="3932018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2" name="Google Shape;922;p5"/>
          <p:cNvSpPr/>
          <p:nvPr/>
        </p:nvSpPr>
        <p:spPr>
          <a:xfrm>
            <a:off x="3996446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3" name="Google Shape;923;p5"/>
          <p:cNvSpPr/>
          <p:nvPr/>
        </p:nvSpPr>
        <p:spPr>
          <a:xfrm>
            <a:off x="4091903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4" name="Google Shape;924;p5"/>
          <p:cNvSpPr/>
          <p:nvPr/>
        </p:nvSpPr>
        <p:spPr>
          <a:xfrm>
            <a:off x="4022483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5" name="Google Shape;925;p5"/>
          <p:cNvSpPr/>
          <p:nvPr/>
        </p:nvSpPr>
        <p:spPr>
          <a:xfrm>
            <a:off x="394008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6" name="Google Shape;926;p5"/>
          <p:cNvSpPr/>
          <p:nvPr/>
        </p:nvSpPr>
        <p:spPr>
          <a:xfrm>
            <a:off x="3792597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7" name="Google Shape;927;p5"/>
          <p:cNvSpPr/>
          <p:nvPr/>
        </p:nvSpPr>
        <p:spPr>
          <a:xfrm>
            <a:off x="5401178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8" name="Google Shape;928;p5"/>
          <p:cNvSpPr/>
          <p:nvPr/>
        </p:nvSpPr>
        <p:spPr>
          <a:xfrm>
            <a:off x="5455083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9" name="Google Shape;929;p5"/>
          <p:cNvSpPr/>
          <p:nvPr/>
        </p:nvSpPr>
        <p:spPr>
          <a:xfrm>
            <a:off x="5525126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0" name="Google Shape;930;p5"/>
          <p:cNvSpPr/>
          <p:nvPr/>
        </p:nvSpPr>
        <p:spPr>
          <a:xfrm>
            <a:off x="5520176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1" name="Google Shape;931;p5"/>
          <p:cNvSpPr/>
          <p:nvPr/>
        </p:nvSpPr>
        <p:spPr>
          <a:xfrm>
            <a:off x="5589554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2" name="Google Shape;932;p5"/>
          <p:cNvSpPr/>
          <p:nvPr/>
        </p:nvSpPr>
        <p:spPr>
          <a:xfrm>
            <a:off x="5653982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3" name="Google Shape;933;p5"/>
          <p:cNvSpPr/>
          <p:nvPr/>
        </p:nvSpPr>
        <p:spPr>
          <a:xfrm>
            <a:off x="5749439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4" name="Google Shape;934;p5"/>
          <p:cNvSpPr/>
          <p:nvPr/>
        </p:nvSpPr>
        <p:spPr>
          <a:xfrm>
            <a:off x="568001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5" name="Google Shape;935;p5"/>
          <p:cNvSpPr/>
          <p:nvPr/>
        </p:nvSpPr>
        <p:spPr>
          <a:xfrm>
            <a:off x="5597623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6" name="Google Shape;936;p5"/>
          <p:cNvSpPr/>
          <p:nvPr/>
        </p:nvSpPr>
        <p:spPr>
          <a:xfrm>
            <a:off x="5450133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7" name="Google Shape;937;p5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8" name="Google Shape;938;p5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9" name="Google Shape;939;p5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0" name="Google Shape;940;p5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1" name="Google Shape;941;p5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2" name="Google Shape;942;p5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3" name="Google Shape;943;p5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4" name="Google Shape;944;p5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5" name="Google Shape;945;p5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6" name="Google Shape;946;p5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7" name="Google Shape;947;p5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8" name="Google Shape;948;p5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9" name="Google Shape;949;p5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0" name="Google Shape;950;p5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1" name="Google Shape;951;p5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2" name="Google Shape;952;p5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3" name="Google Shape;953;p5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4" name="Google Shape;954;p5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5" name="Google Shape;955;p5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6" name="Google Shape;956;p5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7" name="Google Shape;957;p5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8" name="Google Shape;958;p5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9" name="Google Shape;959;p5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0" name="Google Shape;960;p5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1" name="Google Shape;961;p5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2" name="Google Shape;962;p5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3" name="Google Shape;963;p5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4" name="Google Shape;964;p5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5" name="Google Shape;965;p5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6" name="Google Shape;966;p5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7" name="Google Shape;967;p5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8" name="Google Shape;968;p5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9" name="Google Shape;969;p5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0" name="Google Shape;970;p5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1" name="Google Shape;971;p5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2" name="Google Shape;972;p5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3" name="Google Shape;973;p5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4" name="Google Shape;974;p5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5" name="Google Shape;975;p5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6" name="Google Shape;976;p5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7" name="Google Shape;977;p5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8" name="Google Shape;978;p5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9" name="Google Shape;979;p5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0" name="Google Shape;980;p5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1" name="Google Shape;981;p5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2" name="Google Shape;982;p5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3" name="Google Shape;983;p5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4" name="Google Shape;984;p5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5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5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5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8" name="Google Shape;988;p5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9" name="Google Shape;989;p5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0" name="Google Shape;990;p5"/>
          <p:cNvSpPr txBox="1">
            <a:spLocks noGrp="1"/>
          </p:cNvSpPr>
          <p:nvPr>
            <p:ph type="title"/>
          </p:nvPr>
        </p:nvSpPr>
        <p:spPr>
          <a:xfrm>
            <a:off x="1617929" y="1132567"/>
            <a:ext cx="9333600" cy="73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991" name="Google Shape;991;p5"/>
          <p:cNvGrpSpPr/>
          <p:nvPr/>
        </p:nvGrpSpPr>
        <p:grpSpPr>
          <a:xfrm>
            <a:off x="10907296" y="1819992"/>
            <a:ext cx="467187" cy="1960637"/>
            <a:chOff x="8180472" y="1441194"/>
            <a:chExt cx="350390" cy="1470478"/>
          </a:xfrm>
        </p:grpSpPr>
        <p:sp>
          <p:nvSpPr>
            <p:cNvPr id="992" name="Google Shape;992;p5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5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5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5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5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rgbClr val="F2A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5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5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99" name="Google Shape;999;p5"/>
          <p:cNvSpPr txBox="1">
            <a:spLocks noGrp="1"/>
          </p:cNvSpPr>
          <p:nvPr>
            <p:ph type="body" idx="1"/>
          </p:nvPr>
        </p:nvSpPr>
        <p:spPr>
          <a:xfrm>
            <a:off x="1330000" y="1841433"/>
            <a:ext cx="4267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000" name="Google Shape;1000;p5"/>
          <p:cNvSpPr txBox="1">
            <a:spLocks noGrp="1"/>
          </p:cNvSpPr>
          <p:nvPr>
            <p:ph type="body" idx="2"/>
          </p:nvPr>
        </p:nvSpPr>
        <p:spPr>
          <a:xfrm>
            <a:off x="6308400" y="1841433"/>
            <a:ext cx="4267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772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p8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2" name="Google Shape;1262;p8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3" name="Google Shape;1263;p8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4" name="Google Shape;1264;p8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5" name="Google Shape;1265;p8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6" name="Google Shape;1266;p8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7" name="Google Shape;1267;p8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8" name="Google Shape;1268;p8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9" name="Google Shape;1269;p8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0" name="Google Shape;1270;p8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1" name="Google Shape;1271;p8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2" name="Google Shape;1272;p8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3" name="Google Shape;1273;p8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4" name="Google Shape;1274;p8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5" name="Google Shape;1275;p8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6" name="Google Shape;1276;p8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7" name="Google Shape;1277;p8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8" name="Google Shape;1278;p8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9" name="Google Shape;1279;p8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0" name="Google Shape;1280;p8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1" name="Google Shape;1281;p8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2" name="Google Shape;1282;p8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3" name="Google Shape;1283;p8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4" name="Google Shape;1284;p8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5" name="Google Shape;1285;p8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6" name="Google Shape;1286;p8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7" name="Google Shape;1287;p8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8" name="Google Shape;1288;p8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9" name="Google Shape;1289;p8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0" name="Google Shape;1290;p8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1" name="Google Shape;1291;p8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2" name="Google Shape;1292;p8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3" name="Google Shape;1293;p8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4" name="Google Shape;1294;p8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5" name="Google Shape;1295;p8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6" name="Google Shape;1296;p8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7" name="Google Shape;1297;p8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8" name="Google Shape;1298;p8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9" name="Google Shape;1299;p8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0" name="Google Shape;1300;p8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1" name="Google Shape;1301;p8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2" name="Google Shape;1302;p8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3" name="Google Shape;1303;p8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4" name="Google Shape;1304;p8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5" name="Google Shape;1305;p8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6" name="Google Shape;1306;p8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7" name="Google Shape;1307;p8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8" name="Google Shape;1308;p8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9" name="Google Shape;1309;p8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0" name="Google Shape;1310;p8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1" name="Google Shape;1311;p8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2" name="Google Shape;1312;p8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3" name="Google Shape;1313;p8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4" name="Google Shape;1314;p8"/>
          <p:cNvSpPr txBox="1">
            <a:spLocks noGrp="1"/>
          </p:cNvSpPr>
          <p:nvPr>
            <p:ph type="title"/>
          </p:nvPr>
        </p:nvSpPr>
        <p:spPr>
          <a:xfrm>
            <a:off x="1885567" y="949567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1315" name="Google Shape;1315;p8"/>
          <p:cNvGrpSpPr/>
          <p:nvPr/>
        </p:nvGrpSpPr>
        <p:grpSpPr>
          <a:xfrm>
            <a:off x="10959463" y="4326092"/>
            <a:ext cx="467187" cy="1960637"/>
            <a:chOff x="8180472" y="1441194"/>
            <a:chExt cx="350390" cy="1470478"/>
          </a:xfrm>
        </p:grpSpPr>
        <p:sp>
          <p:nvSpPr>
            <p:cNvPr id="1316" name="Google Shape;1316;p8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8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8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8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8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rgbClr val="F2A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8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8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23" name="Google Shape;1323;p8"/>
          <p:cNvGrpSpPr/>
          <p:nvPr/>
        </p:nvGrpSpPr>
        <p:grpSpPr>
          <a:xfrm>
            <a:off x="8636571" y="5463702"/>
            <a:ext cx="2280949" cy="1024637"/>
            <a:chOff x="6477428" y="4097776"/>
            <a:chExt cx="1710712" cy="768478"/>
          </a:xfrm>
        </p:grpSpPr>
        <p:sp>
          <p:nvSpPr>
            <p:cNvPr id="1324" name="Google Shape;1324;p8"/>
            <p:cNvSpPr/>
            <p:nvPr/>
          </p:nvSpPr>
          <p:spPr>
            <a:xfrm flipH="1">
              <a:off x="7796983" y="4506879"/>
              <a:ext cx="278946" cy="310982"/>
            </a:xfrm>
            <a:custGeom>
              <a:avLst/>
              <a:gdLst/>
              <a:ahLst/>
              <a:cxnLst/>
              <a:rect l="l" t="t" r="r" b="b"/>
              <a:pathLst>
                <a:path w="8237" h="9183" extrusionOk="0">
                  <a:moveTo>
                    <a:pt x="3326" y="0"/>
                  </a:moveTo>
                  <a:cubicBezTo>
                    <a:pt x="1217" y="0"/>
                    <a:pt x="1" y="2521"/>
                    <a:pt x="967" y="5097"/>
                  </a:cubicBezTo>
                  <a:cubicBezTo>
                    <a:pt x="1900" y="7748"/>
                    <a:pt x="5091" y="9183"/>
                    <a:pt x="6802" y="9183"/>
                  </a:cubicBezTo>
                  <a:cubicBezTo>
                    <a:pt x="7138" y="9183"/>
                    <a:pt x="7417" y="9127"/>
                    <a:pt x="7611" y="9015"/>
                  </a:cubicBezTo>
                  <a:cubicBezTo>
                    <a:pt x="8237" y="8642"/>
                    <a:pt x="7045" y="1134"/>
                    <a:pt x="4378" y="195"/>
                  </a:cubicBezTo>
                  <a:cubicBezTo>
                    <a:pt x="4009" y="62"/>
                    <a:pt x="3657" y="0"/>
                    <a:pt x="3326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8"/>
            <p:cNvSpPr/>
            <p:nvPr/>
          </p:nvSpPr>
          <p:spPr>
            <a:xfrm flipH="1">
              <a:off x="7776292" y="4550464"/>
              <a:ext cx="220495" cy="288970"/>
            </a:xfrm>
            <a:custGeom>
              <a:avLst/>
              <a:gdLst/>
              <a:ahLst/>
              <a:cxnLst/>
              <a:rect l="l" t="t" r="r" b="b"/>
              <a:pathLst>
                <a:path w="6511" h="8533" extrusionOk="0">
                  <a:moveTo>
                    <a:pt x="111" y="1"/>
                  </a:moveTo>
                  <a:cubicBezTo>
                    <a:pt x="95" y="1"/>
                    <a:pt x="77" y="8"/>
                    <a:pt x="60" y="26"/>
                  </a:cubicBezTo>
                  <a:cubicBezTo>
                    <a:pt x="0" y="26"/>
                    <a:pt x="0" y="85"/>
                    <a:pt x="0" y="160"/>
                  </a:cubicBezTo>
                  <a:cubicBezTo>
                    <a:pt x="0" y="160"/>
                    <a:pt x="179" y="770"/>
                    <a:pt x="551" y="1709"/>
                  </a:cubicBezTo>
                  <a:cubicBezTo>
                    <a:pt x="685" y="1947"/>
                    <a:pt x="805" y="2201"/>
                    <a:pt x="924" y="2454"/>
                  </a:cubicBezTo>
                  <a:cubicBezTo>
                    <a:pt x="983" y="2573"/>
                    <a:pt x="1058" y="2692"/>
                    <a:pt x="1117" y="2826"/>
                  </a:cubicBezTo>
                  <a:cubicBezTo>
                    <a:pt x="1177" y="3005"/>
                    <a:pt x="1237" y="3139"/>
                    <a:pt x="1356" y="3258"/>
                  </a:cubicBezTo>
                  <a:cubicBezTo>
                    <a:pt x="1490" y="3512"/>
                    <a:pt x="1669" y="3810"/>
                    <a:pt x="1803" y="4063"/>
                  </a:cubicBezTo>
                  <a:cubicBezTo>
                    <a:pt x="1981" y="4376"/>
                    <a:pt x="2175" y="4629"/>
                    <a:pt x="2354" y="4927"/>
                  </a:cubicBezTo>
                  <a:cubicBezTo>
                    <a:pt x="2548" y="5180"/>
                    <a:pt x="2786" y="5493"/>
                    <a:pt x="2980" y="5746"/>
                  </a:cubicBezTo>
                  <a:cubicBezTo>
                    <a:pt x="3158" y="5985"/>
                    <a:pt x="3412" y="6238"/>
                    <a:pt x="3590" y="6491"/>
                  </a:cubicBezTo>
                  <a:cubicBezTo>
                    <a:pt x="3725" y="6610"/>
                    <a:pt x="3844" y="6670"/>
                    <a:pt x="3903" y="6789"/>
                  </a:cubicBezTo>
                  <a:cubicBezTo>
                    <a:pt x="4037" y="6923"/>
                    <a:pt x="4157" y="7042"/>
                    <a:pt x="4276" y="7102"/>
                  </a:cubicBezTo>
                  <a:cubicBezTo>
                    <a:pt x="4469" y="7296"/>
                    <a:pt x="4708" y="7474"/>
                    <a:pt x="4901" y="7608"/>
                  </a:cubicBezTo>
                  <a:cubicBezTo>
                    <a:pt x="5080" y="7787"/>
                    <a:pt x="5274" y="7906"/>
                    <a:pt x="5453" y="8040"/>
                  </a:cubicBezTo>
                  <a:cubicBezTo>
                    <a:pt x="5646" y="8160"/>
                    <a:pt x="5765" y="8219"/>
                    <a:pt x="5900" y="8279"/>
                  </a:cubicBezTo>
                  <a:cubicBezTo>
                    <a:pt x="6198" y="8413"/>
                    <a:pt x="6332" y="8532"/>
                    <a:pt x="6332" y="8532"/>
                  </a:cubicBezTo>
                  <a:cubicBezTo>
                    <a:pt x="6391" y="8532"/>
                    <a:pt x="6451" y="8532"/>
                    <a:pt x="6451" y="8472"/>
                  </a:cubicBezTo>
                  <a:cubicBezTo>
                    <a:pt x="6510" y="8413"/>
                    <a:pt x="6510" y="8353"/>
                    <a:pt x="6451" y="8353"/>
                  </a:cubicBezTo>
                  <a:lnTo>
                    <a:pt x="6451" y="8279"/>
                  </a:lnTo>
                  <a:cubicBezTo>
                    <a:pt x="6451" y="8279"/>
                    <a:pt x="6272" y="8219"/>
                    <a:pt x="6078" y="8040"/>
                  </a:cubicBezTo>
                  <a:cubicBezTo>
                    <a:pt x="5959" y="7981"/>
                    <a:pt x="5765" y="7906"/>
                    <a:pt x="5646" y="7787"/>
                  </a:cubicBezTo>
                  <a:cubicBezTo>
                    <a:pt x="5453" y="7668"/>
                    <a:pt x="5274" y="7534"/>
                    <a:pt x="5080" y="7355"/>
                  </a:cubicBezTo>
                  <a:cubicBezTo>
                    <a:pt x="4901" y="7236"/>
                    <a:pt x="4708" y="7042"/>
                    <a:pt x="4529" y="6864"/>
                  </a:cubicBezTo>
                  <a:cubicBezTo>
                    <a:pt x="4276" y="6670"/>
                    <a:pt x="4157" y="6417"/>
                    <a:pt x="3903" y="6178"/>
                  </a:cubicBezTo>
                  <a:cubicBezTo>
                    <a:pt x="3725" y="5985"/>
                    <a:pt x="3531" y="5746"/>
                    <a:pt x="3292" y="5493"/>
                  </a:cubicBezTo>
                  <a:cubicBezTo>
                    <a:pt x="3099" y="5240"/>
                    <a:pt x="2920" y="4927"/>
                    <a:pt x="2726" y="4688"/>
                  </a:cubicBezTo>
                  <a:cubicBezTo>
                    <a:pt x="2548" y="4435"/>
                    <a:pt x="2354" y="4122"/>
                    <a:pt x="2175" y="3884"/>
                  </a:cubicBezTo>
                  <a:cubicBezTo>
                    <a:pt x="1981" y="3571"/>
                    <a:pt x="1862" y="3318"/>
                    <a:pt x="1669" y="3065"/>
                  </a:cubicBezTo>
                  <a:cubicBezTo>
                    <a:pt x="1549" y="2767"/>
                    <a:pt x="1356" y="2513"/>
                    <a:pt x="1237" y="2260"/>
                  </a:cubicBezTo>
                  <a:cubicBezTo>
                    <a:pt x="1117" y="2022"/>
                    <a:pt x="983" y="1769"/>
                    <a:pt x="864" y="1575"/>
                  </a:cubicBezTo>
                  <a:cubicBezTo>
                    <a:pt x="685" y="1143"/>
                    <a:pt x="492" y="770"/>
                    <a:pt x="373" y="458"/>
                  </a:cubicBezTo>
                  <a:cubicBezTo>
                    <a:pt x="238" y="219"/>
                    <a:pt x="179" y="85"/>
                    <a:pt x="179" y="85"/>
                  </a:cubicBezTo>
                  <a:cubicBezTo>
                    <a:pt x="179" y="43"/>
                    <a:pt x="149" y="1"/>
                    <a:pt x="111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8"/>
            <p:cNvSpPr/>
            <p:nvPr/>
          </p:nvSpPr>
          <p:spPr>
            <a:xfrm flipH="1">
              <a:off x="7906469" y="4561063"/>
              <a:ext cx="138779" cy="129026"/>
            </a:xfrm>
            <a:custGeom>
              <a:avLst/>
              <a:gdLst/>
              <a:ahLst/>
              <a:cxnLst/>
              <a:rect l="l" t="t" r="r" b="b"/>
              <a:pathLst>
                <a:path w="4098" h="3810" extrusionOk="0">
                  <a:moveTo>
                    <a:pt x="3984" y="1"/>
                  </a:moveTo>
                  <a:cubicBezTo>
                    <a:pt x="3941" y="1"/>
                    <a:pt x="3904" y="43"/>
                    <a:pt x="3904" y="85"/>
                  </a:cubicBezTo>
                  <a:cubicBezTo>
                    <a:pt x="3725" y="338"/>
                    <a:pt x="3666" y="651"/>
                    <a:pt x="3532" y="889"/>
                  </a:cubicBezTo>
                  <a:cubicBezTo>
                    <a:pt x="3412" y="1202"/>
                    <a:pt x="3353" y="1456"/>
                    <a:pt x="3293" y="1768"/>
                  </a:cubicBezTo>
                  <a:cubicBezTo>
                    <a:pt x="3159" y="2081"/>
                    <a:pt x="3159" y="2379"/>
                    <a:pt x="3100" y="2692"/>
                  </a:cubicBezTo>
                  <a:lnTo>
                    <a:pt x="3100" y="3199"/>
                  </a:lnTo>
                  <a:cubicBezTo>
                    <a:pt x="2980" y="3124"/>
                    <a:pt x="2861" y="3065"/>
                    <a:pt x="2727" y="3005"/>
                  </a:cubicBezTo>
                  <a:cubicBezTo>
                    <a:pt x="2668" y="2945"/>
                    <a:pt x="2608" y="2945"/>
                    <a:pt x="2548" y="2886"/>
                  </a:cubicBezTo>
                  <a:lnTo>
                    <a:pt x="2295" y="2826"/>
                  </a:lnTo>
                  <a:cubicBezTo>
                    <a:pt x="2176" y="2752"/>
                    <a:pt x="2042" y="2692"/>
                    <a:pt x="1863" y="2692"/>
                  </a:cubicBezTo>
                  <a:lnTo>
                    <a:pt x="1669" y="2632"/>
                  </a:lnTo>
                  <a:cubicBezTo>
                    <a:pt x="1610" y="2573"/>
                    <a:pt x="1550" y="2573"/>
                    <a:pt x="1431" y="2573"/>
                  </a:cubicBezTo>
                  <a:lnTo>
                    <a:pt x="999" y="2454"/>
                  </a:lnTo>
                  <a:lnTo>
                    <a:pt x="552" y="2454"/>
                  </a:lnTo>
                  <a:cubicBezTo>
                    <a:pt x="433" y="2454"/>
                    <a:pt x="254" y="2379"/>
                    <a:pt x="120" y="2379"/>
                  </a:cubicBezTo>
                  <a:cubicBezTo>
                    <a:pt x="61" y="2379"/>
                    <a:pt x="1" y="2454"/>
                    <a:pt x="1" y="2513"/>
                  </a:cubicBezTo>
                  <a:cubicBezTo>
                    <a:pt x="1" y="2573"/>
                    <a:pt x="61" y="2632"/>
                    <a:pt x="61" y="2632"/>
                  </a:cubicBezTo>
                  <a:lnTo>
                    <a:pt x="120" y="2632"/>
                  </a:lnTo>
                  <a:cubicBezTo>
                    <a:pt x="254" y="2632"/>
                    <a:pt x="373" y="2692"/>
                    <a:pt x="552" y="2692"/>
                  </a:cubicBezTo>
                  <a:lnTo>
                    <a:pt x="746" y="2752"/>
                  </a:lnTo>
                  <a:cubicBezTo>
                    <a:pt x="805" y="2752"/>
                    <a:pt x="865" y="2752"/>
                    <a:pt x="925" y="2826"/>
                  </a:cubicBezTo>
                  <a:lnTo>
                    <a:pt x="1372" y="2886"/>
                  </a:lnTo>
                  <a:cubicBezTo>
                    <a:pt x="1431" y="2886"/>
                    <a:pt x="1491" y="2945"/>
                    <a:pt x="1550" y="2945"/>
                  </a:cubicBezTo>
                  <a:lnTo>
                    <a:pt x="1744" y="3005"/>
                  </a:lnTo>
                  <a:cubicBezTo>
                    <a:pt x="1923" y="3065"/>
                    <a:pt x="2042" y="3124"/>
                    <a:pt x="2176" y="3199"/>
                  </a:cubicBezTo>
                  <a:lnTo>
                    <a:pt x="2355" y="3258"/>
                  </a:lnTo>
                  <a:cubicBezTo>
                    <a:pt x="2414" y="3318"/>
                    <a:pt x="2489" y="3318"/>
                    <a:pt x="2548" y="3377"/>
                  </a:cubicBezTo>
                  <a:cubicBezTo>
                    <a:pt x="2668" y="3437"/>
                    <a:pt x="2787" y="3497"/>
                    <a:pt x="2921" y="3571"/>
                  </a:cubicBezTo>
                  <a:cubicBezTo>
                    <a:pt x="3040" y="3631"/>
                    <a:pt x="3159" y="3690"/>
                    <a:pt x="3293" y="3750"/>
                  </a:cubicBezTo>
                  <a:cubicBezTo>
                    <a:pt x="3293" y="3809"/>
                    <a:pt x="3353" y="3809"/>
                    <a:pt x="3412" y="3809"/>
                  </a:cubicBezTo>
                  <a:cubicBezTo>
                    <a:pt x="3532" y="3809"/>
                    <a:pt x="3606" y="3690"/>
                    <a:pt x="3606" y="3571"/>
                  </a:cubicBezTo>
                  <a:lnTo>
                    <a:pt x="3606" y="3318"/>
                  </a:lnTo>
                  <a:cubicBezTo>
                    <a:pt x="3532" y="3258"/>
                    <a:pt x="3532" y="3199"/>
                    <a:pt x="3532" y="3124"/>
                  </a:cubicBezTo>
                  <a:lnTo>
                    <a:pt x="3532" y="2692"/>
                  </a:lnTo>
                  <a:lnTo>
                    <a:pt x="3532" y="2513"/>
                  </a:lnTo>
                  <a:cubicBezTo>
                    <a:pt x="3532" y="2454"/>
                    <a:pt x="3606" y="2379"/>
                    <a:pt x="3606" y="2260"/>
                  </a:cubicBezTo>
                  <a:cubicBezTo>
                    <a:pt x="3606" y="2141"/>
                    <a:pt x="3606" y="2007"/>
                    <a:pt x="3666" y="1828"/>
                  </a:cubicBezTo>
                  <a:cubicBezTo>
                    <a:pt x="3725" y="1575"/>
                    <a:pt x="3785" y="1262"/>
                    <a:pt x="3845" y="1024"/>
                  </a:cubicBezTo>
                  <a:cubicBezTo>
                    <a:pt x="3904" y="711"/>
                    <a:pt x="4038" y="457"/>
                    <a:pt x="4098" y="145"/>
                  </a:cubicBezTo>
                  <a:cubicBezTo>
                    <a:pt x="4098" y="85"/>
                    <a:pt x="4098" y="25"/>
                    <a:pt x="4038" y="25"/>
                  </a:cubicBezTo>
                  <a:cubicBezTo>
                    <a:pt x="4021" y="8"/>
                    <a:pt x="4002" y="1"/>
                    <a:pt x="398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8"/>
            <p:cNvSpPr/>
            <p:nvPr/>
          </p:nvSpPr>
          <p:spPr>
            <a:xfrm flipH="1">
              <a:off x="7851980" y="4620936"/>
              <a:ext cx="144807" cy="153408"/>
            </a:xfrm>
            <a:custGeom>
              <a:avLst/>
              <a:gdLst/>
              <a:ahLst/>
              <a:cxnLst/>
              <a:rect l="l" t="t" r="r" b="b"/>
              <a:pathLst>
                <a:path w="4276" h="4530" extrusionOk="0">
                  <a:moveTo>
                    <a:pt x="4157" y="0"/>
                  </a:moveTo>
                  <a:cubicBezTo>
                    <a:pt x="4097" y="0"/>
                    <a:pt x="4037" y="0"/>
                    <a:pt x="4037" y="60"/>
                  </a:cubicBezTo>
                  <a:cubicBezTo>
                    <a:pt x="3963" y="239"/>
                    <a:pt x="3903" y="432"/>
                    <a:pt x="3844" y="611"/>
                  </a:cubicBezTo>
                  <a:cubicBezTo>
                    <a:pt x="3844" y="745"/>
                    <a:pt x="3784" y="924"/>
                    <a:pt x="3725" y="1118"/>
                  </a:cubicBezTo>
                  <a:cubicBezTo>
                    <a:pt x="3665" y="1490"/>
                    <a:pt x="3590" y="1803"/>
                    <a:pt x="3531" y="2175"/>
                  </a:cubicBezTo>
                  <a:cubicBezTo>
                    <a:pt x="3531" y="2295"/>
                    <a:pt x="3471" y="2354"/>
                    <a:pt x="3471" y="2414"/>
                  </a:cubicBezTo>
                  <a:lnTo>
                    <a:pt x="3471" y="2727"/>
                  </a:lnTo>
                  <a:cubicBezTo>
                    <a:pt x="3471" y="2920"/>
                    <a:pt x="3412" y="3099"/>
                    <a:pt x="3412" y="3293"/>
                  </a:cubicBezTo>
                  <a:cubicBezTo>
                    <a:pt x="3412" y="3352"/>
                    <a:pt x="3412" y="3472"/>
                    <a:pt x="3471" y="3531"/>
                  </a:cubicBezTo>
                  <a:lnTo>
                    <a:pt x="3471" y="3844"/>
                  </a:lnTo>
                  <a:lnTo>
                    <a:pt x="3471" y="4017"/>
                  </a:lnTo>
                  <a:lnTo>
                    <a:pt x="3471" y="4017"/>
                  </a:lnTo>
                  <a:cubicBezTo>
                    <a:pt x="3284" y="3971"/>
                    <a:pt x="3099" y="3916"/>
                    <a:pt x="2920" y="3844"/>
                  </a:cubicBezTo>
                  <a:lnTo>
                    <a:pt x="2473" y="3784"/>
                  </a:lnTo>
                  <a:lnTo>
                    <a:pt x="1981" y="3665"/>
                  </a:lnTo>
                  <a:cubicBezTo>
                    <a:pt x="1862" y="3591"/>
                    <a:pt x="1669" y="3591"/>
                    <a:pt x="1549" y="3591"/>
                  </a:cubicBezTo>
                  <a:cubicBezTo>
                    <a:pt x="1356" y="3531"/>
                    <a:pt x="1237" y="3531"/>
                    <a:pt x="1058" y="3472"/>
                  </a:cubicBezTo>
                  <a:lnTo>
                    <a:pt x="611" y="3472"/>
                  </a:lnTo>
                  <a:cubicBezTo>
                    <a:pt x="432" y="3412"/>
                    <a:pt x="313" y="3412"/>
                    <a:pt x="119" y="3412"/>
                  </a:cubicBezTo>
                  <a:cubicBezTo>
                    <a:pt x="60" y="3412"/>
                    <a:pt x="0" y="3472"/>
                    <a:pt x="0" y="3531"/>
                  </a:cubicBezTo>
                  <a:cubicBezTo>
                    <a:pt x="0" y="3591"/>
                    <a:pt x="60" y="3665"/>
                    <a:pt x="119" y="3665"/>
                  </a:cubicBezTo>
                  <a:cubicBezTo>
                    <a:pt x="238" y="3665"/>
                    <a:pt x="432" y="3725"/>
                    <a:pt x="551" y="3725"/>
                  </a:cubicBezTo>
                  <a:cubicBezTo>
                    <a:pt x="611" y="3725"/>
                    <a:pt x="745" y="3725"/>
                    <a:pt x="805" y="3784"/>
                  </a:cubicBezTo>
                  <a:lnTo>
                    <a:pt x="983" y="3784"/>
                  </a:lnTo>
                  <a:cubicBezTo>
                    <a:pt x="1177" y="3844"/>
                    <a:pt x="1296" y="3844"/>
                    <a:pt x="1490" y="3904"/>
                  </a:cubicBezTo>
                  <a:cubicBezTo>
                    <a:pt x="1609" y="3963"/>
                    <a:pt x="1803" y="3963"/>
                    <a:pt x="1922" y="4038"/>
                  </a:cubicBezTo>
                  <a:cubicBezTo>
                    <a:pt x="2548" y="4157"/>
                    <a:pt x="3099" y="4336"/>
                    <a:pt x="3725" y="4529"/>
                  </a:cubicBezTo>
                  <a:lnTo>
                    <a:pt x="3784" y="4529"/>
                  </a:lnTo>
                  <a:cubicBezTo>
                    <a:pt x="3903" y="4529"/>
                    <a:pt x="4037" y="4410"/>
                    <a:pt x="3963" y="4276"/>
                  </a:cubicBezTo>
                  <a:lnTo>
                    <a:pt x="3903" y="4038"/>
                  </a:lnTo>
                  <a:lnTo>
                    <a:pt x="3903" y="3784"/>
                  </a:lnTo>
                  <a:cubicBezTo>
                    <a:pt x="3903" y="3725"/>
                    <a:pt x="3844" y="3591"/>
                    <a:pt x="3844" y="3531"/>
                  </a:cubicBezTo>
                  <a:lnTo>
                    <a:pt x="3844" y="3293"/>
                  </a:lnTo>
                  <a:lnTo>
                    <a:pt x="3844" y="2727"/>
                  </a:lnTo>
                  <a:cubicBezTo>
                    <a:pt x="3903" y="2607"/>
                    <a:pt x="3903" y="2414"/>
                    <a:pt x="3903" y="2235"/>
                  </a:cubicBezTo>
                  <a:cubicBezTo>
                    <a:pt x="3963" y="1863"/>
                    <a:pt x="4037" y="1550"/>
                    <a:pt x="4037" y="1177"/>
                  </a:cubicBezTo>
                  <a:cubicBezTo>
                    <a:pt x="4097" y="864"/>
                    <a:pt x="4157" y="492"/>
                    <a:pt x="4276" y="120"/>
                  </a:cubicBezTo>
                  <a:cubicBezTo>
                    <a:pt x="4276" y="60"/>
                    <a:pt x="4216" y="60"/>
                    <a:pt x="4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8"/>
            <p:cNvSpPr/>
            <p:nvPr/>
          </p:nvSpPr>
          <p:spPr>
            <a:xfrm rot="-1328962" flipH="1">
              <a:off x="7735800" y="4362458"/>
              <a:ext cx="53370" cy="73993"/>
            </a:xfrm>
            <a:custGeom>
              <a:avLst/>
              <a:gdLst/>
              <a:ahLst/>
              <a:cxnLst/>
              <a:rect l="l" t="t" r="r" b="b"/>
              <a:pathLst>
                <a:path w="1576" h="2185" extrusionOk="0">
                  <a:moveTo>
                    <a:pt x="454" y="1"/>
                  </a:moveTo>
                  <a:cubicBezTo>
                    <a:pt x="226" y="1"/>
                    <a:pt x="0" y="236"/>
                    <a:pt x="85" y="501"/>
                  </a:cubicBezTo>
                  <a:cubicBezTo>
                    <a:pt x="219" y="814"/>
                    <a:pt x="532" y="1186"/>
                    <a:pt x="711" y="1440"/>
                  </a:cubicBezTo>
                  <a:cubicBezTo>
                    <a:pt x="905" y="1678"/>
                    <a:pt x="1083" y="2110"/>
                    <a:pt x="1456" y="2185"/>
                  </a:cubicBezTo>
                  <a:lnTo>
                    <a:pt x="1515" y="2110"/>
                  </a:lnTo>
                  <a:cubicBezTo>
                    <a:pt x="1575" y="1812"/>
                    <a:pt x="1337" y="1440"/>
                    <a:pt x="1203" y="1186"/>
                  </a:cubicBezTo>
                  <a:cubicBezTo>
                    <a:pt x="1024" y="874"/>
                    <a:pt x="964" y="442"/>
                    <a:pt x="711" y="129"/>
                  </a:cubicBezTo>
                  <a:cubicBezTo>
                    <a:pt x="638" y="39"/>
                    <a:pt x="546" y="1"/>
                    <a:pt x="454" y="1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8"/>
            <p:cNvSpPr/>
            <p:nvPr/>
          </p:nvSpPr>
          <p:spPr>
            <a:xfrm rot="-1328962" flipH="1">
              <a:off x="7693112" y="4357676"/>
              <a:ext cx="33830" cy="91602"/>
            </a:xfrm>
            <a:custGeom>
              <a:avLst/>
              <a:gdLst/>
              <a:ahLst/>
              <a:cxnLst/>
              <a:rect l="l" t="t" r="r" b="b"/>
              <a:pathLst>
                <a:path w="999" h="2705" extrusionOk="0">
                  <a:moveTo>
                    <a:pt x="359" y="0"/>
                  </a:moveTo>
                  <a:cubicBezTo>
                    <a:pt x="175" y="0"/>
                    <a:pt x="1" y="100"/>
                    <a:pt x="1" y="312"/>
                  </a:cubicBezTo>
                  <a:cubicBezTo>
                    <a:pt x="1" y="1176"/>
                    <a:pt x="60" y="2099"/>
                    <a:pt x="746" y="2665"/>
                  </a:cubicBezTo>
                  <a:cubicBezTo>
                    <a:pt x="773" y="2693"/>
                    <a:pt x="801" y="2704"/>
                    <a:pt x="829" y="2704"/>
                  </a:cubicBezTo>
                  <a:cubicBezTo>
                    <a:pt x="919" y="2704"/>
                    <a:pt x="999" y="2575"/>
                    <a:pt x="999" y="2472"/>
                  </a:cubicBezTo>
                  <a:cubicBezTo>
                    <a:pt x="746" y="1920"/>
                    <a:pt x="552" y="1176"/>
                    <a:pt x="746" y="550"/>
                  </a:cubicBezTo>
                  <a:cubicBezTo>
                    <a:pt x="893" y="194"/>
                    <a:pt x="616" y="0"/>
                    <a:pt x="359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8"/>
            <p:cNvSpPr/>
            <p:nvPr/>
          </p:nvSpPr>
          <p:spPr>
            <a:xfrm rot="-1328962" flipH="1">
              <a:off x="7633573" y="4363891"/>
              <a:ext cx="47071" cy="65730"/>
            </a:xfrm>
            <a:custGeom>
              <a:avLst/>
              <a:gdLst/>
              <a:ahLst/>
              <a:cxnLst/>
              <a:rect l="l" t="t" r="r" b="b"/>
              <a:pathLst>
                <a:path w="1390" h="1941" extrusionOk="0">
                  <a:moveTo>
                    <a:pt x="946" y="0"/>
                  </a:moveTo>
                  <a:cubicBezTo>
                    <a:pt x="880" y="0"/>
                    <a:pt x="811" y="23"/>
                    <a:pt x="746" y="77"/>
                  </a:cubicBezTo>
                  <a:cubicBezTo>
                    <a:pt x="373" y="330"/>
                    <a:pt x="194" y="628"/>
                    <a:pt x="60" y="1075"/>
                  </a:cubicBezTo>
                  <a:cubicBezTo>
                    <a:pt x="1" y="1373"/>
                    <a:pt x="60" y="1626"/>
                    <a:pt x="254" y="1879"/>
                  </a:cubicBezTo>
                  <a:cubicBezTo>
                    <a:pt x="295" y="1921"/>
                    <a:pt x="346" y="1941"/>
                    <a:pt x="394" y="1941"/>
                  </a:cubicBezTo>
                  <a:cubicBezTo>
                    <a:pt x="485" y="1941"/>
                    <a:pt x="567" y="1872"/>
                    <a:pt x="567" y="1745"/>
                  </a:cubicBezTo>
                  <a:lnTo>
                    <a:pt x="626" y="1626"/>
                  </a:lnTo>
                  <a:cubicBezTo>
                    <a:pt x="686" y="1507"/>
                    <a:pt x="746" y="1373"/>
                    <a:pt x="805" y="1254"/>
                  </a:cubicBezTo>
                  <a:cubicBezTo>
                    <a:pt x="939" y="1000"/>
                    <a:pt x="1118" y="822"/>
                    <a:pt x="1237" y="568"/>
                  </a:cubicBezTo>
                  <a:cubicBezTo>
                    <a:pt x="1390" y="322"/>
                    <a:pt x="1190" y="0"/>
                    <a:pt x="946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" name="Google Shape;1331;p8"/>
            <p:cNvSpPr/>
            <p:nvPr/>
          </p:nvSpPr>
          <p:spPr>
            <a:xfrm flipH="1">
              <a:off x="7498194" y="4637869"/>
              <a:ext cx="155068" cy="228386"/>
            </a:xfrm>
            <a:custGeom>
              <a:avLst/>
              <a:gdLst/>
              <a:ahLst/>
              <a:cxnLst/>
              <a:rect l="l" t="t" r="r" b="b"/>
              <a:pathLst>
                <a:path w="4579" h="6744" extrusionOk="0">
                  <a:moveTo>
                    <a:pt x="735" y="0"/>
                  </a:moveTo>
                  <a:cubicBezTo>
                    <a:pt x="384" y="0"/>
                    <a:pt x="1" y="307"/>
                    <a:pt x="150" y="737"/>
                  </a:cubicBezTo>
                  <a:cubicBezTo>
                    <a:pt x="1089" y="2972"/>
                    <a:pt x="1893" y="5459"/>
                    <a:pt x="4128" y="6696"/>
                  </a:cubicBezTo>
                  <a:cubicBezTo>
                    <a:pt x="4171" y="6729"/>
                    <a:pt x="4214" y="6743"/>
                    <a:pt x="4254" y="6743"/>
                  </a:cubicBezTo>
                  <a:cubicBezTo>
                    <a:pt x="4449" y="6743"/>
                    <a:pt x="4579" y="6402"/>
                    <a:pt x="4381" y="6204"/>
                  </a:cubicBezTo>
                  <a:cubicBezTo>
                    <a:pt x="2638" y="4774"/>
                    <a:pt x="1893" y="2540"/>
                    <a:pt x="1208" y="364"/>
                  </a:cubicBezTo>
                  <a:cubicBezTo>
                    <a:pt x="1141" y="109"/>
                    <a:pt x="944" y="0"/>
                    <a:pt x="7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" name="Google Shape;1332;p8"/>
            <p:cNvSpPr/>
            <p:nvPr/>
          </p:nvSpPr>
          <p:spPr>
            <a:xfrm flipH="1">
              <a:off x="7490914" y="4676204"/>
              <a:ext cx="57469" cy="139998"/>
            </a:xfrm>
            <a:custGeom>
              <a:avLst/>
              <a:gdLst/>
              <a:ahLst/>
              <a:cxnLst/>
              <a:rect l="l" t="t" r="r" b="b"/>
              <a:pathLst>
                <a:path w="1697" h="4134" extrusionOk="0">
                  <a:moveTo>
                    <a:pt x="502" y="1"/>
                  </a:moveTo>
                  <a:cubicBezTo>
                    <a:pt x="258" y="1"/>
                    <a:pt x="1" y="172"/>
                    <a:pt x="33" y="469"/>
                  </a:cubicBezTo>
                  <a:cubicBezTo>
                    <a:pt x="227" y="1661"/>
                    <a:pt x="480" y="3016"/>
                    <a:pt x="1225" y="4015"/>
                  </a:cubicBezTo>
                  <a:cubicBezTo>
                    <a:pt x="1284" y="4098"/>
                    <a:pt x="1358" y="4133"/>
                    <a:pt x="1428" y="4133"/>
                  </a:cubicBezTo>
                  <a:cubicBezTo>
                    <a:pt x="1570" y="4133"/>
                    <a:pt x="1697" y="3990"/>
                    <a:pt x="1657" y="3821"/>
                  </a:cubicBezTo>
                  <a:cubicBezTo>
                    <a:pt x="1344" y="2644"/>
                    <a:pt x="971" y="1586"/>
                    <a:pt x="912" y="409"/>
                  </a:cubicBezTo>
                  <a:cubicBezTo>
                    <a:pt x="912" y="127"/>
                    <a:pt x="712" y="1"/>
                    <a:pt x="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8"/>
            <p:cNvSpPr/>
            <p:nvPr/>
          </p:nvSpPr>
          <p:spPr>
            <a:xfrm flipH="1">
              <a:off x="7441031" y="4671734"/>
              <a:ext cx="40672" cy="104812"/>
            </a:xfrm>
            <a:custGeom>
              <a:avLst/>
              <a:gdLst/>
              <a:ahLst/>
              <a:cxnLst/>
              <a:rect l="l" t="t" r="r" b="b"/>
              <a:pathLst>
                <a:path w="1201" h="3095" extrusionOk="0">
                  <a:moveTo>
                    <a:pt x="639" y="0"/>
                  </a:moveTo>
                  <a:cubicBezTo>
                    <a:pt x="477" y="0"/>
                    <a:pt x="327" y="88"/>
                    <a:pt x="298" y="303"/>
                  </a:cubicBezTo>
                  <a:cubicBezTo>
                    <a:pt x="179" y="1167"/>
                    <a:pt x="1" y="2091"/>
                    <a:pt x="239" y="3029"/>
                  </a:cubicBezTo>
                  <a:cubicBezTo>
                    <a:pt x="262" y="3075"/>
                    <a:pt x="304" y="3094"/>
                    <a:pt x="351" y="3094"/>
                  </a:cubicBezTo>
                  <a:cubicBezTo>
                    <a:pt x="427" y="3094"/>
                    <a:pt x="515" y="3043"/>
                    <a:pt x="552" y="2970"/>
                  </a:cubicBezTo>
                  <a:cubicBezTo>
                    <a:pt x="671" y="2165"/>
                    <a:pt x="671" y="1286"/>
                    <a:pt x="1043" y="541"/>
                  </a:cubicBezTo>
                  <a:cubicBezTo>
                    <a:pt x="1201" y="236"/>
                    <a:pt x="904" y="0"/>
                    <a:pt x="6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8"/>
            <p:cNvSpPr/>
            <p:nvPr/>
          </p:nvSpPr>
          <p:spPr>
            <a:xfrm rot="-1328962" flipH="1">
              <a:off x="7965785" y="4101133"/>
              <a:ext cx="36472" cy="95361"/>
            </a:xfrm>
            <a:custGeom>
              <a:avLst/>
              <a:gdLst/>
              <a:ahLst/>
              <a:cxnLst/>
              <a:rect l="l" t="t" r="r" b="b"/>
              <a:pathLst>
                <a:path w="1077" h="2816" extrusionOk="0">
                  <a:moveTo>
                    <a:pt x="473" y="0"/>
                  </a:moveTo>
                  <a:cubicBezTo>
                    <a:pt x="260" y="0"/>
                    <a:pt x="60" y="133"/>
                    <a:pt x="60" y="423"/>
                  </a:cubicBezTo>
                  <a:cubicBezTo>
                    <a:pt x="0" y="1168"/>
                    <a:pt x="194" y="2106"/>
                    <a:pt x="685" y="2717"/>
                  </a:cubicBezTo>
                  <a:cubicBezTo>
                    <a:pt x="728" y="2787"/>
                    <a:pt x="780" y="2816"/>
                    <a:pt x="830" y="2816"/>
                  </a:cubicBezTo>
                  <a:cubicBezTo>
                    <a:pt x="918" y="2816"/>
                    <a:pt x="998" y="2722"/>
                    <a:pt x="998" y="2598"/>
                  </a:cubicBezTo>
                  <a:cubicBezTo>
                    <a:pt x="939" y="1913"/>
                    <a:pt x="745" y="1362"/>
                    <a:pt x="939" y="676"/>
                  </a:cubicBezTo>
                  <a:cubicBezTo>
                    <a:pt x="1076" y="247"/>
                    <a:pt x="763" y="0"/>
                    <a:pt x="4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8"/>
            <p:cNvSpPr/>
            <p:nvPr/>
          </p:nvSpPr>
          <p:spPr>
            <a:xfrm rot="-1328962" flipH="1">
              <a:off x="7921656" y="4128631"/>
              <a:ext cx="47918" cy="104064"/>
            </a:xfrm>
            <a:custGeom>
              <a:avLst/>
              <a:gdLst/>
              <a:ahLst/>
              <a:cxnLst/>
              <a:rect l="l" t="t" r="r" b="b"/>
              <a:pathLst>
                <a:path w="1415" h="3073" extrusionOk="0">
                  <a:moveTo>
                    <a:pt x="975" y="0"/>
                  </a:moveTo>
                  <a:cubicBezTo>
                    <a:pt x="879" y="0"/>
                    <a:pt x="788" y="49"/>
                    <a:pt x="745" y="168"/>
                  </a:cubicBezTo>
                  <a:cubicBezTo>
                    <a:pt x="447" y="1047"/>
                    <a:pt x="1" y="2104"/>
                    <a:pt x="254" y="3028"/>
                  </a:cubicBezTo>
                  <a:cubicBezTo>
                    <a:pt x="254" y="3058"/>
                    <a:pt x="269" y="3073"/>
                    <a:pt x="291" y="3073"/>
                  </a:cubicBezTo>
                  <a:cubicBezTo>
                    <a:pt x="313" y="3073"/>
                    <a:pt x="343" y="3058"/>
                    <a:pt x="373" y="3028"/>
                  </a:cubicBezTo>
                  <a:cubicBezTo>
                    <a:pt x="567" y="2104"/>
                    <a:pt x="745" y="1285"/>
                    <a:pt x="1252" y="481"/>
                  </a:cubicBezTo>
                  <a:cubicBezTo>
                    <a:pt x="1415" y="226"/>
                    <a:pt x="1182" y="0"/>
                    <a:pt x="9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8"/>
            <p:cNvSpPr/>
            <p:nvPr/>
          </p:nvSpPr>
          <p:spPr>
            <a:xfrm rot="-1328962" flipH="1">
              <a:off x="8136008" y="4275358"/>
              <a:ext cx="43583" cy="53878"/>
            </a:xfrm>
            <a:custGeom>
              <a:avLst/>
              <a:gdLst/>
              <a:ahLst/>
              <a:cxnLst/>
              <a:rect l="l" t="t" r="r" b="b"/>
              <a:pathLst>
                <a:path w="1287" h="1591" extrusionOk="0">
                  <a:moveTo>
                    <a:pt x="508" y="1"/>
                  </a:moveTo>
                  <a:cubicBezTo>
                    <a:pt x="240" y="1"/>
                    <a:pt x="1" y="304"/>
                    <a:pt x="229" y="576"/>
                  </a:cubicBezTo>
                  <a:cubicBezTo>
                    <a:pt x="289" y="695"/>
                    <a:pt x="423" y="814"/>
                    <a:pt x="542" y="888"/>
                  </a:cubicBezTo>
                  <a:cubicBezTo>
                    <a:pt x="795" y="1127"/>
                    <a:pt x="914" y="1380"/>
                    <a:pt x="1168" y="1559"/>
                  </a:cubicBezTo>
                  <a:cubicBezTo>
                    <a:pt x="1185" y="1581"/>
                    <a:pt x="1203" y="1590"/>
                    <a:pt x="1220" y="1590"/>
                  </a:cubicBezTo>
                  <a:cubicBezTo>
                    <a:pt x="1258" y="1590"/>
                    <a:pt x="1287" y="1541"/>
                    <a:pt x="1287" y="1499"/>
                  </a:cubicBezTo>
                  <a:cubicBezTo>
                    <a:pt x="1287" y="1186"/>
                    <a:pt x="1108" y="888"/>
                    <a:pt x="1034" y="635"/>
                  </a:cubicBezTo>
                  <a:cubicBezTo>
                    <a:pt x="974" y="516"/>
                    <a:pt x="974" y="382"/>
                    <a:pt x="855" y="263"/>
                  </a:cubicBezTo>
                  <a:cubicBezTo>
                    <a:pt x="855" y="203"/>
                    <a:pt x="795" y="203"/>
                    <a:pt x="795" y="144"/>
                  </a:cubicBezTo>
                  <a:cubicBezTo>
                    <a:pt x="710" y="43"/>
                    <a:pt x="607" y="1"/>
                    <a:pt x="5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8"/>
            <p:cNvSpPr/>
            <p:nvPr/>
          </p:nvSpPr>
          <p:spPr>
            <a:xfrm rot="-1328962" flipH="1">
              <a:off x="8099755" y="4265233"/>
              <a:ext cx="56959" cy="62073"/>
            </a:xfrm>
            <a:custGeom>
              <a:avLst/>
              <a:gdLst/>
              <a:ahLst/>
              <a:cxnLst/>
              <a:rect l="l" t="t" r="r" b="b"/>
              <a:pathLst>
                <a:path w="1682" h="1833" extrusionOk="0">
                  <a:moveTo>
                    <a:pt x="458" y="1"/>
                  </a:moveTo>
                  <a:cubicBezTo>
                    <a:pt x="0" y="1"/>
                    <a:pt x="36" y="818"/>
                    <a:pt x="564" y="818"/>
                  </a:cubicBezTo>
                  <a:cubicBezTo>
                    <a:pt x="430" y="818"/>
                    <a:pt x="624" y="878"/>
                    <a:pt x="683" y="878"/>
                  </a:cubicBezTo>
                  <a:cubicBezTo>
                    <a:pt x="743" y="878"/>
                    <a:pt x="862" y="997"/>
                    <a:pt x="936" y="1131"/>
                  </a:cubicBezTo>
                  <a:cubicBezTo>
                    <a:pt x="1115" y="1310"/>
                    <a:pt x="1234" y="1623"/>
                    <a:pt x="1488" y="1801"/>
                  </a:cubicBezTo>
                  <a:cubicBezTo>
                    <a:pt x="1506" y="1824"/>
                    <a:pt x="1530" y="1833"/>
                    <a:pt x="1556" y="1833"/>
                  </a:cubicBezTo>
                  <a:cubicBezTo>
                    <a:pt x="1616" y="1833"/>
                    <a:pt x="1681" y="1784"/>
                    <a:pt x="1681" y="1742"/>
                  </a:cubicBezTo>
                  <a:cubicBezTo>
                    <a:pt x="1681" y="1369"/>
                    <a:pt x="1488" y="937"/>
                    <a:pt x="1309" y="625"/>
                  </a:cubicBezTo>
                  <a:cubicBezTo>
                    <a:pt x="1115" y="312"/>
                    <a:pt x="936" y="73"/>
                    <a:pt x="564" y="14"/>
                  </a:cubicBezTo>
                  <a:cubicBezTo>
                    <a:pt x="526" y="5"/>
                    <a:pt x="491" y="1"/>
                    <a:pt x="4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8"/>
            <p:cNvSpPr/>
            <p:nvPr/>
          </p:nvSpPr>
          <p:spPr>
            <a:xfrm rot="-1328962" flipH="1">
              <a:off x="7487341" y="4234718"/>
              <a:ext cx="90349" cy="123096"/>
            </a:xfrm>
            <a:custGeom>
              <a:avLst/>
              <a:gdLst/>
              <a:ahLst/>
              <a:cxnLst/>
              <a:rect l="l" t="t" r="r" b="b"/>
              <a:pathLst>
                <a:path w="2668" h="3635" extrusionOk="0">
                  <a:moveTo>
                    <a:pt x="1650" y="1"/>
                  </a:moveTo>
                  <a:cubicBezTo>
                    <a:pt x="1485" y="1"/>
                    <a:pt x="1321" y="41"/>
                    <a:pt x="1178" y="119"/>
                  </a:cubicBezTo>
                  <a:cubicBezTo>
                    <a:pt x="805" y="373"/>
                    <a:pt x="627" y="805"/>
                    <a:pt x="567" y="1237"/>
                  </a:cubicBezTo>
                  <a:cubicBezTo>
                    <a:pt x="433" y="1490"/>
                    <a:pt x="314" y="1684"/>
                    <a:pt x="254" y="1922"/>
                  </a:cubicBezTo>
                  <a:cubicBezTo>
                    <a:pt x="120" y="2235"/>
                    <a:pt x="1" y="2667"/>
                    <a:pt x="120" y="3039"/>
                  </a:cubicBezTo>
                  <a:cubicBezTo>
                    <a:pt x="232" y="3399"/>
                    <a:pt x="591" y="3635"/>
                    <a:pt x="958" y="3635"/>
                  </a:cubicBezTo>
                  <a:cubicBezTo>
                    <a:pt x="1032" y="3635"/>
                    <a:pt x="1106" y="3625"/>
                    <a:pt x="1178" y="3605"/>
                  </a:cubicBezTo>
                  <a:cubicBezTo>
                    <a:pt x="1610" y="3412"/>
                    <a:pt x="1863" y="3099"/>
                    <a:pt x="2116" y="2801"/>
                  </a:cubicBezTo>
                  <a:cubicBezTo>
                    <a:pt x="2355" y="2488"/>
                    <a:pt x="2489" y="2056"/>
                    <a:pt x="2548" y="1684"/>
                  </a:cubicBezTo>
                  <a:cubicBezTo>
                    <a:pt x="2608" y="1311"/>
                    <a:pt x="2668" y="864"/>
                    <a:pt x="2489" y="492"/>
                  </a:cubicBezTo>
                  <a:cubicBezTo>
                    <a:pt x="2319" y="163"/>
                    <a:pt x="1983" y="1"/>
                    <a:pt x="16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8"/>
            <p:cNvSpPr/>
            <p:nvPr/>
          </p:nvSpPr>
          <p:spPr>
            <a:xfrm rot="-1328962" flipH="1">
              <a:off x="6491676" y="4688995"/>
              <a:ext cx="233594" cy="121301"/>
            </a:xfrm>
            <a:custGeom>
              <a:avLst/>
              <a:gdLst/>
              <a:ahLst/>
              <a:cxnLst/>
              <a:rect l="l" t="t" r="r" b="b"/>
              <a:pathLst>
                <a:path w="6898" h="3582" extrusionOk="0">
                  <a:moveTo>
                    <a:pt x="1922" y="1"/>
                  </a:moveTo>
                  <a:cubicBezTo>
                    <a:pt x="1490" y="1"/>
                    <a:pt x="998" y="195"/>
                    <a:pt x="686" y="567"/>
                  </a:cubicBezTo>
                  <a:cubicBezTo>
                    <a:pt x="0" y="1431"/>
                    <a:pt x="566" y="2548"/>
                    <a:pt x="1430" y="3040"/>
                  </a:cubicBezTo>
                  <a:cubicBezTo>
                    <a:pt x="2126" y="3388"/>
                    <a:pt x="2986" y="3581"/>
                    <a:pt x="3784" y="3581"/>
                  </a:cubicBezTo>
                  <a:cubicBezTo>
                    <a:pt x="3978" y="3581"/>
                    <a:pt x="4167" y="3570"/>
                    <a:pt x="4350" y="3547"/>
                  </a:cubicBezTo>
                  <a:cubicBezTo>
                    <a:pt x="4902" y="3547"/>
                    <a:pt x="5527" y="3412"/>
                    <a:pt x="6019" y="3174"/>
                  </a:cubicBezTo>
                  <a:cubicBezTo>
                    <a:pt x="6585" y="2921"/>
                    <a:pt x="6898" y="2295"/>
                    <a:pt x="6764" y="1684"/>
                  </a:cubicBezTo>
                  <a:cubicBezTo>
                    <a:pt x="6704" y="1550"/>
                    <a:pt x="6585" y="1431"/>
                    <a:pt x="6466" y="1312"/>
                  </a:cubicBezTo>
                  <a:cubicBezTo>
                    <a:pt x="6391" y="1237"/>
                    <a:pt x="6332" y="1118"/>
                    <a:pt x="6213" y="1118"/>
                  </a:cubicBezTo>
                  <a:cubicBezTo>
                    <a:pt x="5214" y="999"/>
                    <a:pt x="4231" y="746"/>
                    <a:pt x="3293" y="373"/>
                  </a:cubicBezTo>
                  <a:cubicBezTo>
                    <a:pt x="2861" y="254"/>
                    <a:pt x="2429" y="1"/>
                    <a:pt x="1922" y="1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8"/>
            <p:cNvSpPr/>
            <p:nvPr/>
          </p:nvSpPr>
          <p:spPr>
            <a:xfrm rot="-1328962" flipH="1">
              <a:off x="6792074" y="4400120"/>
              <a:ext cx="590792" cy="298715"/>
            </a:xfrm>
            <a:custGeom>
              <a:avLst/>
              <a:gdLst/>
              <a:ahLst/>
              <a:cxnLst/>
              <a:rect l="l" t="t" r="r" b="b"/>
              <a:pathLst>
                <a:path w="17446" h="8821" extrusionOk="0">
                  <a:moveTo>
                    <a:pt x="44" y="0"/>
                  </a:moveTo>
                  <a:cubicBezTo>
                    <a:pt x="15" y="0"/>
                    <a:pt x="0" y="11"/>
                    <a:pt x="0" y="36"/>
                  </a:cubicBezTo>
                  <a:cubicBezTo>
                    <a:pt x="0" y="781"/>
                    <a:pt x="372" y="4684"/>
                    <a:pt x="1862" y="5935"/>
                  </a:cubicBezTo>
                  <a:cubicBezTo>
                    <a:pt x="2417" y="6400"/>
                    <a:pt x="3197" y="6546"/>
                    <a:pt x="4019" y="6546"/>
                  </a:cubicBezTo>
                  <a:cubicBezTo>
                    <a:pt x="5435" y="6546"/>
                    <a:pt x="6979" y="6112"/>
                    <a:pt x="7733" y="6112"/>
                  </a:cubicBezTo>
                  <a:cubicBezTo>
                    <a:pt x="7764" y="6112"/>
                    <a:pt x="7793" y="6112"/>
                    <a:pt x="7821" y="6114"/>
                  </a:cubicBezTo>
                  <a:cubicBezTo>
                    <a:pt x="8939" y="6173"/>
                    <a:pt x="9624" y="7976"/>
                    <a:pt x="11173" y="8602"/>
                  </a:cubicBezTo>
                  <a:cubicBezTo>
                    <a:pt x="11517" y="8754"/>
                    <a:pt x="11963" y="8820"/>
                    <a:pt x="12460" y="8820"/>
                  </a:cubicBezTo>
                  <a:cubicBezTo>
                    <a:pt x="14201" y="8820"/>
                    <a:pt x="16576" y="8008"/>
                    <a:pt x="17445" y="7231"/>
                  </a:cubicBezTo>
                  <a:cubicBezTo>
                    <a:pt x="17445" y="7231"/>
                    <a:pt x="17073" y="4311"/>
                    <a:pt x="15583" y="3566"/>
                  </a:cubicBezTo>
                  <a:cubicBezTo>
                    <a:pt x="15134" y="3342"/>
                    <a:pt x="14701" y="3265"/>
                    <a:pt x="14298" y="3265"/>
                  </a:cubicBezTo>
                  <a:cubicBezTo>
                    <a:pt x="13421" y="3265"/>
                    <a:pt x="12690" y="3631"/>
                    <a:pt x="12251" y="3631"/>
                  </a:cubicBezTo>
                  <a:cubicBezTo>
                    <a:pt x="12223" y="3631"/>
                    <a:pt x="12197" y="3629"/>
                    <a:pt x="12171" y="3626"/>
                  </a:cubicBezTo>
                  <a:cubicBezTo>
                    <a:pt x="11605" y="3566"/>
                    <a:pt x="11352" y="2956"/>
                    <a:pt x="9862" y="1645"/>
                  </a:cubicBezTo>
                  <a:cubicBezTo>
                    <a:pt x="9101" y="1008"/>
                    <a:pt x="8008" y="846"/>
                    <a:pt x="6865" y="846"/>
                  </a:cubicBezTo>
                  <a:cubicBezTo>
                    <a:pt x="5684" y="846"/>
                    <a:pt x="4448" y="1019"/>
                    <a:pt x="3471" y="1019"/>
                  </a:cubicBezTo>
                  <a:cubicBezTo>
                    <a:pt x="1789" y="965"/>
                    <a:pt x="314" y="0"/>
                    <a:pt x="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8"/>
            <p:cNvSpPr/>
            <p:nvPr/>
          </p:nvSpPr>
          <p:spPr>
            <a:xfrm rot="-1328962" flipH="1">
              <a:off x="6687782" y="4463385"/>
              <a:ext cx="672506" cy="221674"/>
            </a:xfrm>
            <a:custGeom>
              <a:avLst/>
              <a:gdLst/>
              <a:ahLst/>
              <a:cxnLst/>
              <a:rect l="l" t="t" r="r" b="b"/>
              <a:pathLst>
                <a:path w="19859" h="6546" extrusionOk="0">
                  <a:moveTo>
                    <a:pt x="157" y="0"/>
                  </a:moveTo>
                  <a:cubicBezTo>
                    <a:pt x="123" y="0"/>
                    <a:pt x="90" y="15"/>
                    <a:pt x="60" y="45"/>
                  </a:cubicBezTo>
                  <a:cubicBezTo>
                    <a:pt x="0" y="45"/>
                    <a:pt x="0" y="105"/>
                    <a:pt x="60" y="164"/>
                  </a:cubicBezTo>
                  <a:cubicBezTo>
                    <a:pt x="254" y="596"/>
                    <a:pt x="567" y="969"/>
                    <a:pt x="865" y="1281"/>
                  </a:cubicBezTo>
                  <a:cubicBezTo>
                    <a:pt x="1237" y="1594"/>
                    <a:pt x="1609" y="1848"/>
                    <a:pt x="2056" y="2026"/>
                  </a:cubicBezTo>
                  <a:cubicBezTo>
                    <a:pt x="2429" y="2220"/>
                    <a:pt x="2861" y="2399"/>
                    <a:pt x="3352" y="2458"/>
                  </a:cubicBezTo>
                  <a:cubicBezTo>
                    <a:pt x="3784" y="2592"/>
                    <a:pt x="4216" y="2652"/>
                    <a:pt x="4663" y="2712"/>
                  </a:cubicBezTo>
                  <a:cubicBezTo>
                    <a:pt x="5587" y="2831"/>
                    <a:pt x="6451" y="2831"/>
                    <a:pt x="7330" y="2965"/>
                  </a:cubicBezTo>
                  <a:cubicBezTo>
                    <a:pt x="7762" y="3084"/>
                    <a:pt x="8135" y="3144"/>
                    <a:pt x="8567" y="3337"/>
                  </a:cubicBezTo>
                  <a:cubicBezTo>
                    <a:pt x="8939" y="3457"/>
                    <a:pt x="9311" y="3710"/>
                    <a:pt x="9624" y="3948"/>
                  </a:cubicBezTo>
                  <a:lnTo>
                    <a:pt x="10116" y="4380"/>
                  </a:lnTo>
                  <a:cubicBezTo>
                    <a:pt x="10250" y="4574"/>
                    <a:pt x="10429" y="4693"/>
                    <a:pt x="10622" y="4887"/>
                  </a:cubicBezTo>
                  <a:cubicBezTo>
                    <a:pt x="10995" y="5125"/>
                    <a:pt x="11367" y="5378"/>
                    <a:pt x="11799" y="5572"/>
                  </a:cubicBezTo>
                  <a:cubicBezTo>
                    <a:pt x="12604" y="6004"/>
                    <a:pt x="13468" y="6242"/>
                    <a:pt x="14406" y="6436"/>
                  </a:cubicBezTo>
                  <a:cubicBezTo>
                    <a:pt x="14932" y="6510"/>
                    <a:pt x="15464" y="6546"/>
                    <a:pt x="15994" y="6546"/>
                  </a:cubicBezTo>
                  <a:cubicBezTo>
                    <a:pt x="17279" y="6546"/>
                    <a:pt x="18558" y="6335"/>
                    <a:pt x="19740" y="5944"/>
                  </a:cubicBezTo>
                  <a:cubicBezTo>
                    <a:pt x="19799" y="5944"/>
                    <a:pt x="19859" y="5870"/>
                    <a:pt x="19799" y="5810"/>
                  </a:cubicBezTo>
                  <a:cubicBezTo>
                    <a:pt x="19799" y="5768"/>
                    <a:pt x="19770" y="5726"/>
                    <a:pt x="19731" y="5726"/>
                  </a:cubicBezTo>
                  <a:cubicBezTo>
                    <a:pt x="19715" y="5726"/>
                    <a:pt x="19698" y="5733"/>
                    <a:pt x="19680" y="5751"/>
                  </a:cubicBezTo>
                  <a:cubicBezTo>
                    <a:pt x="18816" y="5944"/>
                    <a:pt x="17937" y="6064"/>
                    <a:pt x="17073" y="6123"/>
                  </a:cubicBezTo>
                  <a:cubicBezTo>
                    <a:pt x="16842" y="6139"/>
                    <a:pt x="16609" y="6147"/>
                    <a:pt x="16376" y="6147"/>
                  </a:cubicBezTo>
                  <a:cubicBezTo>
                    <a:pt x="15739" y="6147"/>
                    <a:pt x="15099" y="6091"/>
                    <a:pt x="14466" y="6004"/>
                  </a:cubicBezTo>
                  <a:cubicBezTo>
                    <a:pt x="13602" y="5810"/>
                    <a:pt x="12783" y="5572"/>
                    <a:pt x="11978" y="5125"/>
                  </a:cubicBezTo>
                  <a:cubicBezTo>
                    <a:pt x="11606" y="4946"/>
                    <a:pt x="11233" y="4753"/>
                    <a:pt x="10920" y="4455"/>
                  </a:cubicBezTo>
                  <a:cubicBezTo>
                    <a:pt x="10742" y="4321"/>
                    <a:pt x="10548" y="4201"/>
                    <a:pt x="10429" y="4082"/>
                  </a:cubicBezTo>
                  <a:lnTo>
                    <a:pt x="9937" y="3576"/>
                  </a:lnTo>
                  <a:cubicBezTo>
                    <a:pt x="9565" y="3263"/>
                    <a:pt x="9192" y="3024"/>
                    <a:pt x="8760" y="2831"/>
                  </a:cubicBezTo>
                  <a:cubicBezTo>
                    <a:pt x="8313" y="2712"/>
                    <a:pt x="7822" y="2592"/>
                    <a:pt x="7390" y="2518"/>
                  </a:cubicBezTo>
                  <a:cubicBezTo>
                    <a:pt x="6451" y="2399"/>
                    <a:pt x="5587" y="2339"/>
                    <a:pt x="4723" y="2280"/>
                  </a:cubicBezTo>
                  <a:cubicBezTo>
                    <a:pt x="4291" y="2220"/>
                    <a:pt x="3844" y="2146"/>
                    <a:pt x="3412" y="2086"/>
                  </a:cubicBezTo>
                  <a:cubicBezTo>
                    <a:pt x="2980" y="1967"/>
                    <a:pt x="2548" y="1907"/>
                    <a:pt x="2176" y="1714"/>
                  </a:cubicBezTo>
                  <a:cubicBezTo>
                    <a:pt x="1803" y="1535"/>
                    <a:pt x="1431" y="1281"/>
                    <a:pt x="1058" y="1028"/>
                  </a:cubicBezTo>
                  <a:cubicBezTo>
                    <a:pt x="745" y="790"/>
                    <a:pt x="433" y="417"/>
                    <a:pt x="254" y="105"/>
                  </a:cubicBezTo>
                  <a:lnTo>
                    <a:pt x="254" y="45"/>
                  </a:lnTo>
                  <a:cubicBezTo>
                    <a:pt x="224" y="15"/>
                    <a:pt x="190" y="0"/>
                    <a:pt x="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42" name="Google Shape;1342;p8"/>
          <p:cNvGrpSpPr/>
          <p:nvPr/>
        </p:nvGrpSpPr>
        <p:grpSpPr>
          <a:xfrm>
            <a:off x="11006971" y="3645905"/>
            <a:ext cx="261235" cy="507224"/>
            <a:chOff x="8292303" y="2531254"/>
            <a:chExt cx="195926" cy="380418"/>
          </a:xfrm>
        </p:grpSpPr>
        <p:sp>
          <p:nvSpPr>
            <p:cNvPr id="1343" name="Google Shape;1343;p8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rgbClr val="F2A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8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8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46" name="Google Shape;1346;p8"/>
          <p:cNvGrpSpPr/>
          <p:nvPr/>
        </p:nvGrpSpPr>
        <p:grpSpPr>
          <a:xfrm>
            <a:off x="1181671" y="1019373"/>
            <a:ext cx="2790079" cy="2842433"/>
            <a:chOff x="886253" y="764529"/>
            <a:chExt cx="2092559" cy="2131825"/>
          </a:xfrm>
        </p:grpSpPr>
        <p:grpSp>
          <p:nvGrpSpPr>
            <p:cNvPr id="1347" name="Google Shape;1347;p8"/>
            <p:cNvGrpSpPr/>
            <p:nvPr/>
          </p:nvGrpSpPr>
          <p:grpSpPr>
            <a:xfrm rot="10800000">
              <a:off x="886253" y="915736"/>
              <a:ext cx="350390" cy="1470478"/>
              <a:chOff x="8180472" y="1441194"/>
              <a:chExt cx="350390" cy="1470478"/>
            </a:xfrm>
          </p:grpSpPr>
          <p:sp>
            <p:nvSpPr>
              <p:cNvPr id="1348" name="Google Shape;1348;p8"/>
              <p:cNvSpPr/>
              <p:nvPr/>
            </p:nvSpPr>
            <p:spPr>
              <a:xfrm>
                <a:off x="8218121" y="1441194"/>
                <a:ext cx="232476" cy="203480"/>
              </a:xfrm>
              <a:custGeom>
                <a:avLst/>
                <a:gdLst/>
                <a:ahLst/>
                <a:cxnLst/>
                <a:rect l="l" t="t" r="r" b="b"/>
                <a:pathLst>
                  <a:path w="12844" h="11242" extrusionOk="0">
                    <a:moveTo>
                      <a:pt x="4732" y="1"/>
                    </a:moveTo>
                    <a:cubicBezTo>
                      <a:pt x="4305" y="1"/>
                      <a:pt x="3751" y="152"/>
                      <a:pt x="3033" y="550"/>
                    </a:cubicBezTo>
                    <a:cubicBezTo>
                      <a:pt x="1" y="2329"/>
                      <a:pt x="1379" y="10249"/>
                      <a:pt x="2106" y="10976"/>
                    </a:cubicBezTo>
                    <a:cubicBezTo>
                      <a:pt x="2250" y="11149"/>
                      <a:pt x="2690" y="11242"/>
                      <a:pt x="3310" y="11242"/>
                    </a:cubicBezTo>
                    <a:cubicBezTo>
                      <a:pt x="5392" y="11242"/>
                      <a:pt x="9498" y="10189"/>
                      <a:pt x="11179" y="7543"/>
                    </a:cubicBezTo>
                    <a:cubicBezTo>
                      <a:pt x="12843" y="4808"/>
                      <a:pt x="11484" y="584"/>
                      <a:pt x="8673" y="584"/>
                    </a:cubicBezTo>
                    <a:cubicBezTo>
                      <a:pt x="7929" y="584"/>
                      <a:pt x="7084" y="880"/>
                      <a:pt x="6166" y="1578"/>
                    </a:cubicBezTo>
                    <a:cubicBezTo>
                      <a:pt x="6166" y="1578"/>
                      <a:pt x="6108" y="1"/>
                      <a:pt x="47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" name="Google Shape;1349;p8"/>
              <p:cNvSpPr/>
              <p:nvPr/>
            </p:nvSpPr>
            <p:spPr>
              <a:xfrm>
                <a:off x="8180472" y="1493740"/>
                <a:ext cx="183281" cy="193760"/>
              </a:xfrm>
              <a:custGeom>
                <a:avLst/>
                <a:gdLst/>
                <a:ahLst/>
                <a:cxnLst/>
                <a:rect l="l" t="t" r="r" b="b"/>
                <a:pathLst>
                  <a:path w="10126" h="10705" extrusionOk="0">
                    <a:moveTo>
                      <a:pt x="9938" y="1"/>
                    </a:moveTo>
                    <a:cubicBezTo>
                      <a:pt x="9874" y="1"/>
                      <a:pt x="9825" y="83"/>
                      <a:pt x="9825" y="153"/>
                    </a:cubicBezTo>
                    <a:cubicBezTo>
                      <a:pt x="9599" y="680"/>
                      <a:pt x="9299" y="1306"/>
                      <a:pt x="9098" y="1807"/>
                    </a:cubicBezTo>
                    <a:cubicBezTo>
                      <a:pt x="8873" y="2033"/>
                      <a:pt x="8772" y="2334"/>
                      <a:pt x="8672" y="2660"/>
                    </a:cubicBezTo>
                    <a:lnTo>
                      <a:pt x="8146" y="3386"/>
                    </a:lnTo>
                    <a:cubicBezTo>
                      <a:pt x="7519" y="4439"/>
                      <a:pt x="6893" y="5366"/>
                      <a:pt x="6066" y="6193"/>
                    </a:cubicBezTo>
                    <a:cubicBezTo>
                      <a:pt x="5639" y="6720"/>
                      <a:pt x="5213" y="7046"/>
                      <a:pt x="4812" y="7447"/>
                    </a:cubicBezTo>
                    <a:cubicBezTo>
                      <a:pt x="4286" y="7873"/>
                      <a:pt x="3860" y="8299"/>
                      <a:pt x="3334" y="8599"/>
                    </a:cubicBezTo>
                    <a:cubicBezTo>
                      <a:pt x="2406" y="9326"/>
                      <a:pt x="1253" y="9752"/>
                      <a:pt x="101" y="10279"/>
                    </a:cubicBezTo>
                    <a:cubicBezTo>
                      <a:pt x="0" y="10279"/>
                      <a:pt x="0" y="10379"/>
                      <a:pt x="0" y="10479"/>
                    </a:cubicBezTo>
                    <a:cubicBezTo>
                      <a:pt x="101" y="10579"/>
                      <a:pt x="201" y="10705"/>
                      <a:pt x="326" y="10705"/>
                    </a:cubicBezTo>
                    <a:cubicBezTo>
                      <a:pt x="527" y="10579"/>
                      <a:pt x="827" y="10479"/>
                      <a:pt x="1153" y="10379"/>
                    </a:cubicBezTo>
                    <a:cubicBezTo>
                      <a:pt x="1454" y="10279"/>
                      <a:pt x="1780" y="10178"/>
                      <a:pt x="2081" y="10078"/>
                    </a:cubicBezTo>
                    <a:lnTo>
                      <a:pt x="2933" y="9652"/>
                    </a:lnTo>
                    <a:cubicBezTo>
                      <a:pt x="3233" y="9552"/>
                      <a:pt x="3459" y="9326"/>
                      <a:pt x="3760" y="9226"/>
                    </a:cubicBezTo>
                    <a:cubicBezTo>
                      <a:pt x="4286" y="8925"/>
                      <a:pt x="4812" y="8499"/>
                      <a:pt x="5339" y="8073"/>
                    </a:cubicBezTo>
                    <a:cubicBezTo>
                      <a:pt x="5740" y="7672"/>
                      <a:pt x="6266" y="7246"/>
                      <a:pt x="6692" y="6820"/>
                    </a:cubicBezTo>
                    <a:cubicBezTo>
                      <a:pt x="7519" y="5893"/>
                      <a:pt x="8246" y="4840"/>
                      <a:pt x="8873" y="3687"/>
                    </a:cubicBezTo>
                    <a:cubicBezTo>
                      <a:pt x="9399" y="2660"/>
                      <a:pt x="9925" y="1507"/>
                      <a:pt x="10126" y="254"/>
                    </a:cubicBezTo>
                    <a:cubicBezTo>
                      <a:pt x="10126" y="153"/>
                      <a:pt x="10126" y="53"/>
                      <a:pt x="10025" y="53"/>
                    </a:cubicBezTo>
                    <a:cubicBezTo>
                      <a:pt x="9995" y="16"/>
                      <a:pt x="9965" y="1"/>
                      <a:pt x="9938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" name="Google Shape;1350;p8"/>
              <p:cNvSpPr/>
              <p:nvPr/>
            </p:nvSpPr>
            <p:spPr>
              <a:xfrm>
                <a:off x="8256150" y="1780623"/>
                <a:ext cx="274712" cy="634218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29454" extrusionOk="0">
                    <a:moveTo>
                      <a:pt x="4169" y="1"/>
                    </a:moveTo>
                    <a:cubicBezTo>
                      <a:pt x="3919" y="1"/>
                      <a:pt x="4691" y="2871"/>
                      <a:pt x="3660" y="5644"/>
                    </a:cubicBezTo>
                    <a:cubicBezTo>
                      <a:pt x="2632" y="8351"/>
                      <a:pt x="1" y="12311"/>
                      <a:pt x="953" y="15243"/>
                    </a:cubicBezTo>
                    <a:cubicBezTo>
                      <a:pt x="2006" y="18175"/>
                      <a:pt x="2733" y="18902"/>
                      <a:pt x="2507" y="19729"/>
                    </a:cubicBezTo>
                    <a:cubicBezTo>
                      <a:pt x="2306" y="20682"/>
                      <a:pt x="327" y="22035"/>
                      <a:pt x="527" y="24642"/>
                    </a:cubicBezTo>
                    <a:cubicBezTo>
                      <a:pt x="753" y="27248"/>
                      <a:pt x="4813" y="29454"/>
                      <a:pt x="4813" y="29454"/>
                    </a:cubicBezTo>
                    <a:cubicBezTo>
                      <a:pt x="6893" y="28401"/>
                      <a:pt x="10452" y="23689"/>
                      <a:pt x="10352" y="21083"/>
                    </a:cubicBezTo>
                    <a:cubicBezTo>
                      <a:pt x="10352" y="18476"/>
                      <a:pt x="8146" y="16396"/>
                      <a:pt x="8672" y="14717"/>
                    </a:cubicBezTo>
                    <a:cubicBezTo>
                      <a:pt x="9199" y="13163"/>
                      <a:pt x="12758" y="8977"/>
                      <a:pt x="11705" y="6045"/>
                    </a:cubicBezTo>
                    <a:cubicBezTo>
                      <a:pt x="10778" y="3138"/>
                      <a:pt x="5239" y="406"/>
                      <a:pt x="4186" y="5"/>
                    </a:cubicBezTo>
                    <a:cubicBezTo>
                      <a:pt x="4180" y="2"/>
                      <a:pt x="4174" y="1"/>
                      <a:pt x="41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" name="Google Shape;1351;p8"/>
              <p:cNvSpPr/>
              <p:nvPr/>
            </p:nvSpPr>
            <p:spPr>
              <a:xfrm>
                <a:off x="8310111" y="1819985"/>
                <a:ext cx="101483" cy="692421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32157" extrusionOk="0">
                    <a:moveTo>
                      <a:pt x="2833" y="1"/>
                    </a:moveTo>
                    <a:cubicBezTo>
                      <a:pt x="2800" y="1"/>
                      <a:pt x="2766" y="15"/>
                      <a:pt x="2733" y="57"/>
                    </a:cubicBezTo>
                    <a:cubicBezTo>
                      <a:pt x="2633" y="157"/>
                      <a:pt x="2633" y="257"/>
                      <a:pt x="2733" y="357"/>
                    </a:cubicBezTo>
                    <a:cubicBezTo>
                      <a:pt x="3134" y="884"/>
                      <a:pt x="3460" y="1510"/>
                      <a:pt x="3660" y="2137"/>
                    </a:cubicBezTo>
                    <a:cubicBezTo>
                      <a:pt x="3886" y="2763"/>
                      <a:pt x="3986" y="3390"/>
                      <a:pt x="3986" y="4117"/>
                    </a:cubicBezTo>
                    <a:cubicBezTo>
                      <a:pt x="4086" y="4743"/>
                      <a:pt x="3986" y="5370"/>
                      <a:pt x="3886" y="6097"/>
                    </a:cubicBezTo>
                    <a:cubicBezTo>
                      <a:pt x="3760" y="6723"/>
                      <a:pt x="3560" y="7450"/>
                      <a:pt x="3359" y="8077"/>
                    </a:cubicBezTo>
                    <a:cubicBezTo>
                      <a:pt x="3034" y="9455"/>
                      <a:pt x="2633" y="10708"/>
                      <a:pt x="2307" y="12062"/>
                    </a:cubicBezTo>
                    <a:cubicBezTo>
                      <a:pt x="2106" y="12788"/>
                      <a:pt x="2006" y="13515"/>
                      <a:pt x="2006" y="14242"/>
                    </a:cubicBezTo>
                    <a:cubicBezTo>
                      <a:pt x="2006" y="14969"/>
                      <a:pt x="2106" y="15721"/>
                      <a:pt x="2407" y="16448"/>
                    </a:cubicBezTo>
                    <a:lnTo>
                      <a:pt x="2833" y="17375"/>
                    </a:lnTo>
                    <a:cubicBezTo>
                      <a:pt x="2933" y="17701"/>
                      <a:pt x="3034" y="18001"/>
                      <a:pt x="3134" y="18327"/>
                    </a:cubicBezTo>
                    <a:cubicBezTo>
                      <a:pt x="3359" y="18954"/>
                      <a:pt x="3460" y="19681"/>
                      <a:pt x="3560" y="20307"/>
                    </a:cubicBezTo>
                    <a:cubicBezTo>
                      <a:pt x="3660" y="21661"/>
                      <a:pt x="3560" y="23014"/>
                      <a:pt x="3359" y="24367"/>
                    </a:cubicBezTo>
                    <a:cubicBezTo>
                      <a:pt x="3034" y="25746"/>
                      <a:pt x="2633" y="26999"/>
                      <a:pt x="2106" y="28252"/>
                    </a:cubicBezTo>
                    <a:cubicBezTo>
                      <a:pt x="1580" y="29505"/>
                      <a:pt x="853" y="30758"/>
                      <a:pt x="1" y="31786"/>
                    </a:cubicBezTo>
                    <a:cubicBezTo>
                      <a:pt x="1" y="31886"/>
                      <a:pt x="1" y="32012"/>
                      <a:pt x="126" y="32112"/>
                    </a:cubicBezTo>
                    <a:cubicBezTo>
                      <a:pt x="160" y="32145"/>
                      <a:pt x="193" y="32156"/>
                      <a:pt x="223" y="32156"/>
                    </a:cubicBezTo>
                    <a:cubicBezTo>
                      <a:pt x="282" y="32156"/>
                      <a:pt x="327" y="32112"/>
                      <a:pt x="327" y="32112"/>
                    </a:cubicBezTo>
                    <a:cubicBezTo>
                      <a:pt x="2106" y="29906"/>
                      <a:pt x="3460" y="27300"/>
                      <a:pt x="4086" y="24493"/>
                    </a:cubicBezTo>
                    <a:cubicBezTo>
                      <a:pt x="4387" y="23114"/>
                      <a:pt x="4387" y="21661"/>
                      <a:pt x="4287" y="20207"/>
                    </a:cubicBezTo>
                    <a:cubicBezTo>
                      <a:pt x="4186" y="19580"/>
                      <a:pt x="4086" y="18854"/>
                      <a:pt x="3886" y="18102"/>
                    </a:cubicBezTo>
                    <a:cubicBezTo>
                      <a:pt x="3760" y="17801"/>
                      <a:pt x="3660" y="17475"/>
                      <a:pt x="3560" y="17074"/>
                    </a:cubicBezTo>
                    <a:lnTo>
                      <a:pt x="3134" y="16122"/>
                    </a:lnTo>
                    <a:cubicBezTo>
                      <a:pt x="2933" y="15495"/>
                      <a:pt x="2833" y="14869"/>
                      <a:pt x="2833" y="14242"/>
                    </a:cubicBezTo>
                    <a:cubicBezTo>
                      <a:pt x="2833" y="13616"/>
                      <a:pt x="2933" y="12889"/>
                      <a:pt x="3034" y="12262"/>
                    </a:cubicBezTo>
                    <a:cubicBezTo>
                      <a:pt x="3359" y="10909"/>
                      <a:pt x="3760" y="9656"/>
                      <a:pt x="4086" y="8302"/>
                    </a:cubicBezTo>
                    <a:cubicBezTo>
                      <a:pt x="4287" y="7575"/>
                      <a:pt x="4387" y="6949"/>
                      <a:pt x="4512" y="6197"/>
                    </a:cubicBezTo>
                    <a:cubicBezTo>
                      <a:pt x="4613" y="5470"/>
                      <a:pt x="4713" y="4743"/>
                      <a:pt x="4613" y="4016"/>
                    </a:cubicBezTo>
                    <a:cubicBezTo>
                      <a:pt x="4512" y="3290"/>
                      <a:pt x="4387" y="2663"/>
                      <a:pt x="4086" y="1936"/>
                    </a:cubicBezTo>
                    <a:cubicBezTo>
                      <a:pt x="3886" y="1310"/>
                      <a:pt x="3560" y="683"/>
                      <a:pt x="3034" y="57"/>
                    </a:cubicBezTo>
                    <a:cubicBezTo>
                      <a:pt x="2967" y="57"/>
                      <a:pt x="2900" y="1"/>
                      <a:pt x="2833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" name="Google Shape;1352;p8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" name="Google Shape;1353;p8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" name="Google Shape;1354;p8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55" name="Google Shape;1355;p8"/>
            <p:cNvGrpSpPr/>
            <p:nvPr/>
          </p:nvGrpSpPr>
          <p:grpSpPr>
            <a:xfrm rot="10800000">
              <a:off x="1268100" y="764529"/>
              <a:ext cx="1710712" cy="768478"/>
              <a:chOff x="6477428" y="4097776"/>
              <a:chExt cx="1710712" cy="768478"/>
            </a:xfrm>
          </p:grpSpPr>
          <p:sp>
            <p:nvSpPr>
              <p:cNvPr id="1356" name="Google Shape;1356;p8"/>
              <p:cNvSpPr/>
              <p:nvPr/>
            </p:nvSpPr>
            <p:spPr>
              <a:xfrm flipH="1">
                <a:off x="7796983" y="4506879"/>
                <a:ext cx="278946" cy="310982"/>
              </a:xfrm>
              <a:custGeom>
                <a:avLst/>
                <a:gdLst/>
                <a:ahLst/>
                <a:cxnLst/>
                <a:rect l="l" t="t" r="r" b="b"/>
                <a:pathLst>
                  <a:path w="8237" h="9183" extrusionOk="0">
                    <a:moveTo>
                      <a:pt x="3326" y="0"/>
                    </a:moveTo>
                    <a:cubicBezTo>
                      <a:pt x="1217" y="0"/>
                      <a:pt x="1" y="2521"/>
                      <a:pt x="967" y="5097"/>
                    </a:cubicBezTo>
                    <a:cubicBezTo>
                      <a:pt x="1900" y="7748"/>
                      <a:pt x="5091" y="9183"/>
                      <a:pt x="6802" y="9183"/>
                    </a:cubicBezTo>
                    <a:cubicBezTo>
                      <a:pt x="7138" y="9183"/>
                      <a:pt x="7417" y="9127"/>
                      <a:pt x="7611" y="9015"/>
                    </a:cubicBezTo>
                    <a:cubicBezTo>
                      <a:pt x="8237" y="8642"/>
                      <a:pt x="7045" y="1134"/>
                      <a:pt x="4378" y="195"/>
                    </a:cubicBezTo>
                    <a:cubicBezTo>
                      <a:pt x="4009" y="62"/>
                      <a:pt x="3657" y="0"/>
                      <a:pt x="332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" name="Google Shape;1357;p8"/>
              <p:cNvSpPr/>
              <p:nvPr/>
            </p:nvSpPr>
            <p:spPr>
              <a:xfrm flipH="1">
                <a:off x="7776292" y="4550464"/>
                <a:ext cx="220495" cy="28897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533" extrusionOk="0">
                    <a:moveTo>
                      <a:pt x="111" y="1"/>
                    </a:moveTo>
                    <a:cubicBezTo>
                      <a:pt x="95" y="1"/>
                      <a:pt x="77" y="8"/>
                      <a:pt x="60" y="26"/>
                    </a:cubicBezTo>
                    <a:cubicBezTo>
                      <a:pt x="0" y="26"/>
                      <a:pt x="0" y="85"/>
                      <a:pt x="0" y="160"/>
                    </a:cubicBezTo>
                    <a:cubicBezTo>
                      <a:pt x="0" y="160"/>
                      <a:pt x="179" y="770"/>
                      <a:pt x="551" y="1709"/>
                    </a:cubicBezTo>
                    <a:cubicBezTo>
                      <a:pt x="685" y="1947"/>
                      <a:pt x="805" y="2201"/>
                      <a:pt x="924" y="2454"/>
                    </a:cubicBezTo>
                    <a:cubicBezTo>
                      <a:pt x="983" y="2573"/>
                      <a:pt x="1058" y="2692"/>
                      <a:pt x="1117" y="2826"/>
                    </a:cubicBezTo>
                    <a:cubicBezTo>
                      <a:pt x="1177" y="3005"/>
                      <a:pt x="1237" y="3139"/>
                      <a:pt x="1356" y="3258"/>
                    </a:cubicBezTo>
                    <a:cubicBezTo>
                      <a:pt x="1490" y="3512"/>
                      <a:pt x="1669" y="3810"/>
                      <a:pt x="1803" y="4063"/>
                    </a:cubicBezTo>
                    <a:cubicBezTo>
                      <a:pt x="1981" y="4376"/>
                      <a:pt x="2175" y="4629"/>
                      <a:pt x="2354" y="4927"/>
                    </a:cubicBezTo>
                    <a:cubicBezTo>
                      <a:pt x="2548" y="5180"/>
                      <a:pt x="2786" y="5493"/>
                      <a:pt x="2980" y="5746"/>
                    </a:cubicBezTo>
                    <a:cubicBezTo>
                      <a:pt x="3158" y="5985"/>
                      <a:pt x="3412" y="6238"/>
                      <a:pt x="3590" y="6491"/>
                    </a:cubicBezTo>
                    <a:cubicBezTo>
                      <a:pt x="3725" y="6610"/>
                      <a:pt x="3844" y="6670"/>
                      <a:pt x="3903" y="6789"/>
                    </a:cubicBezTo>
                    <a:cubicBezTo>
                      <a:pt x="4037" y="6923"/>
                      <a:pt x="4157" y="7042"/>
                      <a:pt x="4276" y="7102"/>
                    </a:cubicBezTo>
                    <a:cubicBezTo>
                      <a:pt x="4469" y="7296"/>
                      <a:pt x="4708" y="7474"/>
                      <a:pt x="4901" y="7608"/>
                    </a:cubicBezTo>
                    <a:cubicBezTo>
                      <a:pt x="5080" y="7787"/>
                      <a:pt x="5274" y="7906"/>
                      <a:pt x="5453" y="8040"/>
                    </a:cubicBezTo>
                    <a:cubicBezTo>
                      <a:pt x="5646" y="8160"/>
                      <a:pt x="5765" y="8219"/>
                      <a:pt x="5900" y="8279"/>
                    </a:cubicBezTo>
                    <a:cubicBezTo>
                      <a:pt x="6198" y="8413"/>
                      <a:pt x="6332" y="8532"/>
                      <a:pt x="6332" y="8532"/>
                    </a:cubicBezTo>
                    <a:cubicBezTo>
                      <a:pt x="6391" y="8532"/>
                      <a:pt x="6451" y="8532"/>
                      <a:pt x="6451" y="8472"/>
                    </a:cubicBezTo>
                    <a:cubicBezTo>
                      <a:pt x="6510" y="8413"/>
                      <a:pt x="6510" y="8353"/>
                      <a:pt x="6451" y="8353"/>
                    </a:cubicBezTo>
                    <a:lnTo>
                      <a:pt x="6451" y="8279"/>
                    </a:lnTo>
                    <a:cubicBezTo>
                      <a:pt x="6451" y="8279"/>
                      <a:pt x="6272" y="8219"/>
                      <a:pt x="6078" y="8040"/>
                    </a:cubicBezTo>
                    <a:cubicBezTo>
                      <a:pt x="5959" y="7981"/>
                      <a:pt x="5765" y="7906"/>
                      <a:pt x="5646" y="7787"/>
                    </a:cubicBezTo>
                    <a:cubicBezTo>
                      <a:pt x="5453" y="7668"/>
                      <a:pt x="5274" y="7534"/>
                      <a:pt x="5080" y="7355"/>
                    </a:cubicBezTo>
                    <a:cubicBezTo>
                      <a:pt x="4901" y="7236"/>
                      <a:pt x="4708" y="7042"/>
                      <a:pt x="4529" y="6864"/>
                    </a:cubicBezTo>
                    <a:cubicBezTo>
                      <a:pt x="4276" y="6670"/>
                      <a:pt x="4157" y="6417"/>
                      <a:pt x="3903" y="6178"/>
                    </a:cubicBezTo>
                    <a:cubicBezTo>
                      <a:pt x="3725" y="5985"/>
                      <a:pt x="3531" y="5746"/>
                      <a:pt x="3292" y="5493"/>
                    </a:cubicBezTo>
                    <a:cubicBezTo>
                      <a:pt x="3099" y="5240"/>
                      <a:pt x="2920" y="4927"/>
                      <a:pt x="2726" y="4688"/>
                    </a:cubicBezTo>
                    <a:cubicBezTo>
                      <a:pt x="2548" y="4435"/>
                      <a:pt x="2354" y="4122"/>
                      <a:pt x="2175" y="3884"/>
                    </a:cubicBezTo>
                    <a:cubicBezTo>
                      <a:pt x="1981" y="3571"/>
                      <a:pt x="1862" y="3318"/>
                      <a:pt x="1669" y="3065"/>
                    </a:cubicBezTo>
                    <a:cubicBezTo>
                      <a:pt x="1549" y="2767"/>
                      <a:pt x="1356" y="2513"/>
                      <a:pt x="1237" y="2260"/>
                    </a:cubicBezTo>
                    <a:cubicBezTo>
                      <a:pt x="1117" y="2022"/>
                      <a:pt x="983" y="1769"/>
                      <a:pt x="864" y="1575"/>
                    </a:cubicBezTo>
                    <a:cubicBezTo>
                      <a:pt x="685" y="1143"/>
                      <a:pt x="492" y="770"/>
                      <a:pt x="373" y="458"/>
                    </a:cubicBezTo>
                    <a:cubicBezTo>
                      <a:pt x="238" y="219"/>
                      <a:pt x="179" y="85"/>
                      <a:pt x="179" y="85"/>
                    </a:cubicBezTo>
                    <a:cubicBezTo>
                      <a:pt x="179" y="43"/>
                      <a:pt x="149" y="1"/>
                      <a:pt x="1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" name="Google Shape;1358;p8"/>
              <p:cNvSpPr/>
              <p:nvPr/>
            </p:nvSpPr>
            <p:spPr>
              <a:xfrm flipH="1">
                <a:off x="7906469" y="4561063"/>
                <a:ext cx="138779" cy="129026"/>
              </a:xfrm>
              <a:custGeom>
                <a:avLst/>
                <a:gdLst/>
                <a:ahLst/>
                <a:cxnLst/>
                <a:rect l="l" t="t" r="r" b="b"/>
                <a:pathLst>
                  <a:path w="4098" h="3810" extrusionOk="0">
                    <a:moveTo>
                      <a:pt x="3984" y="1"/>
                    </a:moveTo>
                    <a:cubicBezTo>
                      <a:pt x="3941" y="1"/>
                      <a:pt x="3904" y="43"/>
                      <a:pt x="3904" y="85"/>
                    </a:cubicBezTo>
                    <a:cubicBezTo>
                      <a:pt x="3725" y="338"/>
                      <a:pt x="3666" y="651"/>
                      <a:pt x="3532" y="889"/>
                    </a:cubicBezTo>
                    <a:cubicBezTo>
                      <a:pt x="3412" y="1202"/>
                      <a:pt x="3353" y="1456"/>
                      <a:pt x="3293" y="1768"/>
                    </a:cubicBezTo>
                    <a:cubicBezTo>
                      <a:pt x="3159" y="2081"/>
                      <a:pt x="3159" y="2379"/>
                      <a:pt x="3100" y="2692"/>
                    </a:cubicBezTo>
                    <a:lnTo>
                      <a:pt x="3100" y="3199"/>
                    </a:lnTo>
                    <a:cubicBezTo>
                      <a:pt x="2980" y="3124"/>
                      <a:pt x="2861" y="3065"/>
                      <a:pt x="2727" y="3005"/>
                    </a:cubicBezTo>
                    <a:cubicBezTo>
                      <a:pt x="2668" y="2945"/>
                      <a:pt x="2608" y="2945"/>
                      <a:pt x="2548" y="2886"/>
                    </a:cubicBezTo>
                    <a:lnTo>
                      <a:pt x="2295" y="2826"/>
                    </a:lnTo>
                    <a:cubicBezTo>
                      <a:pt x="2176" y="2752"/>
                      <a:pt x="2042" y="2692"/>
                      <a:pt x="1863" y="2692"/>
                    </a:cubicBezTo>
                    <a:lnTo>
                      <a:pt x="1669" y="2632"/>
                    </a:lnTo>
                    <a:cubicBezTo>
                      <a:pt x="1610" y="2573"/>
                      <a:pt x="1550" y="2573"/>
                      <a:pt x="1431" y="2573"/>
                    </a:cubicBezTo>
                    <a:lnTo>
                      <a:pt x="999" y="2454"/>
                    </a:lnTo>
                    <a:lnTo>
                      <a:pt x="552" y="2454"/>
                    </a:lnTo>
                    <a:cubicBezTo>
                      <a:pt x="433" y="2454"/>
                      <a:pt x="254" y="2379"/>
                      <a:pt x="120" y="2379"/>
                    </a:cubicBezTo>
                    <a:cubicBezTo>
                      <a:pt x="61" y="2379"/>
                      <a:pt x="1" y="2454"/>
                      <a:pt x="1" y="2513"/>
                    </a:cubicBezTo>
                    <a:cubicBezTo>
                      <a:pt x="1" y="2573"/>
                      <a:pt x="61" y="2632"/>
                      <a:pt x="61" y="2632"/>
                    </a:cubicBezTo>
                    <a:lnTo>
                      <a:pt x="120" y="2632"/>
                    </a:lnTo>
                    <a:cubicBezTo>
                      <a:pt x="254" y="2632"/>
                      <a:pt x="373" y="2692"/>
                      <a:pt x="552" y="2692"/>
                    </a:cubicBezTo>
                    <a:lnTo>
                      <a:pt x="746" y="2752"/>
                    </a:lnTo>
                    <a:cubicBezTo>
                      <a:pt x="805" y="2752"/>
                      <a:pt x="865" y="2752"/>
                      <a:pt x="925" y="2826"/>
                    </a:cubicBezTo>
                    <a:lnTo>
                      <a:pt x="1372" y="2886"/>
                    </a:lnTo>
                    <a:cubicBezTo>
                      <a:pt x="1431" y="2886"/>
                      <a:pt x="1491" y="2945"/>
                      <a:pt x="1550" y="2945"/>
                    </a:cubicBezTo>
                    <a:lnTo>
                      <a:pt x="1744" y="3005"/>
                    </a:lnTo>
                    <a:cubicBezTo>
                      <a:pt x="1923" y="3065"/>
                      <a:pt x="2042" y="3124"/>
                      <a:pt x="2176" y="3199"/>
                    </a:cubicBezTo>
                    <a:lnTo>
                      <a:pt x="2355" y="3258"/>
                    </a:lnTo>
                    <a:cubicBezTo>
                      <a:pt x="2414" y="3318"/>
                      <a:pt x="2489" y="3318"/>
                      <a:pt x="2548" y="3377"/>
                    </a:cubicBezTo>
                    <a:cubicBezTo>
                      <a:pt x="2668" y="3437"/>
                      <a:pt x="2787" y="3497"/>
                      <a:pt x="2921" y="3571"/>
                    </a:cubicBezTo>
                    <a:cubicBezTo>
                      <a:pt x="3040" y="3631"/>
                      <a:pt x="3159" y="3690"/>
                      <a:pt x="3293" y="3750"/>
                    </a:cubicBezTo>
                    <a:cubicBezTo>
                      <a:pt x="3293" y="3809"/>
                      <a:pt x="3353" y="3809"/>
                      <a:pt x="3412" y="3809"/>
                    </a:cubicBezTo>
                    <a:cubicBezTo>
                      <a:pt x="3532" y="3809"/>
                      <a:pt x="3606" y="3690"/>
                      <a:pt x="3606" y="3571"/>
                    </a:cubicBezTo>
                    <a:lnTo>
                      <a:pt x="3606" y="3318"/>
                    </a:lnTo>
                    <a:cubicBezTo>
                      <a:pt x="3532" y="3258"/>
                      <a:pt x="3532" y="3199"/>
                      <a:pt x="3532" y="3124"/>
                    </a:cubicBezTo>
                    <a:lnTo>
                      <a:pt x="3532" y="2692"/>
                    </a:lnTo>
                    <a:lnTo>
                      <a:pt x="3532" y="2513"/>
                    </a:lnTo>
                    <a:cubicBezTo>
                      <a:pt x="3532" y="2454"/>
                      <a:pt x="3606" y="2379"/>
                      <a:pt x="3606" y="2260"/>
                    </a:cubicBezTo>
                    <a:cubicBezTo>
                      <a:pt x="3606" y="2141"/>
                      <a:pt x="3606" y="2007"/>
                      <a:pt x="3666" y="1828"/>
                    </a:cubicBezTo>
                    <a:cubicBezTo>
                      <a:pt x="3725" y="1575"/>
                      <a:pt x="3785" y="1262"/>
                      <a:pt x="3845" y="1024"/>
                    </a:cubicBezTo>
                    <a:cubicBezTo>
                      <a:pt x="3904" y="711"/>
                      <a:pt x="4038" y="457"/>
                      <a:pt x="4098" y="145"/>
                    </a:cubicBezTo>
                    <a:cubicBezTo>
                      <a:pt x="4098" y="85"/>
                      <a:pt x="4098" y="25"/>
                      <a:pt x="4038" y="25"/>
                    </a:cubicBezTo>
                    <a:cubicBezTo>
                      <a:pt x="4021" y="8"/>
                      <a:pt x="4002" y="1"/>
                      <a:pt x="3984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" name="Google Shape;1359;p8"/>
              <p:cNvSpPr/>
              <p:nvPr/>
            </p:nvSpPr>
            <p:spPr>
              <a:xfrm flipH="1">
                <a:off x="7851980" y="4620936"/>
                <a:ext cx="144807" cy="153408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4530" extrusionOk="0">
                    <a:moveTo>
                      <a:pt x="4157" y="0"/>
                    </a:moveTo>
                    <a:cubicBezTo>
                      <a:pt x="4097" y="0"/>
                      <a:pt x="4037" y="0"/>
                      <a:pt x="4037" y="60"/>
                    </a:cubicBezTo>
                    <a:cubicBezTo>
                      <a:pt x="3963" y="239"/>
                      <a:pt x="3903" y="432"/>
                      <a:pt x="3844" y="611"/>
                    </a:cubicBezTo>
                    <a:cubicBezTo>
                      <a:pt x="3844" y="745"/>
                      <a:pt x="3784" y="924"/>
                      <a:pt x="3725" y="1118"/>
                    </a:cubicBezTo>
                    <a:cubicBezTo>
                      <a:pt x="3665" y="1490"/>
                      <a:pt x="3590" y="1803"/>
                      <a:pt x="3531" y="2175"/>
                    </a:cubicBezTo>
                    <a:cubicBezTo>
                      <a:pt x="3531" y="2295"/>
                      <a:pt x="3471" y="2354"/>
                      <a:pt x="3471" y="2414"/>
                    </a:cubicBezTo>
                    <a:lnTo>
                      <a:pt x="3471" y="2727"/>
                    </a:lnTo>
                    <a:cubicBezTo>
                      <a:pt x="3471" y="2920"/>
                      <a:pt x="3412" y="3099"/>
                      <a:pt x="3412" y="3293"/>
                    </a:cubicBezTo>
                    <a:cubicBezTo>
                      <a:pt x="3412" y="3352"/>
                      <a:pt x="3412" y="3472"/>
                      <a:pt x="3471" y="3531"/>
                    </a:cubicBezTo>
                    <a:lnTo>
                      <a:pt x="3471" y="3844"/>
                    </a:lnTo>
                    <a:lnTo>
                      <a:pt x="3471" y="4017"/>
                    </a:lnTo>
                    <a:lnTo>
                      <a:pt x="3471" y="4017"/>
                    </a:lnTo>
                    <a:cubicBezTo>
                      <a:pt x="3284" y="3971"/>
                      <a:pt x="3099" y="3916"/>
                      <a:pt x="2920" y="3844"/>
                    </a:cubicBezTo>
                    <a:lnTo>
                      <a:pt x="2473" y="3784"/>
                    </a:lnTo>
                    <a:lnTo>
                      <a:pt x="1981" y="3665"/>
                    </a:lnTo>
                    <a:cubicBezTo>
                      <a:pt x="1862" y="3591"/>
                      <a:pt x="1669" y="3591"/>
                      <a:pt x="1549" y="3591"/>
                    </a:cubicBezTo>
                    <a:cubicBezTo>
                      <a:pt x="1356" y="3531"/>
                      <a:pt x="1237" y="3531"/>
                      <a:pt x="1058" y="3472"/>
                    </a:cubicBezTo>
                    <a:lnTo>
                      <a:pt x="611" y="3472"/>
                    </a:lnTo>
                    <a:cubicBezTo>
                      <a:pt x="432" y="3412"/>
                      <a:pt x="313" y="3412"/>
                      <a:pt x="119" y="3412"/>
                    </a:cubicBezTo>
                    <a:cubicBezTo>
                      <a:pt x="60" y="3412"/>
                      <a:pt x="0" y="3472"/>
                      <a:pt x="0" y="3531"/>
                    </a:cubicBezTo>
                    <a:cubicBezTo>
                      <a:pt x="0" y="3591"/>
                      <a:pt x="60" y="3665"/>
                      <a:pt x="119" y="3665"/>
                    </a:cubicBezTo>
                    <a:cubicBezTo>
                      <a:pt x="238" y="3665"/>
                      <a:pt x="432" y="3725"/>
                      <a:pt x="551" y="3725"/>
                    </a:cubicBezTo>
                    <a:cubicBezTo>
                      <a:pt x="611" y="3725"/>
                      <a:pt x="745" y="3725"/>
                      <a:pt x="805" y="3784"/>
                    </a:cubicBezTo>
                    <a:lnTo>
                      <a:pt x="983" y="3784"/>
                    </a:lnTo>
                    <a:cubicBezTo>
                      <a:pt x="1177" y="3844"/>
                      <a:pt x="1296" y="3844"/>
                      <a:pt x="1490" y="3904"/>
                    </a:cubicBezTo>
                    <a:cubicBezTo>
                      <a:pt x="1609" y="3963"/>
                      <a:pt x="1803" y="3963"/>
                      <a:pt x="1922" y="4038"/>
                    </a:cubicBezTo>
                    <a:cubicBezTo>
                      <a:pt x="2548" y="4157"/>
                      <a:pt x="3099" y="4336"/>
                      <a:pt x="3725" y="4529"/>
                    </a:cubicBezTo>
                    <a:lnTo>
                      <a:pt x="3784" y="4529"/>
                    </a:lnTo>
                    <a:cubicBezTo>
                      <a:pt x="3903" y="4529"/>
                      <a:pt x="4037" y="4410"/>
                      <a:pt x="3963" y="4276"/>
                    </a:cubicBezTo>
                    <a:lnTo>
                      <a:pt x="3903" y="4038"/>
                    </a:lnTo>
                    <a:lnTo>
                      <a:pt x="3903" y="3784"/>
                    </a:lnTo>
                    <a:cubicBezTo>
                      <a:pt x="3903" y="3725"/>
                      <a:pt x="3844" y="3591"/>
                      <a:pt x="3844" y="3531"/>
                    </a:cubicBezTo>
                    <a:lnTo>
                      <a:pt x="3844" y="3293"/>
                    </a:lnTo>
                    <a:lnTo>
                      <a:pt x="3844" y="2727"/>
                    </a:lnTo>
                    <a:cubicBezTo>
                      <a:pt x="3903" y="2607"/>
                      <a:pt x="3903" y="2414"/>
                      <a:pt x="3903" y="2235"/>
                    </a:cubicBezTo>
                    <a:cubicBezTo>
                      <a:pt x="3963" y="1863"/>
                      <a:pt x="4037" y="1550"/>
                      <a:pt x="4037" y="1177"/>
                    </a:cubicBezTo>
                    <a:cubicBezTo>
                      <a:pt x="4097" y="864"/>
                      <a:pt x="4157" y="492"/>
                      <a:pt x="4276" y="120"/>
                    </a:cubicBezTo>
                    <a:cubicBezTo>
                      <a:pt x="4276" y="60"/>
                      <a:pt x="4216" y="60"/>
                      <a:pt x="4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" name="Google Shape;1360;p8"/>
              <p:cNvSpPr/>
              <p:nvPr/>
            </p:nvSpPr>
            <p:spPr>
              <a:xfrm rot="-1328962" flipH="1">
                <a:off x="7735800" y="4362458"/>
                <a:ext cx="53370" cy="73993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2185" extrusionOk="0">
                    <a:moveTo>
                      <a:pt x="454" y="1"/>
                    </a:moveTo>
                    <a:cubicBezTo>
                      <a:pt x="226" y="1"/>
                      <a:pt x="0" y="236"/>
                      <a:pt x="85" y="501"/>
                    </a:cubicBezTo>
                    <a:cubicBezTo>
                      <a:pt x="219" y="814"/>
                      <a:pt x="532" y="1186"/>
                      <a:pt x="711" y="1440"/>
                    </a:cubicBezTo>
                    <a:cubicBezTo>
                      <a:pt x="905" y="1678"/>
                      <a:pt x="1083" y="2110"/>
                      <a:pt x="1456" y="2185"/>
                    </a:cubicBezTo>
                    <a:lnTo>
                      <a:pt x="1515" y="2110"/>
                    </a:lnTo>
                    <a:cubicBezTo>
                      <a:pt x="1575" y="1812"/>
                      <a:pt x="1337" y="1440"/>
                      <a:pt x="1203" y="1186"/>
                    </a:cubicBezTo>
                    <a:cubicBezTo>
                      <a:pt x="1024" y="874"/>
                      <a:pt x="964" y="442"/>
                      <a:pt x="711" y="129"/>
                    </a:cubicBezTo>
                    <a:cubicBezTo>
                      <a:pt x="638" y="39"/>
                      <a:pt x="546" y="1"/>
                      <a:pt x="454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" name="Google Shape;1361;p8"/>
              <p:cNvSpPr/>
              <p:nvPr/>
            </p:nvSpPr>
            <p:spPr>
              <a:xfrm rot="-1328962" flipH="1">
                <a:off x="7693112" y="4357676"/>
                <a:ext cx="33830" cy="91602"/>
              </a:xfrm>
              <a:custGeom>
                <a:avLst/>
                <a:gdLst/>
                <a:ahLst/>
                <a:cxnLst/>
                <a:rect l="l" t="t" r="r" b="b"/>
                <a:pathLst>
                  <a:path w="999" h="2705" extrusionOk="0">
                    <a:moveTo>
                      <a:pt x="359" y="0"/>
                    </a:moveTo>
                    <a:cubicBezTo>
                      <a:pt x="175" y="0"/>
                      <a:pt x="1" y="100"/>
                      <a:pt x="1" y="312"/>
                    </a:cubicBezTo>
                    <a:cubicBezTo>
                      <a:pt x="1" y="1176"/>
                      <a:pt x="60" y="2099"/>
                      <a:pt x="746" y="2665"/>
                    </a:cubicBezTo>
                    <a:cubicBezTo>
                      <a:pt x="773" y="2693"/>
                      <a:pt x="801" y="2704"/>
                      <a:pt x="829" y="2704"/>
                    </a:cubicBezTo>
                    <a:cubicBezTo>
                      <a:pt x="919" y="2704"/>
                      <a:pt x="999" y="2575"/>
                      <a:pt x="999" y="2472"/>
                    </a:cubicBezTo>
                    <a:cubicBezTo>
                      <a:pt x="746" y="1920"/>
                      <a:pt x="552" y="1176"/>
                      <a:pt x="746" y="550"/>
                    </a:cubicBezTo>
                    <a:cubicBezTo>
                      <a:pt x="893" y="194"/>
                      <a:pt x="616" y="0"/>
                      <a:pt x="359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" name="Google Shape;1362;p8"/>
              <p:cNvSpPr/>
              <p:nvPr/>
            </p:nvSpPr>
            <p:spPr>
              <a:xfrm rot="-1328962" flipH="1">
                <a:off x="7633573" y="4363891"/>
                <a:ext cx="47071" cy="65730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1941" extrusionOk="0">
                    <a:moveTo>
                      <a:pt x="946" y="0"/>
                    </a:moveTo>
                    <a:cubicBezTo>
                      <a:pt x="880" y="0"/>
                      <a:pt x="811" y="23"/>
                      <a:pt x="746" y="77"/>
                    </a:cubicBezTo>
                    <a:cubicBezTo>
                      <a:pt x="373" y="330"/>
                      <a:pt x="194" y="628"/>
                      <a:pt x="60" y="1075"/>
                    </a:cubicBezTo>
                    <a:cubicBezTo>
                      <a:pt x="1" y="1373"/>
                      <a:pt x="60" y="1626"/>
                      <a:pt x="254" y="1879"/>
                    </a:cubicBezTo>
                    <a:cubicBezTo>
                      <a:pt x="295" y="1921"/>
                      <a:pt x="346" y="1941"/>
                      <a:pt x="394" y="1941"/>
                    </a:cubicBezTo>
                    <a:cubicBezTo>
                      <a:pt x="485" y="1941"/>
                      <a:pt x="567" y="1872"/>
                      <a:pt x="567" y="1745"/>
                    </a:cubicBezTo>
                    <a:lnTo>
                      <a:pt x="626" y="1626"/>
                    </a:lnTo>
                    <a:cubicBezTo>
                      <a:pt x="686" y="1507"/>
                      <a:pt x="746" y="1373"/>
                      <a:pt x="805" y="1254"/>
                    </a:cubicBezTo>
                    <a:cubicBezTo>
                      <a:pt x="939" y="1000"/>
                      <a:pt x="1118" y="822"/>
                      <a:pt x="1237" y="568"/>
                    </a:cubicBezTo>
                    <a:cubicBezTo>
                      <a:pt x="1390" y="322"/>
                      <a:pt x="1190" y="0"/>
                      <a:pt x="94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" name="Google Shape;1363;p8"/>
              <p:cNvSpPr/>
              <p:nvPr/>
            </p:nvSpPr>
            <p:spPr>
              <a:xfrm flipH="1">
                <a:off x="7498194" y="4637869"/>
                <a:ext cx="155068" cy="228386"/>
              </a:xfrm>
              <a:custGeom>
                <a:avLst/>
                <a:gdLst/>
                <a:ahLst/>
                <a:cxnLst/>
                <a:rect l="l" t="t" r="r" b="b"/>
                <a:pathLst>
                  <a:path w="4579" h="6744" extrusionOk="0">
                    <a:moveTo>
                      <a:pt x="735" y="0"/>
                    </a:moveTo>
                    <a:cubicBezTo>
                      <a:pt x="384" y="0"/>
                      <a:pt x="1" y="307"/>
                      <a:pt x="150" y="737"/>
                    </a:cubicBezTo>
                    <a:cubicBezTo>
                      <a:pt x="1089" y="2972"/>
                      <a:pt x="1893" y="5459"/>
                      <a:pt x="4128" y="6696"/>
                    </a:cubicBezTo>
                    <a:cubicBezTo>
                      <a:pt x="4171" y="6729"/>
                      <a:pt x="4214" y="6743"/>
                      <a:pt x="4254" y="6743"/>
                    </a:cubicBezTo>
                    <a:cubicBezTo>
                      <a:pt x="4449" y="6743"/>
                      <a:pt x="4579" y="6402"/>
                      <a:pt x="4381" y="6204"/>
                    </a:cubicBezTo>
                    <a:cubicBezTo>
                      <a:pt x="2638" y="4774"/>
                      <a:pt x="1893" y="2540"/>
                      <a:pt x="1208" y="364"/>
                    </a:cubicBezTo>
                    <a:cubicBezTo>
                      <a:pt x="1141" y="109"/>
                      <a:pt x="944" y="0"/>
                      <a:pt x="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" name="Google Shape;1364;p8"/>
              <p:cNvSpPr/>
              <p:nvPr/>
            </p:nvSpPr>
            <p:spPr>
              <a:xfrm flipH="1">
                <a:off x="7490914" y="4676204"/>
                <a:ext cx="57469" cy="139998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134" extrusionOk="0">
                    <a:moveTo>
                      <a:pt x="502" y="1"/>
                    </a:moveTo>
                    <a:cubicBezTo>
                      <a:pt x="258" y="1"/>
                      <a:pt x="1" y="172"/>
                      <a:pt x="33" y="469"/>
                    </a:cubicBezTo>
                    <a:cubicBezTo>
                      <a:pt x="227" y="1661"/>
                      <a:pt x="480" y="3016"/>
                      <a:pt x="1225" y="4015"/>
                    </a:cubicBezTo>
                    <a:cubicBezTo>
                      <a:pt x="1284" y="4098"/>
                      <a:pt x="1358" y="4133"/>
                      <a:pt x="1428" y="4133"/>
                    </a:cubicBezTo>
                    <a:cubicBezTo>
                      <a:pt x="1570" y="4133"/>
                      <a:pt x="1697" y="3990"/>
                      <a:pt x="1657" y="3821"/>
                    </a:cubicBezTo>
                    <a:cubicBezTo>
                      <a:pt x="1344" y="2644"/>
                      <a:pt x="971" y="1586"/>
                      <a:pt x="912" y="409"/>
                    </a:cubicBezTo>
                    <a:cubicBezTo>
                      <a:pt x="912" y="127"/>
                      <a:pt x="712" y="1"/>
                      <a:pt x="5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5" name="Google Shape;1365;p8"/>
              <p:cNvSpPr/>
              <p:nvPr/>
            </p:nvSpPr>
            <p:spPr>
              <a:xfrm flipH="1">
                <a:off x="7441031" y="4671734"/>
                <a:ext cx="4067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3095" extrusionOk="0">
                    <a:moveTo>
                      <a:pt x="639" y="0"/>
                    </a:moveTo>
                    <a:cubicBezTo>
                      <a:pt x="477" y="0"/>
                      <a:pt x="327" y="88"/>
                      <a:pt x="298" y="303"/>
                    </a:cubicBezTo>
                    <a:cubicBezTo>
                      <a:pt x="179" y="1167"/>
                      <a:pt x="1" y="2091"/>
                      <a:pt x="239" y="3029"/>
                    </a:cubicBezTo>
                    <a:cubicBezTo>
                      <a:pt x="262" y="3075"/>
                      <a:pt x="304" y="3094"/>
                      <a:pt x="351" y="3094"/>
                    </a:cubicBezTo>
                    <a:cubicBezTo>
                      <a:pt x="427" y="3094"/>
                      <a:pt x="515" y="3043"/>
                      <a:pt x="552" y="2970"/>
                    </a:cubicBezTo>
                    <a:cubicBezTo>
                      <a:pt x="671" y="2165"/>
                      <a:pt x="671" y="1286"/>
                      <a:pt x="1043" y="541"/>
                    </a:cubicBezTo>
                    <a:cubicBezTo>
                      <a:pt x="1201" y="236"/>
                      <a:pt x="904" y="0"/>
                      <a:pt x="6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" name="Google Shape;1366;p8"/>
              <p:cNvSpPr/>
              <p:nvPr/>
            </p:nvSpPr>
            <p:spPr>
              <a:xfrm rot="-1328962" flipH="1">
                <a:off x="7965785" y="4101133"/>
                <a:ext cx="36472" cy="95361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816" extrusionOk="0">
                    <a:moveTo>
                      <a:pt x="473" y="0"/>
                    </a:moveTo>
                    <a:cubicBezTo>
                      <a:pt x="260" y="0"/>
                      <a:pt x="60" y="133"/>
                      <a:pt x="60" y="423"/>
                    </a:cubicBezTo>
                    <a:cubicBezTo>
                      <a:pt x="0" y="1168"/>
                      <a:pt x="194" y="2106"/>
                      <a:pt x="685" y="2717"/>
                    </a:cubicBezTo>
                    <a:cubicBezTo>
                      <a:pt x="728" y="2787"/>
                      <a:pt x="780" y="2816"/>
                      <a:pt x="830" y="2816"/>
                    </a:cubicBezTo>
                    <a:cubicBezTo>
                      <a:pt x="918" y="2816"/>
                      <a:pt x="998" y="2722"/>
                      <a:pt x="998" y="2598"/>
                    </a:cubicBezTo>
                    <a:cubicBezTo>
                      <a:pt x="939" y="1913"/>
                      <a:pt x="745" y="1362"/>
                      <a:pt x="939" y="676"/>
                    </a:cubicBezTo>
                    <a:cubicBezTo>
                      <a:pt x="1076" y="247"/>
                      <a:pt x="763" y="0"/>
                      <a:pt x="4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" name="Google Shape;1367;p8"/>
              <p:cNvSpPr/>
              <p:nvPr/>
            </p:nvSpPr>
            <p:spPr>
              <a:xfrm rot="-1328962" flipH="1">
                <a:off x="7921656" y="4128631"/>
                <a:ext cx="47918" cy="104064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3073" extrusionOk="0">
                    <a:moveTo>
                      <a:pt x="975" y="0"/>
                    </a:moveTo>
                    <a:cubicBezTo>
                      <a:pt x="879" y="0"/>
                      <a:pt x="788" y="49"/>
                      <a:pt x="745" y="168"/>
                    </a:cubicBezTo>
                    <a:cubicBezTo>
                      <a:pt x="447" y="1047"/>
                      <a:pt x="1" y="2104"/>
                      <a:pt x="254" y="3028"/>
                    </a:cubicBezTo>
                    <a:cubicBezTo>
                      <a:pt x="254" y="3058"/>
                      <a:pt x="269" y="3073"/>
                      <a:pt x="291" y="3073"/>
                    </a:cubicBezTo>
                    <a:cubicBezTo>
                      <a:pt x="313" y="3073"/>
                      <a:pt x="343" y="3058"/>
                      <a:pt x="373" y="3028"/>
                    </a:cubicBezTo>
                    <a:cubicBezTo>
                      <a:pt x="567" y="2104"/>
                      <a:pt x="745" y="1285"/>
                      <a:pt x="1252" y="481"/>
                    </a:cubicBezTo>
                    <a:cubicBezTo>
                      <a:pt x="1415" y="226"/>
                      <a:pt x="1182" y="0"/>
                      <a:pt x="9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" name="Google Shape;1368;p8"/>
              <p:cNvSpPr/>
              <p:nvPr/>
            </p:nvSpPr>
            <p:spPr>
              <a:xfrm rot="-1328962" flipH="1">
                <a:off x="8136008" y="4275358"/>
                <a:ext cx="43583" cy="53878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591" extrusionOk="0">
                    <a:moveTo>
                      <a:pt x="508" y="1"/>
                    </a:moveTo>
                    <a:cubicBezTo>
                      <a:pt x="240" y="1"/>
                      <a:pt x="1" y="304"/>
                      <a:pt x="229" y="576"/>
                    </a:cubicBezTo>
                    <a:cubicBezTo>
                      <a:pt x="289" y="695"/>
                      <a:pt x="423" y="814"/>
                      <a:pt x="542" y="888"/>
                    </a:cubicBezTo>
                    <a:cubicBezTo>
                      <a:pt x="795" y="1127"/>
                      <a:pt x="914" y="1380"/>
                      <a:pt x="1168" y="1559"/>
                    </a:cubicBezTo>
                    <a:cubicBezTo>
                      <a:pt x="1185" y="1581"/>
                      <a:pt x="1203" y="1590"/>
                      <a:pt x="1220" y="1590"/>
                    </a:cubicBezTo>
                    <a:cubicBezTo>
                      <a:pt x="1258" y="1590"/>
                      <a:pt x="1287" y="1541"/>
                      <a:pt x="1287" y="1499"/>
                    </a:cubicBezTo>
                    <a:cubicBezTo>
                      <a:pt x="1287" y="1186"/>
                      <a:pt x="1108" y="888"/>
                      <a:pt x="1034" y="635"/>
                    </a:cubicBezTo>
                    <a:cubicBezTo>
                      <a:pt x="974" y="516"/>
                      <a:pt x="974" y="382"/>
                      <a:pt x="855" y="263"/>
                    </a:cubicBezTo>
                    <a:cubicBezTo>
                      <a:pt x="855" y="203"/>
                      <a:pt x="795" y="203"/>
                      <a:pt x="795" y="144"/>
                    </a:cubicBezTo>
                    <a:cubicBezTo>
                      <a:pt x="710" y="43"/>
                      <a:pt x="607" y="1"/>
                      <a:pt x="5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9" name="Google Shape;1369;p8"/>
              <p:cNvSpPr/>
              <p:nvPr/>
            </p:nvSpPr>
            <p:spPr>
              <a:xfrm rot="-1328962" flipH="1">
                <a:off x="8099755" y="4265233"/>
                <a:ext cx="56959" cy="62073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833" extrusionOk="0">
                    <a:moveTo>
                      <a:pt x="458" y="1"/>
                    </a:moveTo>
                    <a:cubicBezTo>
                      <a:pt x="0" y="1"/>
                      <a:pt x="36" y="818"/>
                      <a:pt x="564" y="818"/>
                    </a:cubicBezTo>
                    <a:cubicBezTo>
                      <a:pt x="430" y="818"/>
                      <a:pt x="624" y="878"/>
                      <a:pt x="683" y="878"/>
                    </a:cubicBezTo>
                    <a:cubicBezTo>
                      <a:pt x="743" y="878"/>
                      <a:pt x="862" y="997"/>
                      <a:pt x="936" y="1131"/>
                    </a:cubicBezTo>
                    <a:cubicBezTo>
                      <a:pt x="1115" y="1310"/>
                      <a:pt x="1234" y="1623"/>
                      <a:pt x="1488" y="1801"/>
                    </a:cubicBezTo>
                    <a:cubicBezTo>
                      <a:pt x="1506" y="1824"/>
                      <a:pt x="1530" y="1833"/>
                      <a:pt x="1556" y="1833"/>
                    </a:cubicBezTo>
                    <a:cubicBezTo>
                      <a:pt x="1616" y="1833"/>
                      <a:pt x="1681" y="1784"/>
                      <a:pt x="1681" y="1742"/>
                    </a:cubicBezTo>
                    <a:cubicBezTo>
                      <a:pt x="1681" y="1369"/>
                      <a:pt x="1488" y="937"/>
                      <a:pt x="1309" y="625"/>
                    </a:cubicBezTo>
                    <a:cubicBezTo>
                      <a:pt x="1115" y="312"/>
                      <a:pt x="936" y="73"/>
                      <a:pt x="564" y="14"/>
                    </a:cubicBezTo>
                    <a:cubicBezTo>
                      <a:pt x="526" y="5"/>
                      <a:pt x="491" y="1"/>
                      <a:pt x="4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" name="Google Shape;1370;p8"/>
              <p:cNvSpPr/>
              <p:nvPr/>
            </p:nvSpPr>
            <p:spPr>
              <a:xfrm rot="-1328962" flipH="1">
                <a:off x="7487341" y="4234718"/>
                <a:ext cx="90349" cy="123096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635" extrusionOk="0">
                    <a:moveTo>
                      <a:pt x="1650" y="1"/>
                    </a:moveTo>
                    <a:cubicBezTo>
                      <a:pt x="1485" y="1"/>
                      <a:pt x="1321" y="41"/>
                      <a:pt x="1178" y="119"/>
                    </a:cubicBezTo>
                    <a:cubicBezTo>
                      <a:pt x="805" y="373"/>
                      <a:pt x="627" y="805"/>
                      <a:pt x="567" y="1237"/>
                    </a:cubicBezTo>
                    <a:cubicBezTo>
                      <a:pt x="433" y="1490"/>
                      <a:pt x="314" y="1684"/>
                      <a:pt x="254" y="1922"/>
                    </a:cubicBezTo>
                    <a:cubicBezTo>
                      <a:pt x="120" y="2235"/>
                      <a:pt x="1" y="2667"/>
                      <a:pt x="120" y="3039"/>
                    </a:cubicBezTo>
                    <a:cubicBezTo>
                      <a:pt x="232" y="3399"/>
                      <a:pt x="591" y="3635"/>
                      <a:pt x="958" y="3635"/>
                    </a:cubicBezTo>
                    <a:cubicBezTo>
                      <a:pt x="1032" y="3635"/>
                      <a:pt x="1106" y="3625"/>
                      <a:pt x="1178" y="3605"/>
                    </a:cubicBezTo>
                    <a:cubicBezTo>
                      <a:pt x="1610" y="3412"/>
                      <a:pt x="1863" y="3099"/>
                      <a:pt x="2116" y="2801"/>
                    </a:cubicBezTo>
                    <a:cubicBezTo>
                      <a:pt x="2355" y="2488"/>
                      <a:pt x="2489" y="2056"/>
                      <a:pt x="2548" y="1684"/>
                    </a:cubicBezTo>
                    <a:cubicBezTo>
                      <a:pt x="2608" y="1311"/>
                      <a:pt x="2668" y="864"/>
                      <a:pt x="2489" y="492"/>
                    </a:cubicBezTo>
                    <a:cubicBezTo>
                      <a:pt x="2319" y="163"/>
                      <a:pt x="1983" y="1"/>
                      <a:pt x="16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" name="Google Shape;1371;p8"/>
              <p:cNvSpPr/>
              <p:nvPr/>
            </p:nvSpPr>
            <p:spPr>
              <a:xfrm rot="-1328962" flipH="1">
                <a:off x="6491676" y="4688995"/>
                <a:ext cx="233594" cy="121301"/>
              </a:xfrm>
              <a:custGeom>
                <a:avLst/>
                <a:gdLst/>
                <a:ahLst/>
                <a:cxnLst/>
                <a:rect l="l" t="t" r="r" b="b"/>
                <a:pathLst>
                  <a:path w="6898" h="3582" extrusionOk="0">
                    <a:moveTo>
                      <a:pt x="1922" y="1"/>
                    </a:moveTo>
                    <a:cubicBezTo>
                      <a:pt x="1490" y="1"/>
                      <a:pt x="998" y="195"/>
                      <a:pt x="686" y="567"/>
                    </a:cubicBezTo>
                    <a:cubicBezTo>
                      <a:pt x="0" y="1431"/>
                      <a:pt x="566" y="2548"/>
                      <a:pt x="1430" y="3040"/>
                    </a:cubicBezTo>
                    <a:cubicBezTo>
                      <a:pt x="2126" y="3388"/>
                      <a:pt x="2986" y="3581"/>
                      <a:pt x="3784" y="3581"/>
                    </a:cubicBezTo>
                    <a:cubicBezTo>
                      <a:pt x="3978" y="3581"/>
                      <a:pt x="4167" y="3570"/>
                      <a:pt x="4350" y="3547"/>
                    </a:cubicBezTo>
                    <a:cubicBezTo>
                      <a:pt x="4902" y="3547"/>
                      <a:pt x="5527" y="3412"/>
                      <a:pt x="6019" y="3174"/>
                    </a:cubicBezTo>
                    <a:cubicBezTo>
                      <a:pt x="6585" y="2921"/>
                      <a:pt x="6898" y="2295"/>
                      <a:pt x="6764" y="1684"/>
                    </a:cubicBezTo>
                    <a:cubicBezTo>
                      <a:pt x="6704" y="1550"/>
                      <a:pt x="6585" y="1431"/>
                      <a:pt x="6466" y="1312"/>
                    </a:cubicBezTo>
                    <a:cubicBezTo>
                      <a:pt x="6391" y="1237"/>
                      <a:pt x="6332" y="1118"/>
                      <a:pt x="6213" y="1118"/>
                    </a:cubicBezTo>
                    <a:cubicBezTo>
                      <a:pt x="5214" y="999"/>
                      <a:pt x="4231" y="746"/>
                      <a:pt x="3293" y="373"/>
                    </a:cubicBezTo>
                    <a:cubicBezTo>
                      <a:pt x="2861" y="254"/>
                      <a:pt x="2429" y="1"/>
                      <a:pt x="1922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2" name="Google Shape;1372;p8"/>
              <p:cNvSpPr/>
              <p:nvPr/>
            </p:nvSpPr>
            <p:spPr>
              <a:xfrm rot="-1328962" flipH="1">
                <a:off x="6792074" y="4400120"/>
                <a:ext cx="590792" cy="298715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" name="Google Shape;1373;p8"/>
              <p:cNvSpPr/>
              <p:nvPr/>
            </p:nvSpPr>
            <p:spPr>
              <a:xfrm rot="-1328962" flipH="1">
                <a:off x="6687782" y="4463385"/>
                <a:ext cx="672506" cy="221674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74" name="Google Shape;1374;p8"/>
            <p:cNvGrpSpPr/>
            <p:nvPr/>
          </p:nvGrpSpPr>
          <p:grpSpPr>
            <a:xfrm rot="10800000">
              <a:off x="1005085" y="2515936"/>
              <a:ext cx="195926" cy="380418"/>
              <a:chOff x="8292303" y="2531254"/>
              <a:chExt cx="195926" cy="380418"/>
            </a:xfrm>
          </p:grpSpPr>
          <p:sp>
            <p:nvSpPr>
              <p:cNvPr id="1375" name="Google Shape;1375;p8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" name="Google Shape;1376;p8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" name="Google Shape;1377;p8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1373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9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0" name="Google Shape;1380;p9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1" name="Google Shape;1381;p9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2" name="Google Shape;1382;p9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3" name="Google Shape;1383;p9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4" name="Google Shape;1384;p9"/>
          <p:cNvSpPr/>
          <p:nvPr/>
        </p:nvSpPr>
        <p:spPr>
          <a:xfrm>
            <a:off x="965682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5" name="Google Shape;1385;p9"/>
          <p:cNvSpPr/>
          <p:nvPr/>
        </p:nvSpPr>
        <p:spPr>
          <a:xfrm>
            <a:off x="9711358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9"/>
          <p:cNvSpPr/>
          <p:nvPr/>
        </p:nvSpPr>
        <p:spPr>
          <a:xfrm>
            <a:off x="9783272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9"/>
          <p:cNvSpPr/>
          <p:nvPr/>
        </p:nvSpPr>
        <p:spPr>
          <a:xfrm>
            <a:off x="9778282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9"/>
          <p:cNvSpPr/>
          <p:nvPr/>
        </p:nvSpPr>
        <p:spPr>
          <a:xfrm>
            <a:off x="9847700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9"/>
          <p:cNvSpPr/>
          <p:nvPr/>
        </p:nvSpPr>
        <p:spPr>
          <a:xfrm>
            <a:off x="9912752" y="926712"/>
            <a:ext cx="22960" cy="54363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9"/>
          <p:cNvSpPr/>
          <p:nvPr/>
        </p:nvSpPr>
        <p:spPr>
          <a:xfrm>
            <a:off x="990656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9"/>
          <p:cNvSpPr/>
          <p:nvPr/>
        </p:nvSpPr>
        <p:spPr>
          <a:xfrm>
            <a:off x="9938166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9"/>
          <p:cNvSpPr/>
          <p:nvPr/>
        </p:nvSpPr>
        <p:spPr>
          <a:xfrm>
            <a:off x="9853274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3" name="Google Shape;1393;p9"/>
          <p:cNvSpPr/>
          <p:nvPr/>
        </p:nvSpPr>
        <p:spPr>
          <a:xfrm>
            <a:off x="9705785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4" name="Google Shape;1394;p9"/>
          <p:cNvSpPr/>
          <p:nvPr/>
        </p:nvSpPr>
        <p:spPr>
          <a:xfrm>
            <a:off x="6235207" y="931662"/>
            <a:ext cx="25455" cy="44213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9"/>
          <p:cNvSpPr/>
          <p:nvPr/>
        </p:nvSpPr>
        <p:spPr>
          <a:xfrm>
            <a:off x="6289113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6" name="Google Shape;1396;p9"/>
          <p:cNvSpPr/>
          <p:nvPr/>
        </p:nvSpPr>
        <p:spPr>
          <a:xfrm>
            <a:off x="6359155" y="935781"/>
            <a:ext cx="25455" cy="49663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7" name="Google Shape;1397;p9"/>
          <p:cNvSpPr/>
          <p:nvPr/>
        </p:nvSpPr>
        <p:spPr>
          <a:xfrm>
            <a:off x="6356661" y="1077822"/>
            <a:ext cx="25455" cy="4180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8" name="Google Shape;1398;p9"/>
          <p:cNvSpPr/>
          <p:nvPr/>
        </p:nvSpPr>
        <p:spPr>
          <a:xfrm>
            <a:off x="6423583" y="1006614"/>
            <a:ext cx="26079" cy="64095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9" name="Google Shape;1399;p9"/>
          <p:cNvSpPr/>
          <p:nvPr/>
        </p:nvSpPr>
        <p:spPr>
          <a:xfrm>
            <a:off x="6488054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0" name="Google Shape;1400;p9"/>
          <p:cNvSpPr/>
          <p:nvPr/>
        </p:nvSpPr>
        <p:spPr>
          <a:xfrm>
            <a:off x="6585922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1" name="Google Shape;1401;p9"/>
          <p:cNvSpPr/>
          <p:nvPr/>
        </p:nvSpPr>
        <p:spPr>
          <a:xfrm>
            <a:off x="6516545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2" name="Google Shape;1402;p9"/>
          <p:cNvSpPr/>
          <p:nvPr/>
        </p:nvSpPr>
        <p:spPr>
          <a:xfrm>
            <a:off x="6431029" y="1145452"/>
            <a:ext cx="26079" cy="32027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3" name="Google Shape;1403;p9"/>
          <p:cNvSpPr/>
          <p:nvPr/>
        </p:nvSpPr>
        <p:spPr>
          <a:xfrm>
            <a:off x="6284163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4" name="Google Shape;1404;p9"/>
          <p:cNvSpPr/>
          <p:nvPr/>
        </p:nvSpPr>
        <p:spPr>
          <a:xfrm>
            <a:off x="706615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5" name="Google Shape;1405;p9"/>
          <p:cNvSpPr/>
          <p:nvPr/>
        </p:nvSpPr>
        <p:spPr>
          <a:xfrm>
            <a:off x="7120689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6" name="Google Shape;1406;p9"/>
          <p:cNvSpPr/>
          <p:nvPr/>
        </p:nvSpPr>
        <p:spPr>
          <a:xfrm>
            <a:off x="7190066" y="935781"/>
            <a:ext cx="26079" cy="49663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7" name="Google Shape;1407;p9"/>
          <p:cNvSpPr/>
          <p:nvPr/>
        </p:nvSpPr>
        <p:spPr>
          <a:xfrm>
            <a:off x="718761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8" name="Google Shape;1408;p9"/>
          <p:cNvSpPr/>
          <p:nvPr/>
        </p:nvSpPr>
        <p:spPr>
          <a:xfrm>
            <a:off x="7257614" y="1006614"/>
            <a:ext cx="23001" cy="64095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9" name="Google Shape;1409;p9"/>
          <p:cNvSpPr/>
          <p:nvPr/>
        </p:nvSpPr>
        <p:spPr>
          <a:xfrm>
            <a:off x="7319587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0" name="Google Shape;1410;p9"/>
          <p:cNvSpPr/>
          <p:nvPr/>
        </p:nvSpPr>
        <p:spPr>
          <a:xfrm>
            <a:off x="7417498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1" name="Google Shape;1411;p9"/>
          <p:cNvSpPr/>
          <p:nvPr/>
        </p:nvSpPr>
        <p:spPr>
          <a:xfrm>
            <a:off x="7348079" y="1034315"/>
            <a:ext cx="25455" cy="51867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2" name="Google Shape;1412;p9"/>
          <p:cNvSpPr/>
          <p:nvPr/>
        </p:nvSpPr>
        <p:spPr>
          <a:xfrm>
            <a:off x="7262604" y="1145452"/>
            <a:ext cx="26037" cy="32027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3" name="Google Shape;1413;p9"/>
          <p:cNvSpPr/>
          <p:nvPr/>
        </p:nvSpPr>
        <p:spPr>
          <a:xfrm>
            <a:off x="7115738" y="1124323"/>
            <a:ext cx="25455" cy="26911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4" name="Google Shape;1414;p9"/>
          <p:cNvSpPr/>
          <p:nvPr/>
        </p:nvSpPr>
        <p:spPr>
          <a:xfrm>
            <a:off x="7999335" y="931662"/>
            <a:ext cx="26037" cy="44213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5" name="Google Shape;1415;p9"/>
          <p:cNvSpPr/>
          <p:nvPr/>
        </p:nvSpPr>
        <p:spPr>
          <a:xfrm>
            <a:off x="8053822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6" name="Google Shape;1416;p9"/>
          <p:cNvSpPr/>
          <p:nvPr/>
        </p:nvSpPr>
        <p:spPr>
          <a:xfrm>
            <a:off x="812573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7" name="Google Shape;1417;p9"/>
          <p:cNvSpPr/>
          <p:nvPr/>
        </p:nvSpPr>
        <p:spPr>
          <a:xfrm>
            <a:off x="8120746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8" name="Google Shape;1418;p9"/>
          <p:cNvSpPr/>
          <p:nvPr/>
        </p:nvSpPr>
        <p:spPr>
          <a:xfrm>
            <a:off x="8190164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9" name="Google Shape;1419;p9"/>
          <p:cNvSpPr/>
          <p:nvPr/>
        </p:nvSpPr>
        <p:spPr>
          <a:xfrm>
            <a:off x="8252139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0" name="Google Shape;1420;p9"/>
          <p:cNvSpPr/>
          <p:nvPr/>
        </p:nvSpPr>
        <p:spPr>
          <a:xfrm>
            <a:off x="824903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1" name="Google Shape;1421;p9"/>
          <p:cNvSpPr/>
          <p:nvPr/>
        </p:nvSpPr>
        <p:spPr>
          <a:xfrm>
            <a:off x="8280630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2" name="Google Shape;1422;p9"/>
          <p:cNvSpPr/>
          <p:nvPr/>
        </p:nvSpPr>
        <p:spPr>
          <a:xfrm>
            <a:off x="8195738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3" name="Google Shape;1423;p9"/>
          <p:cNvSpPr/>
          <p:nvPr/>
        </p:nvSpPr>
        <p:spPr>
          <a:xfrm>
            <a:off x="8048249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4" name="Google Shape;1424;p9"/>
          <p:cNvSpPr/>
          <p:nvPr/>
        </p:nvSpPr>
        <p:spPr>
          <a:xfrm>
            <a:off x="8835818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5" name="Google Shape;1425;p9"/>
          <p:cNvSpPr/>
          <p:nvPr/>
        </p:nvSpPr>
        <p:spPr>
          <a:xfrm>
            <a:off x="8890347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6" name="Google Shape;1426;p9"/>
          <p:cNvSpPr/>
          <p:nvPr/>
        </p:nvSpPr>
        <p:spPr>
          <a:xfrm>
            <a:off x="8962220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7" name="Google Shape;1427;p9"/>
          <p:cNvSpPr/>
          <p:nvPr/>
        </p:nvSpPr>
        <p:spPr>
          <a:xfrm>
            <a:off x="895727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8" name="Google Shape;1428;p9"/>
          <p:cNvSpPr/>
          <p:nvPr/>
        </p:nvSpPr>
        <p:spPr>
          <a:xfrm>
            <a:off x="9026689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9" name="Google Shape;1429;p9"/>
          <p:cNvSpPr/>
          <p:nvPr/>
        </p:nvSpPr>
        <p:spPr>
          <a:xfrm>
            <a:off x="9091742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0" name="Google Shape;1430;p9"/>
          <p:cNvSpPr/>
          <p:nvPr/>
        </p:nvSpPr>
        <p:spPr>
          <a:xfrm>
            <a:off x="908555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1" name="Google Shape;1431;p9"/>
          <p:cNvSpPr/>
          <p:nvPr/>
        </p:nvSpPr>
        <p:spPr>
          <a:xfrm>
            <a:off x="9117155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2" name="Google Shape;1432;p9"/>
          <p:cNvSpPr/>
          <p:nvPr/>
        </p:nvSpPr>
        <p:spPr>
          <a:xfrm>
            <a:off x="9032263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3" name="Google Shape;1433;p9"/>
          <p:cNvSpPr/>
          <p:nvPr/>
        </p:nvSpPr>
        <p:spPr>
          <a:xfrm>
            <a:off x="8884774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4" name="Google Shape;1434;p9"/>
          <p:cNvSpPr/>
          <p:nvPr/>
        </p:nvSpPr>
        <p:spPr>
          <a:xfrm>
            <a:off x="10493354" y="931662"/>
            <a:ext cx="28533" cy="44213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5" name="Google Shape;1435;p9"/>
          <p:cNvSpPr/>
          <p:nvPr/>
        </p:nvSpPr>
        <p:spPr>
          <a:xfrm>
            <a:off x="10547883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6" name="Google Shape;1436;p9"/>
          <p:cNvSpPr/>
          <p:nvPr/>
        </p:nvSpPr>
        <p:spPr>
          <a:xfrm>
            <a:off x="1061975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7" name="Google Shape;1437;p9"/>
          <p:cNvSpPr/>
          <p:nvPr/>
        </p:nvSpPr>
        <p:spPr>
          <a:xfrm>
            <a:off x="10614807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8" name="Google Shape;1438;p9"/>
          <p:cNvSpPr/>
          <p:nvPr/>
        </p:nvSpPr>
        <p:spPr>
          <a:xfrm>
            <a:off x="10684225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9" name="Google Shape;1439;p9"/>
          <p:cNvSpPr/>
          <p:nvPr/>
        </p:nvSpPr>
        <p:spPr>
          <a:xfrm>
            <a:off x="10749278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0" name="Google Shape;1440;p9"/>
          <p:cNvSpPr/>
          <p:nvPr/>
        </p:nvSpPr>
        <p:spPr>
          <a:xfrm>
            <a:off x="1074309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1" name="Google Shape;1441;p9"/>
          <p:cNvSpPr/>
          <p:nvPr/>
        </p:nvSpPr>
        <p:spPr>
          <a:xfrm>
            <a:off x="10774691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2" name="Google Shape;1442;p9"/>
          <p:cNvSpPr/>
          <p:nvPr/>
        </p:nvSpPr>
        <p:spPr>
          <a:xfrm>
            <a:off x="10689799" y="1145452"/>
            <a:ext cx="25413" cy="32027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3" name="Google Shape;1443;p9"/>
          <p:cNvSpPr/>
          <p:nvPr/>
        </p:nvSpPr>
        <p:spPr>
          <a:xfrm>
            <a:off x="10542310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4" name="Google Shape;1444;p9"/>
          <p:cNvSpPr/>
          <p:nvPr/>
        </p:nvSpPr>
        <p:spPr>
          <a:xfrm>
            <a:off x="4562199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5" name="Google Shape;1445;p9"/>
          <p:cNvSpPr/>
          <p:nvPr/>
        </p:nvSpPr>
        <p:spPr>
          <a:xfrm>
            <a:off x="4616103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6" name="Google Shape;1446;p9"/>
          <p:cNvSpPr/>
          <p:nvPr/>
        </p:nvSpPr>
        <p:spPr>
          <a:xfrm>
            <a:off x="4688600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7" name="Google Shape;1447;p9"/>
          <p:cNvSpPr/>
          <p:nvPr/>
        </p:nvSpPr>
        <p:spPr>
          <a:xfrm>
            <a:off x="4683651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8" name="Google Shape;1448;p9"/>
          <p:cNvSpPr/>
          <p:nvPr/>
        </p:nvSpPr>
        <p:spPr>
          <a:xfrm>
            <a:off x="4753029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9" name="Google Shape;1449;p9"/>
          <p:cNvSpPr/>
          <p:nvPr/>
        </p:nvSpPr>
        <p:spPr>
          <a:xfrm>
            <a:off x="4817499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0" name="Google Shape;1450;p9"/>
          <p:cNvSpPr/>
          <p:nvPr/>
        </p:nvSpPr>
        <p:spPr>
          <a:xfrm>
            <a:off x="4912914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1" name="Google Shape;1451;p9"/>
          <p:cNvSpPr/>
          <p:nvPr/>
        </p:nvSpPr>
        <p:spPr>
          <a:xfrm>
            <a:off x="484349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2" name="Google Shape;1452;p9"/>
          <p:cNvSpPr/>
          <p:nvPr/>
        </p:nvSpPr>
        <p:spPr>
          <a:xfrm>
            <a:off x="476109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3" name="Google Shape;1453;p9"/>
          <p:cNvSpPr/>
          <p:nvPr/>
        </p:nvSpPr>
        <p:spPr>
          <a:xfrm>
            <a:off x="4613609" y="1116711"/>
            <a:ext cx="23625" cy="27327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4" name="Google Shape;1454;p9"/>
          <p:cNvSpPr/>
          <p:nvPr/>
        </p:nvSpPr>
        <p:spPr>
          <a:xfrm>
            <a:off x="1216154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5" name="Google Shape;1455;p9"/>
          <p:cNvSpPr/>
          <p:nvPr/>
        </p:nvSpPr>
        <p:spPr>
          <a:xfrm>
            <a:off x="1270682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6" name="Google Shape;1456;p9"/>
          <p:cNvSpPr/>
          <p:nvPr/>
        </p:nvSpPr>
        <p:spPr>
          <a:xfrm>
            <a:off x="1343179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7" name="Google Shape;1457;p9"/>
          <p:cNvSpPr/>
          <p:nvPr/>
        </p:nvSpPr>
        <p:spPr>
          <a:xfrm>
            <a:off x="1394908" y="999585"/>
            <a:ext cx="23001" cy="65135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8" name="Google Shape;1458;p9"/>
          <p:cNvSpPr/>
          <p:nvPr/>
        </p:nvSpPr>
        <p:spPr>
          <a:xfrm>
            <a:off x="1472078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9" name="Google Shape;1459;p9"/>
          <p:cNvSpPr/>
          <p:nvPr/>
        </p:nvSpPr>
        <p:spPr>
          <a:xfrm>
            <a:off x="1567493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0" name="Google Shape;1460;p9"/>
          <p:cNvSpPr/>
          <p:nvPr/>
        </p:nvSpPr>
        <p:spPr>
          <a:xfrm>
            <a:off x="1485373" y="1027077"/>
            <a:ext cx="25455" cy="53115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1" name="Google Shape;1461;p9"/>
          <p:cNvSpPr/>
          <p:nvPr/>
        </p:nvSpPr>
        <p:spPr>
          <a:xfrm>
            <a:off x="1265733" y="1116711"/>
            <a:ext cx="25455" cy="27327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2" name="Google Shape;1462;p9"/>
          <p:cNvSpPr/>
          <p:nvPr/>
        </p:nvSpPr>
        <p:spPr>
          <a:xfrm>
            <a:off x="2047687" y="926088"/>
            <a:ext cx="28575" cy="41968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3" name="Google Shape;1463;p9"/>
          <p:cNvSpPr/>
          <p:nvPr/>
        </p:nvSpPr>
        <p:spPr>
          <a:xfrm>
            <a:off x="2102217" y="988063"/>
            <a:ext cx="25455" cy="50619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4" name="Google Shape;1464;p9"/>
          <p:cNvSpPr/>
          <p:nvPr/>
        </p:nvSpPr>
        <p:spPr>
          <a:xfrm>
            <a:off x="2174131" y="928584"/>
            <a:ext cx="23584" cy="49995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5" name="Google Shape;1465;p9"/>
          <p:cNvSpPr/>
          <p:nvPr/>
        </p:nvSpPr>
        <p:spPr>
          <a:xfrm>
            <a:off x="2169141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6" name="Google Shape;1466;p9"/>
          <p:cNvSpPr/>
          <p:nvPr/>
        </p:nvSpPr>
        <p:spPr>
          <a:xfrm>
            <a:off x="2238559" y="999585"/>
            <a:ext cx="23584" cy="65135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7" name="Google Shape;1467;p9"/>
          <p:cNvSpPr/>
          <p:nvPr/>
        </p:nvSpPr>
        <p:spPr>
          <a:xfrm>
            <a:off x="2303611" y="920557"/>
            <a:ext cx="25455" cy="53073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8" name="Google Shape;1468;p9"/>
          <p:cNvSpPr/>
          <p:nvPr/>
        </p:nvSpPr>
        <p:spPr>
          <a:xfrm>
            <a:off x="2399026" y="896725"/>
            <a:ext cx="25455" cy="53364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9" name="Google Shape;1469;p9"/>
          <p:cNvSpPr/>
          <p:nvPr/>
        </p:nvSpPr>
        <p:spPr>
          <a:xfrm>
            <a:off x="232902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0" name="Google Shape;1470;p9"/>
          <p:cNvSpPr/>
          <p:nvPr/>
        </p:nvSpPr>
        <p:spPr>
          <a:xfrm>
            <a:off x="2244133" y="1139004"/>
            <a:ext cx="25455" cy="33357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1" name="Google Shape;1471;p9"/>
          <p:cNvSpPr/>
          <p:nvPr/>
        </p:nvSpPr>
        <p:spPr>
          <a:xfrm>
            <a:off x="2096643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2" name="Google Shape;1472;p9"/>
          <p:cNvSpPr/>
          <p:nvPr/>
        </p:nvSpPr>
        <p:spPr>
          <a:xfrm>
            <a:off x="2904663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3" name="Google Shape;1473;p9"/>
          <p:cNvSpPr/>
          <p:nvPr/>
        </p:nvSpPr>
        <p:spPr>
          <a:xfrm>
            <a:off x="2958567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4" name="Google Shape;1474;p9"/>
          <p:cNvSpPr/>
          <p:nvPr/>
        </p:nvSpPr>
        <p:spPr>
          <a:xfrm>
            <a:off x="3031064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5" name="Google Shape;1475;p9"/>
          <p:cNvSpPr/>
          <p:nvPr/>
        </p:nvSpPr>
        <p:spPr>
          <a:xfrm>
            <a:off x="3026115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6" name="Google Shape;1476;p9"/>
          <p:cNvSpPr/>
          <p:nvPr/>
        </p:nvSpPr>
        <p:spPr>
          <a:xfrm>
            <a:off x="3095493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7" name="Google Shape;1477;p9"/>
          <p:cNvSpPr/>
          <p:nvPr/>
        </p:nvSpPr>
        <p:spPr>
          <a:xfrm>
            <a:off x="3159963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8" name="Google Shape;1478;p9"/>
          <p:cNvSpPr/>
          <p:nvPr/>
        </p:nvSpPr>
        <p:spPr>
          <a:xfrm>
            <a:off x="3255378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9" name="Google Shape;1479;p9"/>
          <p:cNvSpPr/>
          <p:nvPr/>
        </p:nvSpPr>
        <p:spPr>
          <a:xfrm>
            <a:off x="318595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0" name="Google Shape;1480;p9"/>
          <p:cNvSpPr/>
          <p:nvPr/>
        </p:nvSpPr>
        <p:spPr>
          <a:xfrm>
            <a:off x="3100484" y="1139004"/>
            <a:ext cx="26037" cy="33357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1" name="Google Shape;1481;p9"/>
          <p:cNvSpPr/>
          <p:nvPr/>
        </p:nvSpPr>
        <p:spPr>
          <a:xfrm>
            <a:off x="2953618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2" name="Google Shape;1482;p9"/>
          <p:cNvSpPr/>
          <p:nvPr/>
        </p:nvSpPr>
        <p:spPr>
          <a:xfrm>
            <a:off x="3743642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3" name="Google Shape;1483;p9"/>
          <p:cNvSpPr/>
          <p:nvPr/>
        </p:nvSpPr>
        <p:spPr>
          <a:xfrm>
            <a:off x="3797547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4" name="Google Shape;1484;p9"/>
          <p:cNvSpPr/>
          <p:nvPr/>
        </p:nvSpPr>
        <p:spPr>
          <a:xfrm>
            <a:off x="3867590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5" name="Google Shape;1485;p9"/>
          <p:cNvSpPr/>
          <p:nvPr/>
        </p:nvSpPr>
        <p:spPr>
          <a:xfrm>
            <a:off x="3862640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6" name="Google Shape;1486;p9"/>
          <p:cNvSpPr/>
          <p:nvPr/>
        </p:nvSpPr>
        <p:spPr>
          <a:xfrm>
            <a:off x="3932018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7" name="Google Shape;1487;p9"/>
          <p:cNvSpPr/>
          <p:nvPr/>
        </p:nvSpPr>
        <p:spPr>
          <a:xfrm>
            <a:off x="3996446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8" name="Google Shape;1488;p9"/>
          <p:cNvSpPr/>
          <p:nvPr/>
        </p:nvSpPr>
        <p:spPr>
          <a:xfrm>
            <a:off x="4091903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9" name="Google Shape;1489;p9"/>
          <p:cNvSpPr/>
          <p:nvPr/>
        </p:nvSpPr>
        <p:spPr>
          <a:xfrm>
            <a:off x="4022483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0" name="Google Shape;1490;p9"/>
          <p:cNvSpPr/>
          <p:nvPr/>
        </p:nvSpPr>
        <p:spPr>
          <a:xfrm>
            <a:off x="394008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1" name="Google Shape;1491;p9"/>
          <p:cNvSpPr/>
          <p:nvPr/>
        </p:nvSpPr>
        <p:spPr>
          <a:xfrm>
            <a:off x="3792597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2" name="Google Shape;1492;p9"/>
          <p:cNvSpPr/>
          <p:nvPr/>
        </p:nvSpPr>
        <p:spPr>
          <a:xfrm>
            <a:off x="5401178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3" name="Google Shape;1493;p9"/>
          <p:cNvSpPr/>
          <p:nvPr/>
        </p:nvSpPr>
        <p:spPr>
          <a:xfrm>
            <a:off x="5455083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4" name="Google Shape;1494;p9"/>
          <p:cNvSpPr/>
          <p:nvPr/>
        </p:nvSpPr>
        <p:spPr>
          <a:xfrm>
            <a:off x="5525126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5" name="Google Shape;1495;p9"/>
          <p:cNvSpPr/>
          <p:nvPr/>
        </p:nvSpPr>
        <p:spPr>
          <a:xfrm>
            <a:off x="5520176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6" name="Google Shape;1496;p9"/>
          <p:cNvSpPr/>
          <p:nvPr/>
        </p:nvSpPr>
        <p:spPr>
          <a:xfrm>
            <a:off x="5589554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7" name="Google Shape;1497;p9"/>
          <p:cNvSpPr/>
          <p:nvPr/>
        </p:nvSpPr>
        <p:spPr>
          <a:xfrm>
            <a:off x="5653982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8" name="Google Shape;1498;p9"/>
          <p:cNvSpPr/>
          <p:nvPr/>
        </p:nvSpPr>
        <p:spPr>
          <a:xfrm>
            <a:off x="5749439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9" name="Google Shape;1499;p9"/>
          <p:cNvSpPr/>
          <p:nvPr/>
        </p:nvSpPr>
        <p:spPr>
          <a:xfrm>
            <a:off x="568001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0" name="Google Shape;1500;p9"/>
          <p:cNvSpPr/>
          <p:nvPr/>
        </p:nvSpPr>
        <p:spPr>
          <a:xfrm>
            <a:off x="5597623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1" name="Google Shape;1501;p9"/>
          <p:cNvSpPr/>
          <p:nvPr/>
        </p:nvSpPr>
        <p:spPr>
          <a:xfrm>
            <a:off x="5450133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2" name="Google Shape;1502;p9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3" name="Google Shape;1503;p9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4" name="Google Shape;1504;p9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5" name="Google Shape;1505;p9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6" name="Google Shape;1506;p9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7" name="Google Shape;1507;p9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8" name="Google Shape;1508;p9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9" name="Google Shape;1509;p9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0" name="Google Shape;1510;p9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1" name="Google Shape;1511;p9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2" name="Google Shape;1512;p9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3" name="Google Shape;1513;p9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4" name="Google Shape;1514;p9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5" name="Google Shape;1515;p9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6" name="Google Shape;1516;p9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7" name="Google Shape;1517;p9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8" name="Google Shape;1518;p9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9" name="Google Shape;1519;p9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0" name="Google Shape;1520;p9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1" name="Google Shape;1521;p9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2" name="Google Shape;1522;p9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3" name="Google Shape;1523;p9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4" name="Google Shape;1524;p9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5" name="Google Shape;1525;p9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6" name="Google Shape;1526;p9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7" name="Google Shape;1527;p9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8" name="Google Shape;1528;p9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9" name="Google Shape;1529;p9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0" name="Google Shape;1530;p9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1" name="Google Shape;1531;p9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2" name="Google Shape;1532;p9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3" name="Google Shape;1533;p9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4" name="Google Shape;1534;p9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5" name="Google Shape;1535;p9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6" name="Google Shape;1536;p9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7" name="Google Shape;1537;p9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8" name="Google Shape;1538;p9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9" name="Google Shape;1539;p9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0" name="Google Shape;1540;p9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1" name="Google Shape;1541;p9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2" name="Google Shape;1542;p9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3" name="Google Shape;1543;p9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4" name="Google Shape;1544;p9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5" name="Google Shape;1545;p9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6" name="Google Shape;1546;p9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7" name="Google Shape;1547;p9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8" name="Google Shape;1548;p9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9" name="Google Shape;1549;p9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0" name="Google Shape;1550;p9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1" name="Google Shape;1551;p9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2" name="Google Shape;1552;p9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3" name="Google Shape;1553;p9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4" name="Google Shape;1554;p9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55" name="Google Shape;1555;p9"/>
          <p:cNvGrpSpPr/>
          <p:nvPr/>
        </p:nvGrpSpPr>
        <p:grpSpPr>
          <a:xfrm>
            <a:off x="10959463" y="4326092"/>
            <a:ext cx="467187" cy="1960637"/>
            <a:chOff x="8180472" y="1441194"/>
            <a:chExt cx="350390" cy="1470478"/>
          </a:xfrm>
        </p:grpSpPr>
        <p:sp>
          <p:nvSpPr>
            <p:cNvPr id="1556" name="Google Shape;1556;p9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7" name="Google Shape;1557;p9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9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9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9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9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9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63" name="Google Shape;1563;p9"/>
          <p:cNvSpPr txBox="1">
            <a:spLocks noGrp="1"/>
          </p:cNvSpPr>
          <p:nvPr>
            <p:ph type="subTitle" idx="1"/>
          </p:nvPr>
        </p:nvSpPr>
        <p:spPr>
          <a:xfrm>
            <a:off x="3537476" y="2276451"/>
            <a:ext cx="3831200" cy="6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564" name="Google Shape;1564;p9"/>
          <p:cNvSpPr txBox="1">
            <a:spLocks noGrp="1"/>
          </p:cNvSpPr>
          <p:nvPr>
            <p:ph type="body" idx="2"/>
          </p:nvPr>
        </p:nvSpPr>
        <p:spPr>
          <a:xfrm>
            <a:off x="2947233" y="2940233"/>
            <a:ext cx="6522000" cy="31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7BB"/>
              </a:buClr>
              <a:buSzPts val="1800"/>
              <a:buChar char="●"/>
              <a:defRPr sz="1867"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65" name="Google Shape;1565;p9"/>
          <p:cNvSpPr txBox="1">
            <a:spLocks noGrp="1"/>
          </p:cNvSpPr>
          <p:nvPr>
            <p:ph type="title"/>
          </p:nvPr>
        </p:nvSpPr>
        <p:spPr>
          <a:xfrm>
            <a:off x="1524267" y="1132567"/>
            <a:ext cx="9333600" cy="73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566" name="Google Shape;1566;p9"/>
          <p:cNvGrpSpPr/>
          <p:nvPr/>
        </p:nvGrpSpPr>
        <p:grpSpPr>
          <a:xfrm>
            <a:off x="8636571" y="5463702"/>
            <a:ext cx="2280949" cy="1024637"/>
            <a:chOff x="6477428" y="4097776"/>
            <a:chExt cx="1710712" cy="768478"/>
          </a:xfrm>
        </p:grpSpPr>
        <p:sp>
          <p:nvSpPr>
            <p:cNvPr id="1567" name="Google Shape;1567;p9"/>
            <p:cNvSpPr/>
            <p:nvPr/>
          </p:nvSpPr>
          <p:spPr>
            <a:xfrm flipH="1">
              <a:off x="7796983" y="4506879"/>
              <a:ext cx="278946" cy="310982"/>
            </a:xfrm>
            <a:custGeom>
              <a:avLst/>
              <a:gdLst/>
              <a:ahLst/>
              <a:cxnLst/>
              <a:rect l="l" t="t" r="r" b="b"/>
              <a:pathLst>
                <a:path w="8237" h="9183" extrusionOk="0">
                  <a:moveTo>
                    <a:pt x="3326" y="0"/>
                  </a:moveTo>
                  <a:cubicBezTo>
                    <a:pt x="1217" y="0"/>
                    <a:pt x="1" y="2521"/>
                    <a:pt x="967" y="5097"/>
                  </a:cubicBezTo>
                  <a:cubicBezTo>
                    <a:pt x="1900" y="7748"/>
                    <a:pt x="5091" y="9183"/>
                    <a:pt x="6802" y="9183"/>
                  </a:cubicBezTo>
                  <a:cubicBezTo>
                    <a:pt x="7138" y="9183"/>
                    <a:pt x="7417" y="9127"/>
                    <a:pt x="7611" y="9015"/>
                  </a:cubicBezTo>
                  <a:cubicBezTo>
                    <a:pt x="8237" y="8642"/>
                    <a:pt x="7045" y="1134"/>
                    <a:pt x="4378" y="195"/>
                  </a:cubicBezTo>
                  <a:cubicBezTo>
                    <a:pt x="4009" y="62"/>
                    <a:pt x="3657" y="0"/>
                    <a:pt x="3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9"/>
            <p:cNvSpPr/>
            <p:nvPr/>
          </p:nvSpPr>
          <p:spPr>
            <a:xfrm flipH="1">
              <a:off x="7776292" y="4550464"/>
              <a:ext cx="220495" cy="288970"/>
            </a:xfrm>
            <a:custGeom>
              <a:avLst/>
              <a:gdLst/>
              <a:ahLst/>
              <a:cxnLst/>
              <a:rect l="l" t="t" r="r" b="b"/>
              <a:pathLst>
                <a:path w="6511" h="8533" extrusionOk="0">
                  <a:moveTo>
                    <a:pt x="111" y="1"/>
                  </a:moveTo>
                  <a:cubicBezTo>
                    <a:pt x="95" y="1"/>
                    <a:pt x="77" y="8"/>
                    <a:pt x="60" y="26"/>
                  </a:cubicBezTo>
                  <a:cubicBezTo>
                    <a:pt x="0" y="26"/>
                    <a:pt x="0" y="85"/>
                    <a:pt x="0" y="160"/>
                  </a:cubicBezTo>
                  <a:cubicBezTo>
                    <a:pt x="0" y="160"/>
                    <a:pt x="179" y="770"/>
                    <a:pt x="551" y="1709"/>
                  </a:cubicBezTo>
                  <a:cubicBezTo>
                    <a:pt x="685" y="1947"/>
                    <a:pt x="805" y="2201"/>
                    <a:pt x="924" y="2454"/>
                  </a:cubicBezTo>
                  <a:cubicBezTo>
                    <a:pt x="983" y="2573"/>
                    <a:pt x="1058" y="2692"/>
                    <a:pt x="1117" y="2826"/>
                  </a:cubicBezTo>
                  <a:cubicBezTo>
                    <a:pt x="1177" y="3005"/>
                    <a:pt x="1237" y="3139"/>
                    <a:pt x="1356" y="3258"/>
                  </a:cubicBezTo>
                  <a:cubicBezTo>
                    <a:pt x="1490" y="3512"/>
                    <a:pt x="1669" y="3810"/>
                    <a:pt x="1803" y="4063"/>
                  </a:cubicBezTo>
                  <a:cubicBezTo>
                    <a:pt x="1981" y="4376"/>
                    <a:pt x="2175" y="4629"/>
                    <a:pt x="2354" y="4927"/>
                  </a:cubicBezTo>
                  <a:cubicBezTo>
                    <a:pt x="2548" y="5180"/>
                    <a:pt x="2786" y="5493"/>
                    <a:pt x="2980" y="5746"/>
                  </a:cubicBezTo>
                  <a:cubicBezTo>
                    <a:pt x="3158" y="5985"/>
                    <a:pt x="3412" y="6238"/>
                    <a:pt x="3590" y="6491"/>
                  </a:cubicBezTo>
                  <a:cubicBezTo>
                    <a:pt x="3725" y="6610"/>
                    <a:pt x="3844" y="6670"/>
                    <a:pt x="3903" y="6789"/>
                  </a:cubicBezTo>
                  <a:cubicBezTo>
                    <a:pt x="4037" y="6923"/>
                    <a:pt x="4157" y="7042"/>
                    <a:pt x="4276" y="7102"/>
                  </a:cubicBezTo>
                  <a:cubicBezTo>
                    <a:pt x="4469" y="7296"/>
                    <a:pt x="4708" y="7474"/>
                    <a:pt x="4901" y="7608"/>
                  </a:cubicBezTo>
                  <a:cubicBezTo>
                    <a:pt x="5080" y="7787"/>
                    <a:pt x="5274" y="7906"/>
                    <a:pt x="5453" y="8040"/>
                  </a:cubicBezTo>
                  <a:cubicBezTo>
                    <a:pt x="5646" y="8160"/>
                    <a:pt x="5765" y="8219"/>
                    <a:pt x="5900" y="8279"/>
                  </a:cubicBezTo>
                  <a:cubicBezTo>
                    <a:pt x="6198" y="8413"/>
                    <a:pt x="6332" y="8532"/>
                    <a:pt x="6332" y="8532"/>
                  </a:cubicBezTo>
                  <a:cubicBezTo>
                    <a:pt x="6391" y="8532"/>
                    <a:pt x="6451" y="8532"/>
                    <a:pt x="6451" y="8472"/>
                  </a:cubicBezTo>
                  <a:cubicBezTo>
                    <a:pt x="6510" y="8413"/>
                    <a:pt x="6510" y="8353"/>
                    <a:pt x="6451" y="8353"/>
                  </a:cubicBezTo>
                  <a:lnTo>
                    <a:pt x="6451" y="8279"/>
                  </a:lnTo>
                  <a:cubicBezTo>
                    <a:pt x="6451" y="8279"/>
                    <a:pt x="6272" y="8219"/>
                    <a:pt x="6078" y="8040"/>
                  </a:cubicBezTo>
                  <a:cubicBezTo>
                    <a:pt x="5959" y="7981"/>
                    <a:pt x="5765" y="7906"/>
                    <a:pt x="5646" y="7787"/>
                  </a:cubicBezTo>
                  <a:cubicBezTo>
                    <a:pt x="5453" y="7668"/>
                    <a:pt x="5274" y="7534"/>
                    <a:pt x="5080" y="7355"/>
                  </a:cubicBezTo>
                  <a:cubicBezTo>
                    <a:pt x="4901" y="7236"/>
                    <a:pt x="4708" y="7042"/>
                    <a:pt x="4529" y="6864"/>
                  </a:cubicBezTo>
                  <a:cubicBezTo>
                    <a:pt x="4276" y="6670"/>
                    <a:pt x="4157" y="6417"/>
                    <a:pt x="3903" y="6178"/>
                  </a:cubicBezTo>
                  <a:cubicBezTo>
                    <a:pt x="3725" y="5985"/>
                    <a:pt x="3531" y="5746"/>
                    <a:pt x="3292" y="5493"/>
                  </a:cubicBezTo>
                  <a:cubicBezTo>
                    <a:pt x="3099" y="5240"/>
                    <a:pt x="2920" y="4927"/>
                    <a:pt x="2726" y="4688"/>
                  </a:cubicBezTo>
                  <a:cubicBezTo>
                    <a:pt x="2548" y="4435"/>
                    <a:pt x="2354" y="4122"/>
                    <a:pt x="2175" y="3884"/>
                  </a:cubicBezTo>
                  <a:cubicBezTo>
                    <a:pt x="1981" y="3571"/>
                    <a:pt x="1862" y="3318"/>
                    <a:pt x="1669" y="3065"/>
                  </a:cubicBezTo>
                  <a:cubicBezTo>
                    <a:pt x="1549" y="2767"/>
                    <a:pt x="1356" y="2513"/>
                    <a:pt x="1237" y="2260"/>
                  </a:cubicBezTo>
                  <a:cubicBezTo>
                    <a:pt x="1117" y="2022"/>
                    <a:pt x="983" y="1769"/>
                    <a:pt x="864" y="1575"/>
                  </a:cubicBezTo>
                  <a:cubicBezTo>
                    <a:pt x="685" y="1143"/>
                    <a:pt x="492" y="770"/>
                    <a:pt x="373" y="458"/>
                  </a:cubicBezTo>
                  <a:cubicBezTo>
                    <a:pt x="238" y="219"/>
                    <a:pt x="179" y="85"/>
                    <a:pt x="179" y="85"/>
                  </a:cubicBezTo>
                  <a:cubicBezTo>
                    <a:pt x="179" y="43"/>
                    <a:pt x="149" y="1"/>
                    <a:pt x="111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9"/>
            <p:cNvSpPr/>
            <p:nvPr/>
          </p:nvSpPr>
          <p:spPr>
            <a:xfrm flipH="1">
              <a:off x="7906469" y="4561063"/>
              <a:ext cx="138779" cy="129026"/>
            </a:xfrm>
            <a:custGeom>
              <a:avLst/>
              <a:gdLst/>
              <a:ahLst/>
              <a:cxnLst/>
              <a:rect l="l" t="t" r="r" b="b"/>
              <a:pathLst>
                <a:path w="4098" h="3810" extrusionOk="0">
                  <a:moveTo>
                    <a:pt x="3984" y="1"/>
                  </a:moveTo>
                  <a:cubicBezTo>
                    <a:pt x="3941" y="1"/>
                    <a:pt x="3904" y="43"/>
                    <a:pt x="3904" y="85"/>
                  </a:cubicBezTo>
                  <a:cubicBezTo>
                    <a:pt x="3725" y="338"/>
                    <a:pt x="3666" y="651"/>
                    <a:pt x="3532" y="889"/>
                  </a:cubicBezTo>
                  <a:cubicBezTo>
                    <a:pt x="3412" y="1202"/>
                    <a:pt x="3353" y="1456"/>
                    <a:pt x="3293" y="1768"/>
                  </a:cubicBezTo>
                  <a:cubicBezTo>
                    <a:pt x="3159" y="2081"/>
                    <a:pt x="3159" y="2379"/>
                    <a:pt x="3100" y="2692"/>
                  </a:cubicBezTo>
                  <a:lnTo>
                    <a:pt x="3100" y="3199"/>
                  </a:lnTo>
                  <a:cubicBezTo>
                    <a:pt x="2980" y="3124"/>
                    <a:pt x="2861" y="3065"/>
                    <a:pt x="2727" y="3005"/>
                  </a:cubicBezTo>
                  <a:cubicBezTo>
                    <a:pt x="2668" y="2945"/>
                    <a:pt x="2608" y="2945"/>
                    <a:pt x="2548" y="2886"/>
                  </a:cubicBezTo>
                  <a:lnTo>
                    <a:pt x="2295" y="2826"/>
                  </a:lnTo>
                  <a:cubicBezTo>
                    <a:pt x="2176" y="2752"/>
                    <a:pt x="2042" y="2692"/>
                    <a:pt x="1863" y="2692"/>
                  </a:cubicBezTo>
                  <a:lnTo>
                    <a:pt x="1669" y="2632"/>
                  </a:lnTo>
                  <a:cubicBezTo>
                    <a:pt x="1610" y="2573"/>
                    <a:pt x="1550" y="2573"/>
                    <a:pt x="1431" y="2573"/>
                  </a:cubicBezTo>
                  <a:lnTo>
                    <a:pt x="999" y="2454"/>
                  </a:lnTo>
                  <a:lnTo>
                    <a:pt x="552" y="2454"/>
                  </a:lnTo>
                  <a:cubicBezTo>
                    <a:pt x="433" y="2454"/>
                    <a:pt x="254" y="2379"/>
                    <a:pt x="120" y="2379"/>
                  </a:cubicBezTo>
                  <a:cubicBezTo>
                    <a:pt x="61" y="2379"/>
                    <a:pt x="1" y="2454"/>
                    <a:pt x="1" y="2513"/>
                  </a:cubicBezTo>
                  <a:cubicBezTo>
                    <a:pt x="1" y="2573"/>
                    <a:pt x="61" y="2632"/>
                    <a:pt x="61" y="2632"/>
                  </a:cubicBezTo>
                  <a:lnTo>
                    <a:pt x="120" y="2632"/>
                  </a:lnTo>
                  <a:cubicBezTo>
                    <a:pt x="254" y="2632"/>
                    <a:pt x="373" y="2692"/>
                    <a:pt x="552" y="2692"/>
                  </a:cubicBezTo>
                  <a:lnTo>
                    <a:pt x="746" y="2752"/>
                  </a:lnTo>
                  <a:cubicBezTo>
                    <a:pt x="805" y="2752"/>
                    <a:pt x="865" y="2752"/>
                    <a:pt x="925" y="2826"/>
                  </a:cubicBezTo>
                  <a:lnTo>
                    <a:pt x="1372" y="2886"/>
                  </a:lnTo>
                  <a:cubicBezTo>
                    <a:pt x="1431" y="2886"/>
                    <a:pt x="1491" y="2945"/>
                    <a:pt x="1550" y="2945"/>
                  </a:cubicBezTo>
                  <a:lnTo>
                    <a:pt x="1744" y="3005"/>
                  </a:lnTo>
                  <a:cubicBezTo>
                    <a:pt x="1923" y="3065"/>
                    <a:pt x="2042" y="3124"/>
                    <a:pt x="2176" y="3199"/>
                  </a:cubicBezTo>
                  <a:lnTo>
                    <a:pt x="2355" y="3258"/>
                  </a:lnTo>
                  <a:cubicBezTo>
                    <a:pt x="2414" y="3318"/>
                    <a:pt x="2489" y="3318"/>
                    <a:pt x="2548" y="3377"/>
                  </a:cubicBezTo>
                  <a:cubicBezTo>
                    <a:pt x="2668" y="3437"/>
                    <a:pt x="2787" y="3497"/>
                    <a:pt x="2921" y="3571"/>
                  </a:cubicBezTo>
                  <a:cubicBezTo>
                    <a:pt x="3040" y="3631"/>
                    <a:pt x="3159" y="3690"/>
                    <a:pt x="3293" y="3750"/>
                  </a:cubicBezTo>
                  <a:cubicBezTo>
                    <a:pt x="3293" y="3809"/>
                    <a:pt x="3353" y="3809"/>
                    <a:pt x="3412" y="3809"/>
                  </a:cubicBezTo>
                  <a:cubicBezTo>
                    <a:pt x="3532" y="3809"/>
                    <a:pt x="3606" y="3690"/>
                    <a:pt x="3606" y="3571"/>
                  </a:cubicBezTo>
                  <a:lnTo>
                    <a:pt x="3606" y="3318"/>
                  </a:lnTo>
                  <a:cubicBezTo>
                    <a:pt x="3532" y="3258"/>
                    <a:pt x="3532" y="3199"/>
                    <a:pt x="3532" y="3124"/>
                  </a:cubicBezTo>
                  <a:lnTo>
                    <a:pt x="3532" y="2692"/>
                  </a:lnTo>
                  <a:lnTo>
                    <a:pt x="3532" y="2513"/>
                  </a:lnTo>
                  <a:cubicBezTo>
                    <a:pt x="3532" y="2454"/>
                    <a:pt x="3606" y="2379"/>
                    <a:pt x="3606" y="2260"/>
                  </a:cubicBezTo>
                  <a:cubicBezTo>
                    <a:pt x="3606" y="2141"/>
                    <a:pt x="3606" y="2007"/>
                    <a:pt x="3666" y="1828"/>
                  </a:cubicBezTo>
                  <a:cubicBezTo>
                    <a:pt x="3725" y="1575"/>
                    <a:pt x="3785" y="1262"/>
                    <a:pt x="3845" y="1024"/>
                  </a:cubicBezTo>
                  <a:cubicBezTo>
                    <a:pt x="3904" y="711"/>
                    <a:pt x="4038" y="457"/>
                    <a:pt x="4098" y="145"/>
                  </a:cubicBezTo>
                  <a:cubicBezTo>
                    <a:pt x="4098" y="85"/>
                    <a:pt x="4098" y="25"/>
                    <a:pt x="4038" y="25"/>
                  </a:cubicBezTo>
                  <a:cubicBezTo>
                    <a:pt x="4021" y="8"/>
                    <a:pt x="4002" y="1"/>
                    <a:pt x="398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9"/>
            <p:cNvSpPr/>
            <p:nvPr/>
          </p:nvSpPr>
          <p:spPr>
            <a:xfrm flipH="1">
              <a:off x="7851980" y="4620936"/>
              <a:ext cx="144807" cy="153408"/>
            </a:xfrm>
            <a:custGeom>
              <a:avLst/>
              <a:gdLst/>
              <a:ahLst/>
              <a:cxnLst/>
              <a:rect l="l" t="t" r="r" b="b"/>
              <a:pathLst>
                <a:path w="4276" h="4530" extrusionOk="0">
                  <a:moveTo>
                    <a:pt x="4157" y="0"/>
                  </a:moveTo>
                  <a:cubicBezTo>
                    <a:pt x="4097" y="0"/>
                    <a:pt x="4037" y="0"/>
                    <a:pt x="4037" y="60"/>
                  </a:cubicBezTo>
                  <a:cubicBezTo>
                    <a:pt x="3963" y="239"/>
                    <a:pt x="3903" y="432"/>
                    <a:pt x="3844" y="611"/>
                  </a:cubicBezTo>
                  <a:cubicBezTo>
                    <a:pt x="3844" y="745"/>
                    <a:pt x="3784" y="924"/>
                    <a:pt x="3725" y="1118"/>
                  </a:cubicBezTo>
                  <a:cubicBezTo>
                    <a:pt x="3665" y="1490"/>
                    <a:pt x="3590" y="1803"/>
                    <a:pt x="3531" y="2175"/>
                  </a:cubicBezTo>
                  <a:cubicBezTo>
                    <a:pt x="3531" y="2295"/>
                    <a:pt x="3471" y="2354"/>
                    <a:pt x="3471" y="2414"/>
                  </a:cubicBezTo>
                  <a:lnTo>
                    <a:pt x="3471" y="2727"/>
                  </a:lnTo>
                  <a:cubicBezTo>
                    <a:pt x="3471" y="2920"/>
                    <a:pt x="3412" y="3099"/>
                    <a:pt x="3412" y="3293"/>
                  </a:cubicBezTo>
                  <a:cubicBezTo>
                    <a:pt x="3412" y="3352"/>
                    <a:pt x="3412" y="3472"/>
                    <a:pt x="3471" y="3531"/>
                  </a:cubicBezTo>
                  <a:lnTo>
                    <a:pt x="3471" y="3844"/>
                  </a:lnTo>
                  <a:lnTo>
                    <a:pt x="3471" y="4017"/>
                  </a:lnTo>
                  <a:lnTo>
                    <a:pt x="3471" y="4017"/>
                  </a:lnTo>
                  <a:cubicBezTo>
                    <a:pt x="3284" y="3971"/>
                    <a:pt x="3099" y="3916"/>
                    <a:pt x="2920" y="3844"/>
                  </a:cubicBezTo>
                  <a:lnTo>
                    <a:pt x="2473" y="3784"/>
                  </a:lnTo>
                  <a:lnTo>
                    <a:pt x="1981" y="3665"/>
                  </a:lnTo>
                  <a:cubicBezTo>
                    <a:pt x="1862" y="3591"/>
                    <a:pt x="1669" y="3591"/>
                    <a:pt x="1549" y="3591"/>
                  </a:cubicBezTo>
                  <a:cubicBezTo>
                    <a:pt x="1356" y="3531"/>
                    <a:pt x="1237" y="3531"/>
                    <a:pt x="1058" y="3472"/>
                  </a:cubicBezTo>
                  <a:lnTo>
                    <a:pt x="611" y="3472"/>
                  </a:lnTo>
                  <a:cubicBezTo>
                    <a:pt x="432" y="3412"/>
                    <a:pt x="313" y="3412"/>
                    <a:pt x="119" y="3412"/>
                  </a:cubicBezTo>
                  <a:cubicBezTo>
                    <a:pt x="60" y="3412"/>
                    <a:pt x="0" y="3472"/>
                    <a:pt x="0" y="3531"/>
                  </a:cubicBezTo>
                  <a:cubicBezTo>
                    <a:pt x="0" y="3591"/>
                    <a:pt x="60" y="3665"/>
                    <a:pt x="119" y="3665"/>
                  </a:cubicBezTo>
                  <a:cubicBezTo>
                    <a:pt x="238" y="3665"/>
                    <a:pt x="432" y="3725"/>
                    <a:pt x="551" y="3725"/>
                  </a:cubicBezTo>
                  <a:cubicBezTo>
                    <a:pt x="611" y="3725"/>
                    <a:pt x="745" y="3725"/>
                    <a:pt x="805" y="3784"/>
                  </a:cubicBezTo>
                  <a:lnTo>
                    <a:pt x="983" y="3784"/>
                  </a:lnTo>
                  <a:cubicBezTo>
                    <a:pt x="1177" y="3844"/>
                    <a:pt x="1296" y="3844"/>
                    <a:pt x="1490" y="3904"/>
                  </a:cubicBezTo>
                  <a:cubicBezTo>
                    <a:pt x="1609" y="3963"/>
                    <a:pt x="1803" y="3963"/>
                    <a:pt x="1922" y="4038"/>
                  </a:cubicBezTo>
                  <a:cubicBezTo>
                    <a:pt x="2548" y="4157"/>
                    <a:pt x="3099" y="4336"/>
                    <a:pt x="3725" y="4529"/>
                  </a:cubicBezTo>
                  <a:lnTo>
                    <a:pt x="3784" y="4529"/>
                  </a:lnTo>
                  <a:cubicBezTo>
                    <a:pt x="3903" y="4529"/>
                    <a:pt x="4037" y="4410"/>
                    <a:pt x="3963" y="4276"/>
                  </a:cubicBezTo>
                  <a:lnTo>
                    <a:pt x="3903" y="4038"/>
                  </a:lnTo>
                  <a:lnTo>
                    <a:pt x="3903" y="3784"/>
                  </a:lnTo>
                  <a:cubicBezTo>
                    <a:pt x="3903" y="3725"/>
                    <a:pt x="3844" y="3591"/>
                    <a:pt x="3844" y="3531"/>
                  </a:cubicBezTo>
                  <a:lnTo>
                    <a:pt x="3844" y="3293"/>
                  </a:lnTo>
                  <a:lnTo>
                    <a:pt x="3844" y="2727"/>
                  </a:lnTo>
                  <a:cubicBezTo>
                    <a:pt x="3903" y="2607"/>
                    <a:pt x="3903" y="2414"/>
                    <a:pt x="3903" y="2235"/>
                  </a:cubicBezTo>
                  <a:cubicBezTo>
                    <a:pt x="3963" y="1863"/>
                    <a:pt x="4037" y="1550"/>
                    <a:pt x="4037" y="1177"/>
                  </a:cubicBezTo>
                  <a:cubicBezTo>
                    <a:pt x="4097" y="864"/>
                    <a:pt x="4157" y="492"/>
                    <a:pt x="4276" y="120"/>
                  </a:cubicBezTo>
                  <a:cubicBezTo>
                    <a:pt x="4276" y="60"/>
                    <a:pt x="4216" y="60"/>
                    <a:pt x="4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9"/>
            <p:cNvSpPr/>
            <p:nvPr/>
          </p:nvSpPr>
          <p:spPr>
            <a:xfrm rot="-1328962" flipH="1">
              <a:off x="7735800" y="4362458"/>
              <a:ext cx="53370" cy="73993"/>
            </a:xfrm>
            <a:custGeom>
              <a:avLst/>
              <a:gdLst/>
              <a:ahLst/>
              <a:cxnLst/>
              <a:rect l="l" t="t" r="r" b="b"/>
              <a:pathLst>
                <a:path w="1576" h="2185" extrusionOk="0">
                  <a:moveTo>
                    <a:pt x="454" y="1"/>
                  </a:moveTo>
                  <a:cubicBezTo>
                    <a:pt x="226" y="1"/>
                    <a:pt x="0" y="236"/>
                    <a:pt x="85" y="501"/>
                  </a:cubicBezTo>
                  <a:cubicBezTo>
                    <a:pt x="219" y="814"/>
                    <a:pt x="532" y="1186"/>
                    <a:pt x="711" y="1440"/>
                  </a:cubicBezTo>
                  <a:cubicBezTo>
                    <a:pt x="905" y="1678"/>
                    <a:pt x="1083" y="2110"/>
                    <a:pt x="1456" y="2185"/>
                  </a:cubicBezTo>
                  <a:lnTo>
                    <a:pt x="1515" y="2110"/>
                  </a:lnTo>
                  <a:cubicBezTo>
                    <a:pt x="1575" y="1812"/>
                    <a:pt x="1337" y="1440"/>
                    <a:pt x="1203" y="1186"/>
                  </a:cubicBezTo>
                  <a:cubicBezTo>
                    <a:pt x="1024" y="874"/>
                    <a:pt x="964" y="442"/>
                    <a:pt x="711" y="129"/>
                  </a:cubicBezTo>
                  <a:cubicBezTo>
                    <a:pt x="638" y="39"/>
                    <a:pt x="546" y="1"/>
                    <a:pt x="454" y="1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9"/>
            <p:cNvSpPr/>
            <p:nvPr/>
          </p:nvSpPr>
          <p:spPr>
            <a:xfrm rot="-1328962" flipH="1">
              <a:off x="7693112" y="4357676"/>
              <a:ext cx="33830" cy="91602"/>
            </a:xfrm>
            <a:custGeom>
              <a:avLst/>
              <a:gdLst/>
              <a:ahLst/>
              <a:cxnLst/>
              <a:rect l="l" t="t" r="r" b="b"/>
              <a:pathLst>
                <a:path w="999" h="2705" extrusionOk="0">
                  <a:moveTo>
                    <a:pt x="359" y="0"/>
                  </a:moveTo>
                  <a:cubicBezTo>
                    <a:pt x="175" y="0"/>
                    <a:pt x="1" y="100"/>
                    <a:pt x="1" y="312"/>
                  </a:cubicBezTo>
                  <a:cubicBezTo>
                    <a:pt x="1" y="1176"/>
                    <a:pt x="60" y="2099"/>
                    <a:pt x="746" y="2665"/>
                  </a:cubicBezTo>
                  <a:cubicBezTo>
                    <a:pt x="773" y="2693"/>
                    <a:pt x="801" y="2704"/>
                    <a:pt x="829" y="2704"/>
                  </a:cubicBezTo>
                  <a:cubicBezTo>
                    <a:pt x="919" y="2704"/>
                    <a:pt x="999" y="2575"/>
                    <a:pt x="999" y="2472"/>
                  </a:cubicBezTo>
                  <a:cubicBezTo>
                    <a:pt x="746" y="1920"/>
                    <a:pt x="552" y="1176"/>
                    <a:pt x="746" y="550"/>
                  </a:cubicBezTo>
                  <a:cubicBezTo>
                    <a:pt x="893" y="194"/>
                    <a:pt x="616" y="0"/>
                    <a:pt x="359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9"/>
            <p:cNvSpPr/>
            <p:nvPr/>
          </p:nvSpPr>
          <p:spPr>
            <a:xfrm rot="-1328962" flipH="1">
              <a:off x="7633573" y="4363891"/>
              <a:ext cx="47071" cy="65730"/>
            </a:xfrm>
            <a:custGeom>
              <a:avLst/>
              <a:gdLst/>
              <a:ahLst/>
              <a:cxnLst/>
              <a:rect l="l" t="t" r="r" b="b"/>
              <a:pathLst>
                <a:path w="1390" h="1941" extrusionOk="0">
                  <a:moveTo>
                    <a:pt x="946" y="0"/>
                  </a:moveTo>
                  <a:cubicBezTo>
                    <a:pt x="880" y="0"/>
                    <a:pt x="811" y="23"/>
                    <a:pt x="746" y="77"/>
                  </a:cubicBezTo>
                  <a:cubicBezTo>
                    <a:pt x="373" y="330"/>
                    <a:pt x="194" y="628"/>
                    <a:pt x="60" y="1075"/>
                  </a:cubicBezTo>
                  <a:cubicBezTo>
                    <a:pt x="1" y="1373"/>
                    <a:pt x="60" y="1626"/>
                    <a:pt x="254" y="1879"/>
                  </a:cubicBezTo>
                  <a:cubicBezTo>
                    <a:pt x="295" y="1921"/>
                    <a:pt x="346" y="1941"/>
                    <a:pt x="394" y="1941"/>
                  </a:cubicBezTo>
                  <a:cubicBezTo>
                    <a:pt x="485" y="1941"/>
                    <a:pt x="567" y="1872"/>
                    <a:pt x="567" y="1745"/>
                  </a:cubicBezTo>
                  <a:lnTo>
                    <a:pt x="626" y="1626"/>
                  </a:lnTo>
                  <a:cubicBezTo>
                    <a:pt x="686" y="1507"/>
                    <a:pt x="746" y="1373"/>
                    <a:pt x="805" y="1254"/>
                  </a:cubicBezTo>
                  <a:cubicBezTo>
                    <a:pt x="939" y="1000"/>
                    <a:pt x="1118" y="822"/>
                    <a:pt x="1237" y="568"/>
                  </a:cubicBezTo>
                  <a:cubicBezTo>
                    <a:pt x="1390" y="322"/>
                    <a:pt x="1190" y="0"/>
                    <a:pt x="946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9"/>
            <p:cNvSpPr/>
            <p:nvPr/>
          </p:nvSpPr>
          <p:spPr>
            <a:xfrm flipH="1">
              <a:off x="7498194" y="4637869"/>
              <a:ext cx="155068" cy="228386"/>
            </a:xfrm>
            <a:custGeom>
              <a:avLst/>
              <a:gdLst/>
              <a:ahLst/>
              <a:cxnLst/>
              <a:rect l="l" t="t" r="r" b="b"/>
              <a:pathLst>
                <a:path w="4579" h="6744" extrusionOk="0">
                  <a:moveTo>
                    <a:pt x="735" y="0"/>
                  </a:moveTo>
                  <a:cubicBezTo>
                    <a:pt x="384" y="0"/>
                    <a:pt x="1" y="307"/>
                    <a:pt x="150" y="737"/>
                  </a:cubicBezTo>
                  <a:cubicBezTo>
                    <a:pt x="1089" y="2972"/>
                    <a:pt x="1893" y="5459"/>
                    <a:pt x="4128" y="6696"/>
                  </a:cubicBezTo>
                  <a:cubicBezTo>
                    <a:pt x="4171" y="6729"/>
                    <a:pt x="4214" y="6743"/>
                    <a:pt x="4254" y="6743"/>
                  </a:cubicBezTo>
                  <a:cubicBezTo>
                    <a:pt x="4449" y="6743"/>
                    <a:pt x="4579" y="6402"/>
                    <a:pt x="4381" y="6204"/>
                  </a:cubicBezTo>
                  <a:cubicBezTo>
                    <a:pt x="2638" y="4774"/>
                    <a:pt x="1893" y="2540"/>
                    <a:pt x="1208" y="364"/>
                  </a:cubicBezTo>
                  <a:cubicBezTo>
                    <a:pt x="1141" y="109"/>
                    <a:pt x="944" y="0"/>
                    <a:pt x="7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9"/>
            <p:cNvSpPr/>
            <p:nvPr/>
          </p:nvSpPr>
          <p:spPr>
            <a:xfrm flipH="1">
              <a:off x="7490914" y="4676204"/>
              <a:ext cx="57469" cy="139998"/>
            </a:xfrm>
            <a:custGeom>
              <a:avLst/>
              <a:gdLst/>
              <a:ahLst/>
              <a:cxnLst/>
              <a:rect l="l" t="t" r="r" b="b"/>
              <a:pathLst>
                <a:path w="1697" h="4134" extrusionOk="0">
                  <a:moveTo>
                    <a:pt x="502" y="1"/>
                  </a:moveTo>
                  <a:cubicBezTo>
                    <a:pt x="258" y="1"/>
                    <a:pt x="1" y="172"/>
                    <a:pt x="33" y="469"/>
                  </a:cubicBezTo>
                  <a:cubicBezTo>
                    <a:pt x="227" y="1661"/>
                    <a:pt x="480" y="3016"/>
                    <a:pt x="1225" y="4015"/>
                  </a:cubicBezTo>
                  <a:cubicBezTo>
                    <a:pt x="1284" y="4098"/>
                    <a:pt x="1358" y="4133"/>
                    <a:pt x="1428" y="4133"/>
                  </a:cubicBezTo>
                  <a:cubicBezTo>
                    <a:pt x="1570" y="4133"/>
                    <a:pt x="1697" y="3990"/>
                    <a:pt x="1657" y="3821"/>
                  </a:cubicBezTo>
                  <a:cubicBezTo>
                    <a:pt x="1344" y="2644"/>
                    <a:pt x="971" y="1586"/>
                    <a:pt x="912" y="409"/>
                  </a:cubicBezTo>
                  <a:cubicBezTo>
                    <a:pt x="912" y="127"/>
                    <a:pt x="712" y="1"/>
                    <a:pt x="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6" name="Google Shape;1576;p9"/>
            <p:cNvSpPr/>
            <p:nvPr/>
          </p:nvSpPr>
          <p:spPr>
            <a:xfrm flipH="1">
              <a:off x="7441031" y="4671734"/>
              <a:ext cx="40672" cy="104812"/>
            </a:xfrm>
            <a:custGeom>
              <a:avLst/>
              <a:gdLst/>
              <a:ahLst/>
              <a:cxnLst/>
              <a:rect l="l" t="t" r="r" b="b"/>
              <a:pathLst>
                <a:path w="1201" h="3095" extrusionOk="0">
                  <a:moveTo>
                    <a:pt x="639" y="0"/>
                  </a:moveTo>
                  <a:cubicBezTo>
                    <a:pt x="477" y="0"/>
                    <a:pt x="327" y="88"/>
                    <a:pt x="298" y="303"/>
                  </a:cubicBezTo>
                  <a:cubicBezTo>
                    <a:pt x="179" y="1167"/>
                    <a:pt x="1" y="2091"/>
                    <a:pt x="239" y="3029"/>
                  </a:cubicBezTo>
                  <a:cubicBezTo>
                    <a:pt x="262" y="3075"/>
                    <a:pt x="304" y="3094"/>
                    <a:pt x="351" y="3094"/>
                  </a:cubicBezTo>
                  <a:cubicBezTo>
                    <a:pt x="427" y="3094"/>
                    <a:pt x="515" y="3043"/>
                    <a:pt x="552" y="2970"/>
                  </a:cubicBezTo>
                  <a:cubicBezTo>
                    <a:pt x="671" y="2165"/>
                    <a:pt x="671" y="1286"/>
                    <a:pt x="1043" y="541"/>
                  </a:cubicBezTo>
                  <a:cubicBezTo>
                    <a:pt x="1201" y="236"/>
                    <a:pt x="904" y="0"/>
                    <a:pt x="6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7" name="Google Shape;1577;p9"/>
            <p:cNvSpPr/>
            <p:nvPr/>
          </p:nvSpPr>
          <p:spPr>
            <a:xfrm rot="-1328962" flipH="1">
              <a:off x="7965785" y="4101133"/>
              <a:ext cx="36472" cy="95361"/>
            </a:xfrm>
            <a:custGeom>
              <a:avLst/>
              <a:gdLst/>
              <a:ahLst/>
              <a:cxnLst/>
              <a:rect l="l" t="t" r="r" b="b"/>
              <a:pathLst>
                <a:path w="1077" h="2816" extrusionOk="0">
                  <a:moveTo>
                    <a:pt x="473" y="0"/>
                  </a:moveTo>
                  <a:cubicBezTo>
                    <a:pt x="260" y="0"/>
                    <a:pt x="60" y="133"/>
                    <a:pt x="60" y="423"/>
                  </a:cubicBezTo>
                  <a:cubicBezTo>
                    <a:pt x="0" y="1168"/>
                    <a:pt x="194" y="2106"/>
                    <a:pt x="685" y="2717"/>
                  </a:cubicBezTo>
                  <a:cubicBezTo>
                    <a:pt x="728" y="2787"/>
                    <a:pt x="780" y="2816"/>
                    <a:pt x="830" y="2816"/>
                  </a:cubicBezTo>
                  <a:cubicBezTo>
                    <a:pt x="918" y="2816"/>
                    <a:pt x="998" y="2722"/>
                    <a:pt x="998" y="2598"/>
                  </a:cubicBezTo>
                  <a:cubicBezTo>
                    <a:pt x="939" y="1913"/>
                    <a:pt x="745" y="1362"/>
                    <a:pt x="939" y="676"/>
                  </a:cubicBezTo>
                  <a:cubicBezTo>
                    <a:pt x="1076" y="247"/>
                    <a:pt x="763" y="0"/>
                    <a:pt x="4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9"/>
            <p:cNvSpPr/>
            <p:nvPr/>
          </p:nvSpPr>
          <p:spPr>
            <a:xfrm rot="-1328962" flipH="1">
              <a:off x="7921656" y="4128631"/>
              <a:ext cx="47918" cy="104064"/>
            </a:xfrm>
            <a:custGeom>
              <a:avLst/>
              <a:gdLst/>
              <a:ahLst/>
              <a:cxnLst/>
              <a:rect l="l" t="t" r="r" b="b"/>
              <a:pathLst>
                <a:path w="1415" h="3073" extrusionOk="0">
                  <a:moveTo>
                    <a:pt x="975" y="0"/>
                  </a:moveTo>
                  <a:cubicBezTo>
                    <a:pt x="879" y="0"/>
                    <a:pt x="788" y="49"/>
                    <a:pt x="745" y="168"/>
                  </a:cubicBezTo>
                  <a:cubicBezTo>
                    <a:pt x="447" y="1047"/>
                    <a:pt x="1" y="2104"/>
                    <a:pt x="254" y="3028"/>
                  </a:cubicBezTo>
                  <a:cubicBezTo>
                    <a:pt x="254" y="3058"/>
                    <a:pt x="269" y="3073"/>
                    <a:pt x="291" y="3073"/>
                  </a:cubicBezTo>
                  <a:cubicBezTo>
                    <a:pt x="313" y="3073"/>
                    <a:pt x="343" y="3058"/>
                    <a:pt x="373" y="3028"/>
                  </a:cubicBezTo>
                  <a:cubicBezTo>
                    <a:pt x="567" y="2104"/>
                    <a:pt x="745" y="1285"/>
                    <a:pt x="1252" y="481"/>
                  </a:cubicBezTo>
                  <a:cubicBezTo>
                    <a:pt x="1415" y="226"/>
                    <a:pt x="1182" y="0"/>
                    <a:pt x="9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9"/>
            <p:cNvSpPr/>
            <p:nvPr/>
          </p:nvSpPr>
          <p:spPr>
            <a:xfrm rot="-1328962" flipH="1">
              <a:off x="8136008" y="4275358"/>
              <a:ext cx="43583" cy="53878"/>
            </a:xfrm>
            <a:custGeom>
              <a:avLst/>
              <a:gdLst/>
              <a:ahLst/>
              <a:cxnLst/>
              <a:rect l="l" t="t" r="r" b="b"/>
              <a:pathLst>
                <a:path w="1287" h="1591" extrusionOk="0">
                  <a:moveTo>
                    <a:pt x="508" y="1"/>
                  </a:moveTo>
                  <a:cubicBezTo>
                    <a:pt x="240" y="1"/>
                    <a:pt x="1" y="304"/>
                    <a:pt x="229" y="576"/>
                  </a:cubicBezTo>
                  <a:cubicBezTo>
                    <a:pt x="289" y="695"/>
                    <a:pt x="423" y="814"/>
                    <a:pt x="542" y="888"/>
                  </a:cubicBezTo>
                  <a:cubicBezTo>
                    <a:pt x="795" y="1127"/>
                    <a:pt x="914" y="1380"/>
                    <a:pt x="1168" y="1559"/>
                  </a:cubicBezTo>
                  <a:cubicBezTo>
                    <a:pt x="1185" y="1581"/>
                    <a:pt x="1203" y="1590"/>
                    <a:pt x="1220" y="1590"/>
                  </a:cubicBezTo>
                  <a:cubicBezTo>
                    <a:pt x="1258" y="1590"/>
                    <a:pt x="1287" y="1541"/>
                    <a:pt x="1287" y="1499"/>
                  </a:cubicBezTo>
                  <a:cubicBezTo>
                    <a:pt x="1287" y="1186"/>
                    <a:pt x="1108" y="888"/>
                    <a:pt x="1034" y="635"/>
                  </a:cubicBezTo>
                  <a:cubicBezTo>
                    <a:pt x="974" y="516"/>
                    <a:pt x="974" y="382"/>
                    <a:pt x="855" y="263"/>
                  </a:cubicBezTo>
                  <a:cubicBezTo>
                    <a:pt x="855" y="203"/>
                    <a:pt x="795" y="203"/>
                    <a:pt x="795" y="144"/>
                  </a:cubicBezTo>
                  <a:cubicBezTo>
                    <a:pt x="710" y="43"/>
                    <a:pt x="607" y="1"/>
                    <a:pt x="5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9"/>
            <p:cNvSpPr/>
            <p:nvPr/>
          </p:nvSpPr>
          <p:spPr>
            <a:xfrm rot="-1328962" flipH="1">
              <a:off x="8099755" y="4265233"/>
              <a:ext cx="56959" cy="62073"/>
            </a:xfrm>
            <a:custGeom>
              <a:avLst/>
              <a:gdLst/>
              <a:ahLst/>
              <a:cxnLst/>
              <a:rect l="l" t="t" r="r" b="b"/>
              <a:pathLst>
                <a:path w="1682" h="1833" extrusionOk="0">
                  <a:moveTo>
                    <a:pt x="458" y="1"/>
                  </a:moveTo>
                  <a:cubicBezTo>
                    <a:pt x="0" y="1"/>
                    <a:pt x="36" y="818"/>
                    <a:pt x="564" y="818"/>
                  </a:cubicBezTo>
                  <a:cubicBezTo>
                    <a:pt x="430" y="818"/>
                    <a:pt x="624" y="878"/>
                    <a:pt x="683" y="878"/>
                  </a:cubicBezTo>
                  <a:cubicBezTo>
                    <a:pt x="743" y="878"/>
                    <a:pt x="862" y="997"/>
                    <a:pt x="936" y="1131"/>
                  </a:cubicBezTo>
                  <a:cubicBezTo>
                    <a:pt x="1115" y="1310"/>
                    <a:pt x="1234" y="1623"/>
                    <a:pt x="1488" y="1801"/>
                  </a:cubicBezTo>
                  <a:cubicBezTo>
                    <a:pt x="1506" y="1824"/>
                    <a:pt x="1530" y="1833"/>
                    <a:pt x="1556" y="1833"/>
                  </a:cubicBezTo>
                  <a:cubicBezTo>
                    <a:pt x="1616" y="1833"/>
                    <a:pt x="1681" y="1784"/>
                    <a:pt x="1681" y="1742"/>
                  </a:cubicBezTo>
                  <a:cubicBezTo>
                    <a:pt x="1681" y="1369"/>
                    <a:pt x="1488" y="937"/>
                    <a:pt x="1309" y="625"/>
                  </a:cubicBezTo>
                  <a:cubicBezTo>
                    <a:pt x="1115" y="312"/>
                    <a:pt x="936" y="73"/>
                    <a:pt x="564" y="14"/>
                  </a:cubicBezTo>
                  <a:cubicBezTo>
                    <a:pt x="526" y="5"/>
                    <a:pt x="491" y="1"/>
                    <a:pt x="4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1" name="Google Shape;1581;p9"/>
            <p:cNvSpPr/>
            <p:nvPr/>
          </p:nvSpPr>
          <p:spPr>
            <a:xfrm rot="-1328962" flipH="1">
              <a:off x="7487341" y="4234718"/>
              <a:ext cx="90349" cy="123096"/>
            </a:xfrm>
            <a:custGeom>
              <a:avLst/>
              <a:gdLst/>
              <a:ahLst/>
              <a:cxnLst/>
              <a:rect l="l" t="t" r="r" b="b"/>
              <a:pathLst>
                <a:path w="2668" h="3635" extrusionOk="0">
                  <a:moveTo>
                    <a:pt x="1650" y="1"/>
                  </a:moveTo>
                  <a:cubicBezTo>
                    <a:pt x="1485" y="1"/>
                    <a:pt x="1321" y="41"/>
                    <a:pt x="1178" y="119"/>
                  </a:cubicBezTo>
                  <a:cubicBezTo>
                    <a:pt x="805" y="373"/>
                    <a:pt x="627" y="805"/>
                    <a:pt x="567" y="1237"/>
                  </a:cubicBezTo>
                  <a:cubicBezTo>
                    <a:pt x="433" y="1490"/>
                    <a:pt x="314" y="1684"/>
                    <a:pt x="254" y="1922"/>
                  </a:cubicBezTo>
                  <a:cubicBezTo>
                    <a:pt x="120" y="2235"/>
                    <a:pt x="1" y="2667"/>
                    <a:pt x="120" y="3039"/>
                  </a:cubicBezTo>
                  <a:cubicBezTo>
                    <a:pt x="232" y="3399"/>
                    <a:pt x="591" y="3635"/>
                    <a:pt x="958" y="3635"/>
                  </a:cubicBezTo>
                  <a:cubicBezTo>
                    <a:pt x="1032" y="3635"/>
                    <a:pt x="1106" y="3625"/>
                    <a:pt x="1178" y="3605"/>
                  </a:cubicBezTo>
                  <a:cubicBezTo>
                    <a:pt x="1610" y="3412"/>
                    <a:pt x="1863" y="3099"/>
                    <a:pt x="2116" y="2801"/>
                  </a:cubicBezTo>
                  <a:cubicBezTo>
                    <a:pt x="2355" y="2488"/>
                    <a:pt x="2489" y="2056"/>
                    <a:pt x="2548" y="1684"/>
                  </a:cubicBezTo>
                  <a:cubicBezTo>
                    <a:pt x="2608" y="1311"/>
                    <a:pt x="2668" y="864"/>
                    <a:pt x="2489" y="492"/>
                  </a:cubicBezTo>
                  <a:cubicBezTo>
                    <a:pt x="2319" y="163"/>
                    <a:pt x="1983" y="1"/>
                    <a:pt x="16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2" name="Google Shape;1582;p9"/>
            <p:cNvSpPr/>
            <p:nvPr/>
          </p:nvSpPr>
          <p:spPr>
            <a:xfrm rot="-1328962" flipH="1">
              <a:off x="6491676" y="4688995"/>
              <a:ext cx="233594" cy="121301"/>
            </a:xfrm>
            <a:custGeom>
              <a:avLst/>
              <a:gdLst/>
              <a:ahLst/>
              <a:cxnLst/>
              <a:rect l="l" t="t" r="r" b="b"/>
              <a:pathLst>
                <a:path w="6898" h="3582" extrusionOk="0">
                  <a:moveTo>
                    <a:pt x="1922" y="1"/>
                  </a:moveTo>
                  <a:cubicBezTo>
                    <a:pt x="1490" y="1"/>
                    <a:pt x="998" y="195"/>
                    <a:pt x="686" y="567"/>
                  </a:cubicBezTo>
                  <a:cubicBezTo>
                    <a:pt x="0" y="1431"/>
                    <a:pt x="566" y="2548"/>
                    <a:pt x="1430" y="3040"/>
                  </a:cubicBezTo>
                  <a:cubicBezTo>
                    <a:pt x="2126" y="3388"/>
                    <a:pt x="2986" y="3581"/>
                    <a:pt x="3784" y="3581"/>
                  </a:cubicBezTo>
                  <a:cubicBezTo>
                    <a:pt x="3978" y="3581"/>
                    <a:pt x="4167" y="3570"/>
                    <a:pt x="4350" y="3547"/>
                  </a:cubicBezTo>
                  <a:cubicBezTo>
                    <a:pt x="4902" y="3547"/>
                    <a:pt x="5527" y="3412"/>
                    <a:pt x="6019" y="3174"/>
                  </a:cubicBezTo>
                  <a:cubicBezTo>
                    <a:pt x="6585" y="2921"/>
                    <a:pt x="6898" y="2295"/>
                    <a:pt x="6764" y="1684"/>
                  </a:cubicBezTo>
                  <a:cubicBezTo>
                    <a:pt x="6704" y="1550"/>
                    <a:pt x="6585" y="1431"/>
                    <a:pt x="6466" y="1312"/>
                  </a:cubicBezTo>
                  <a:cubicBezTo>
                    <a:pt x="6391" y="1237"/>
                    <a:pt x="6332" y="1118"/>
                    <a:pt x="6213" y="1118"/>
                  </a:cubicBezTo>
                  <a:cubicBezTo>
                    <a:pt x="5214" y="999"/>
                    <a:pt x="4231" y="746"/>
                    <a:pt x="3293" y="373"/>
                  </a:cubicBezTo>
                  <a:cubicBezTo>
                    <a:pt x="2861" y="254"/>
                    <a:pt x="2429" y="1"/>
                    <a:pt x="19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9"/>
            <p:cNvSpPr/>
            <p:nvPr/>
          </p:nvSpPr>
          <p:spPr>
            <a:xfrm rot="-1328962" flipH="1">
              <a:off x="6792074" y="4400120"/>
              <a:ext cx="590792" cy="298715"/>
            </a:xfrm>
            <a:custGeom>
              <a:avLst/>
              <a:gdLst/>
              <a:ahLst/>
              <a:cxnLst/>
              <a:rect l="l" t="t" r="r" b="b"/>
              <a:pathLst>
                <a:path w="17446" h="8821" extrusionOk="0">
                  <a:moveTo>
                    <a:pt x="44" y="0"/>
                  </a:moveTo>
                  <a:cubicBezTo>
                    <a:pt x="15" y="0"/>
                    <a:pt x="0" y="11"/>
                    <a:pt x="0" y="36"/>
                  </a:cubicBezTo>
                  <a:cubicBezTo>
                    <a:pt x="0" y="781"/>
                    <a:pt x="372" y="4684"/>
                    <a:pt x="1862" y="5935"/>
                  </a:cubicBezTo>
                  <a:cubicBezTo>
                    <a:pt x="2417" y="6400"/>
                    <a:pt x="3197" y="6546"/>
                    <a:pt x="4019" y="6546"/>
                  </a:cubicBezTo>
                  <a:cubicBezTo>
                    <a:pt x="5435" y="6546"/>
                    <a:pt x="6979" y="6112"/>
                    <a:pt x="7733" y="6112"/>
                  </a:cubicBezTo>
                  <a:cubicBezTo>
                    <a:pt x="7764" y="6112"/>
                    <a:pt x="7793" y="6112"/>
                    <a:pt x="7821" y="6114"/>
                  </a:cubicBezTo>
                  <a:cubicBezTo>
                    <a:pt x="8939" y="6173"/>
                    <a:pt x="9624" y="7976"/>
                    <a:pt x="11173" y="8602"/>
                  </a:cubicBezTo>
                  <a:cubicBezTo>
                    <a:pt x="11517" y="8754"/>
                    <a:pt x="11963" y="8820"/>
                    <a:pt x="12460" y="8820"/>
                  </a:cubicBezTo>
                  <a:cubicBezTo>
                    <a:pt x="14201" y="8820"/>
                    <a:pt x="16576" y="8008"/>
                    <a:pt x="17445" y="7231"/>
                  </a:cubicBezTo>
                  <a:cubicBezTo>
                    <a:pt x="17445" y="7231"/>
                    <a:pt x="17073" y="4311"/>
                    <a:pt x="15583" y="3566"/>
                  </a:cubicBezTo>
                  <a:cubicBezTo>
                    <a:pt x="15134" y="3342"/>
                    <a:pt x="14701" y="3265"/>
                    <a:pt x="14298" y="3265"/>
                  </a:cubicBezTo>
                  <a:cubicBezTo>
                    <a:pt x="13421" y="3265"/>
                    <a:pt x="12690" y="3631"/>
                    <a:pt x="12251" y="3631"/>
                  </a:cubicBezTo>
                  <a:cubicBezTo>
                    <a:pt x="12223" y="3631"/>
                    <a:pt x="12197" y="3629"/>
                    <a:pt x="12171" y="3626"/>
                  </a:cubicBezTo>
                  <a:cubicBezTo>
                    <a:pt x="11605" y="3566"/>
                    <a:pt x="11352" y="2956"/>
                    <a:pt x="9862" y="1645"/>
                  </a:cubicBezTo>
                  <a:cubicBezTo>
                    <a:pt x="9101" y="1008"/>
                    <a:pt x="8008" y="846"/>
                    <a:pt x="6865" y="846"/>
                  </a:cubicBezTo>
                  <a:cubicBezTo>
                    <a:pt x="5684" y="846"/>
                    <a:pt x="4448" y="1019"/>
                    <a:pt x="3471" y="1019"/>
                  </a:cubicBezTo>
                  <a:cubicBezTo>
                    <a:pt x="1789" y="965"/>
                    <a:pt x="314" y="0"/>
                    <a:pt x="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9"/>
            <p:cNvSpPr/>
            <p:nvPr/>
          </p:nvSpPr>
          <p:spPr>
            <a:xfrm rot="-1328962" flipH="1">
              <a:off x="6687782" y="4463385"/>
              <a:ext cx="672506" cy="221674"/>
            </a:xfrm>
            <a:custGeom>
              <a:avLst/>
              <a:gdLst/>
              <a:ahLst/>
              <a:cxnLst/>
              <a:rect l="l" t="t" r="r" b="b"/>
              <a:pathLst>
                <a:path w="19859" h="6546" extrusionOk="0">
                  <a:moveTo>
                    <a:pt x="157" y="0"/>
                  </a:moveTo>
                  <a:cubicBezTo>
                    <a:pt x="123" y="0"/>
                    <a:pt x="90" y="15"/>
                    <a:pt x="60" y="45"/>
                  </a:cubicBezTo>
                  <a:cubicBezTo>
                    <a:pt x="0" y="45"/>
                    <a:pt x="0" y="105"/>
                    <a:pt x="60" y="164"/>
                  </a:cubicBezTo>
                  <a:cubicBezTo>
                    <a:pt x="254" y="596"/>
                    <a:pt x="567" y="969"/>
                    <a:pt x="865" y="1281"/>
                  </a:cubicBezTo>
                  <a:cubicBezTo>
                    <a:pt x="1237" y="1594"/>
                    <a:pt x="1609" y="1848"/>
                    <a:pt x="2056" y="2026"/>
                  </a:cubicBezTo>
                  <a:cubicBezTo>
                    <a:pt x="2429" y="2220"/>
                    <a:pt x="2861" y="2399"/>
                    <a:pt x="3352" y="2458"/>
                  </a:cubicBezTo>
                  <a:cubicBezTo>
                    <a:pt x="3784" y="2592"/>
                    <a:pt x="4216" y="2652"/>
                    <a:pt x="4663" y="2712"/>
                  </a:cubicBezTo>
                  <a:cubicBezTo>
                    <a:pt x="5587" y="2831"/>
                    <a:pt x="6451" y="2831"/>
                    <a:pt x="7330" y="2965"/>
                  </a:cubicBezTo>
                  <a:cubicBezTo>
                    <a:pt x="7762" y="3084"/>
                    <a:pt x="8135" y="3144"/>
                    <a:pt x="8567" y="3337"/>
                  </a:cubicBezTo>
                  <a:cubicBezTo>
                    <a:pt x="8939" y="3457"/>
                    <a:pt x="9311" y="3710"/>
                    <a:pt x="9624" y="3948"/>
                  </a:cubicBezTo>
                  <a:lnTo>
                    <a:pt x="10116" y="4380"/>
                  </a:lnTo>
                  <a:cubicBezTo>
                    <a:pt x="10250" y="4574"/>
                    <a:pt x="10429" y="4693"/>
                    <a:pt x="10622" y="4887"/>
                  </a:cubicBezTo>
                  <a:cubicBezTo>
                    <a:pt x="10995" y="5125"/>
                    <a:pt x="11367" y="5378"/>
                    <a:pt x="11799" y="5572"/>
                  </a:cubicBezTo>
                  <a:cubicBezTo>
                    <a:pt x="12604" y="6004"/>
                    <a:pt x="13468" y="6242"/>
                    <a:pt x="14406" y="6436"/>
                  </a:cubicBezTo>
                  <a:cubicBezTo>
                    <a:pt x="14932" y="6510"/>
                    <a:pt x="15464" y="6546"/>
                    <a:pt x="15994" y="6546"/>
                  </a:cubicBezTo>
                  <a:cubicBezTo>
                    <a:pt x="17279" y="6546"/>
                    <a:pt x="18558" y="6335"/>
                    <a:pt x="19740" y="5944"/>
                  </a:cubicBezTo>
                  <a:cubicBezTo>
                    <a:pt x="19799" y="5944"/>
                    <a:pt x="19859" y="5870"/>
                    <a:pt x="19799" y="5810"/>
                  </a:cubicBezTo>
                  <a:cubicBezTo>
                    <a:pt x="19799" y="5768"/>
                    <a:pt x="19770" y="5726"/>
                    <a:pt x="19731" y="5726"/>
                  </a:cubicBezTo>
                  <a:cubicBezTo>
                    <a:pt x="19715" y="5726"/>
                    <a:pt x="19698" y="5733"/>
                    <a:pt x="19680" y="5751"/>
                  </a:cubicBezTo>
                  <a:cubicBezTo>
                    <a:pt x="18816" y="5944"/>
                    <a:pt x="17937" y="6064"/>
                    <a:pt x="17073" y="6123"/>
                  </a:cubicBezTo>
                  <a:cubicBezTo>
                    <a:pt x="16842" y="6139"/>
                    <a:pt x="16609" y="6147"/>
                    <a:pt x="16376" y="6147"/>
                  </a:cubicBezTo>
                  <a:cubicBezTo>
                    <a:pt x="15739" y="6147"/>
                    <a:pt x="15099" y="6091"/>
                    <a:pt x="14466" y="6004"/>
                  </a:cubicBezTo>
                  <a:cubicBezTo>
                    <a:pt x="13602" y="5810"/>
                    <a:pt x="12783" y="5572"/>
                    <a:pt x="11978" y="5125"/>
                  </a:cubicBezTo>
                  <a:cubicBezTo>
                    <a:pt x="11606" y="4946"/>
                    <a:pt x="11233" y="4753"/>
                    <a:pt x="10920" y="4455"/>
                  </a:cubicBezTo>
                  <a:cubicBezTo>
                    <a:pt x="10742" y="4321"/>
                    <a:pt x="10548" y="4201"/>
                    <a:pt x="10429" y="4082"/>
                  </a:cubicBezTo>
                  <a:lnTo>
                    <a:pt x="9937" y="3576"/>
                  </a:lnTo>
                  <a:cubicBezTo>
                    <a:pt x="9565" y="3263"/>
                    <a:pt x="9192" y="3024"/>
                    <a:pt x="8760" y="2831"/>
                  </a:cubicBezTo>
                  <a:cubicBezTo>
                    <a:pt x="8313" y="2712"/>
                    <a:pt x="7822" y="2592"/>
                    <a:pt x="7390" y="2518"/>
                  </a:cubicBezTo>
                  <a:cubicBezTo>
                    <a:pt x="6451" y="2399"/>
                    <a:pt x="5587" y="2339"/>
                    <a:pt x="4723" y="2280"/>
                  </a:cubicBezTo>
                  <a:cubicBezTo>
                    <a:pt x="4291" y="2220"/>
                    <a:pt x="3844" y="2146"/>
                    <a:pt x="3412" y="2086"/>
                  </a:cubicBezTo>
                  <a:cubicBezTo>
                    <a:pt x="2980" y="1967"/>
                    <a:pt x="2548" y="1907"/>
                    <a:pt x="2176" y="1714"/>
                  </a:cubicBezTo>
                  <a:cubicBezTo>
                    <a:pt x="1803" y="1535"/>
                    <a:pt x="1431" y="1281"/>
                    <a:pt x="1058" y="1028"/>
                  </a:cubicBezTo>
                  <a:cubicBezTo>
                    <a:pt x="745" y="790"/>
                    <a:pt x="433" y="417"/>
                    <a:pt x="254" y="105"/>
                  </a:cubicBezTo>
                  <a:lnTo>
                    <a:pt x="254" y="45"/>
                  </a:lnTo>
                  <a:cubicBezTo>
                    <a:pt x="224" y="15"/>
                    <a:pt x="190" y="0"/>
                    <a:pt x="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5" name="Google Shape;1585;p9"/>
          <p:cNvGrpSpPr/>
          <p:nvPr/>
        </p:nvGrpSpPr>
        <p:grpSpPr>
          <a:xfrm>
            <a:off x="11006971" y="3645905"/>
            <a:ext cx="261235" cy="507224"/>
            <a:chOff x="8292303" y="2531254"/>
            <a:chExt cx="195926" cy="380418"/>
          </a:xfrm>
        </p:grpSpPr>
        <p:sp>
          <p:nvSpPr>
            <p:cNvPr id="1586" name="Google Shape;1586;p9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9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9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70772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pPr/>
              <a:t>8/22/2022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64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p10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1" name="Google Shape;1591;p10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2" name="Google Shape;1592;p10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3" name="Google Shape;1593;p10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4" name="Google Shape;1594;p10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5" name="Google Shape;1595;p10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6" name="Google Shape;1596;p10"/>
          <p:cNvSpPr/>
          <p:nvPr/>
        </p:nvSpPr>
        <p:spPr>
          <a:xfrm>
            <a:off x="965682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7" name="Google Shape;1597;p10"/>
          <p:cNvSpPr/>
          <p:nvPr/>
        </p:nvSpPr>
        <p:spPr>
          <a:xfrm>
            <a:off x="9711358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8" name="Google Shape;1598;p10"/>
          <p:cNvSpPr/>
          <p:nvPr/>
        </p:nvSpPr>
        <p:spPr>
          <a:xfrm>
            <a:off x="9783272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9" name="Google Shape;1599;p10"/>
          <p:cNvSpPr/>
          <p:nvPr/>
        </p:nvSpPr>
        <p:spPr>
          <a:xfrm>
            <a:off x="9778282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0" name="Google Shape;1600;p10"/>
          <p:cNvSpPr/>
          <p:nvPr/>
        </p:nvSpPr>
        <p:spPr>
          <a:xfrm>
            <a:off x="9847700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1" name="Google Shape;1601;p10"/>
          <p:cNvSpPr/>
          <p:nvPr/>
        </p:nvSpPr>
        <p:spPr>
          <a:xfrm>
            <a:off x="9912752" y="926712"/>
            <a:ext cx="22960" cy="54363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2" name="Google Shape;1602;p10"/>
          <p:cNvSpPr/>
          <p:nvPr/>
        </p:nvSpPr>
        <p:spPr>
          <a:xfrm>
            <a:off x="990656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3" name="Google Shape;1603;p10"/>
          <p:cNvSpPr/>
          <p:nvPr/>
        </p:nvSpPr>
        <p:spPr>
          <a:xfrm>
            <a:off x="9938166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4" name="Google Shape;1604;p10"/>
          <p:cNvSpPr/>
          <p:nvPr/>
        </p:nvSpPr>
        <p:spPr>
          <a:xfrm>
            <a:off x="9853274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5" name="Google Shape;1605;p10"/>
          <p:cNvSpPr/>
          <p:nvPr/>
        </p:nvSpPr>
        <p:spPr>
          <a:xfrm>
            <a:off x="9705785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6" name="Google Shape;1606;p10"/>
          <p:cNvSpPr/>
          <p:nvPr/>
        </p:nvSpPr>
        <p:spPr>
          <a:xfrm>
            <a:off x="6235207" y="931662"/>
            <a:ext cx="25455" cy="44213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7" name="Google Shape;1607;p10"/>
          <p:cNvSpPr/>
          <p:nvPr/>
        </p:nvSpPr>
        <p:spPr>
          <a:xfrm>
            <a:off x="6289113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8" name="Google Shape;1608;p10"/>
          <p:cNvSpPr/>
          <p:nvPr/>
        </p:nvSpPr>
        <p:spPr>
          <a:xfrm>
            <a:off x="6359155" y="935781"/>
            <a:ext cx="25455" cy="49663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9" name="Google Shape;1609;p10"/>
          <p:cNvSpPr/>
          <p:nvPr/>
        </p:nvSpPr>
        <p:spPr>
          <a:xfrm>
            <a:off x="6356661" y="1077822"/>
            <a:ext cx="25455" cy="4180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0" name="Google Shape;1610;p10"/>
          <p:cNvSpPr/>
          <p:nvPr/>
        </p:nvSpPr>
        <p:spPr>
          <a:xfrm>
            <a:off x="6423583" y="1006614"/>
            <a:ext cx="26079" cy="64095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1" name="Google Shape;1611;p10"/>
          <p:cNvSpPr/>
          <p:nvPr/>
        </p:nvSpPr>
        <p:spPr>
          <a:xfrm>
            <a:off x="6488054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2" name="Google Shape;1612;p10"/>
          <p:cNvSpPr/>
          <p:nvPr/>
        </p:nvSpPr>
        <p:spPr>
          <a:xfrm>
            <a:off x="6585922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3" name="Google Shape;1613;p10"/>
          <p:cNvSpPr/>
          <p:nvPr/>
        </p:nvSpPr>
        <p:spPr>
          <a:xfrm>
            <a:off x="6516545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4" name="Google Shape;1614;p10"/>
          <p:cNvSpPr/>
          <p:nvPr/>
        </p:nvSpPr>
        <p:spPr>
          <a:xfrm>
            <a:off x="6431029" y="1145452"/>
            <a:ext cx="26079" cy="32027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5" name="Google Shape;1615;p10"/>
          <p:cNvSpPr/>
          <p:nvPr/>
        </p:nvSpPr>
        <p:spPr>
          <a:xfrm>
            <a:off x="6284163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6" name="Google Shape;1616;p10"/>
          <p:cNvSpPr/>
          <p:nvPr/>
        </p:nvSpPr>
        <p:spPr>
          <a:xfrm>
            <a:off x="706615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7" name="Google Shape;1617;p10"/>
          <p:cNvSpPr/>
          <p:nvPr/>
        </p:nvSpPr>
        <p:spPr>
          <a:xfrm>
            <a:off x="7120689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8" name="Google Shape;1618;p10"/>
          <p:cNvSpPr/>
          <p:nvPr/>
        </p:nvSpPr>
        <p:spPr>
          <a:xfrm>
            <a:off x="7190066" y="935781"/>
            <a:ext cx="26079" cy="49663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9" name="Google Shape;1619;p10"/>
          <p:cNvSpPr/>
          <p:nvPr/>
        </p:nvSpPr>
        <p:spPr>
          <a:xfrm>
            <a:off x="718761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0" name="Google Shape;1620;p10"/>
          <p:cNvSpPr/>
          <p:nvPr/>
        </p:nvSpPr>
        <p:spPr>
          <a:xfrm>
            <a:off x="7257614" y="1006614"/>
            <a:ext cx="23001" cy="64095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1" name="Google Shape;1621;p10"/>
          <p:cNvSpPr/>
          <p:nvPr/>
        </p:nvSpPr>
        <p:spPr>
          <a:xfrm>
            <a:off x="7319587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2" name="Google Shape;1622;p10"/>
          <p:cNvSpPr/>
          <p:nvPr/>
        </p:nvSpPr>
        <p:spPr>
          <a:xfrm>
            <a:off x="7417498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3" name="Google Shape;1623;p10"/>
          <p:cNvSpPr/>
          <p:nvPr/>
        </p:nvSpPr>
        <p:spPr>
          <a:xfrm>
            <a:off x="7348079" y="1034315"/>
            <a:ext cx="25455" cy="51867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4" name="Google Shape;1624;p10"/>
          <p:cNvSpPr/>
          <p:nvPr/>
        </p:nvSpPr>
        <p:spPr>
          <a:xfrm>
            <a:off x="7262604" y="1145452"/>
            <a:ext cx="26037" cy="32027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5" name="Google Shape;1625;p10"/>
          <p:cNvSpPr/>
          <p:nvPr/>
        </p:nvSpPr>
        <p:spPr>
          <a:xfrm>
            <a:off x="7115738" y="1124323"/>
            <a:ext cx="25455" cy="26911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6" name="Google Shape;1626;p10"/>
          <p:cNvSpPr/>
          <p:nvPr/>
        </p:nvSpPr>
        <p:spPr>
          <a:xfrm>
            <a:off x="7999335" y="931662"/>
            <a:ext cx="26037" cy="44213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7" name="Google Shape;1627;p10"/>
          <p:cNvSpPr/>
          <p:nvPr/>
        </p:nvSpPr>
        <p:spPr>
          <a:xfrm>
            <a:off x="8053822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8" name="Google Shape;1628;p10"/>
          <p:cNvSpPr/>
          <p:nvPr/>
        </p:nvSpPr>
        <p:spPr>
          <a:xfrm>
            <a:off x="812573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9" name="Google Shape;1629;p10"/>
          <p:cNvSpPr/>
          <p:nvPr/>
        </p:nvSpPr>
        <p:spPr>
          <a:xfrm>
            <a:off x="8120746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0" name="Google Shape;1630;p10"/>
          <p:cNvSpPr/>
          <p:nvPr/>
        </p:nvSpPr>
        <p:spPr>
          <a:xfrm>
            <a:off x="8190164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1" name="Google Shape;1631;p10"/>
          <p:cNvSpPr/>
          <p:nvPr/>
        </p:nvSpPr>
        <p:spPr>
          <a:xfrm>
            <a:off x="8252139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2" name="Google Shape;1632;p10"/>
          <p:cNvSpPr/>
          <p:nvPr/>
        </p:nvSpPr>
        <p:spPr>
          <a:xfrm>
            <a:off x="824903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3" name="Google Shape;1633;p10"/>
          <p:cNvSpPr/>
          <p:nvPr/>
        </p:nvSpPr>
        <p:spPr>
          <a:xfrm>
            <a:off x="8280630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4" name="Google Shape;1634;p10"/>
          <p:cNvSpPr/>
          <p:nvPr/>
        </p:nvSpPr>
        <p:spPr>
          <a:xfrm>
            <a:off x="8195738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5" name="Google Shape;1635;p10"/>
          <p:cNvSpPr/>
          <p:nvPr/>
        </p:nvSpPr>
        <p:spPr>
          <a:xfrm>
            <a:off x="8048249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6" name="Google Shape;1636;p10"/>
          <p:cNvSpPr/>
          <p:nvPr/>
        </p:nvSpPr>
        <p:spPr>
          <a:xfrm>
            <a:off x="8835818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7" name="Google Shape;1637;p10"/>
          <p:cNvSpPr/>
          <p:nvPr/>
        </p:nvSpPr>
        <p:spPr>
          <a:xfrm>
            <a:off x="8890347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8" name="Google Shape;1638;p10"/>
          <p:cNvSpPr/>
          <p:nvPr/>
        </p:nvSpPr>
        <p:spPr>
          <a:xfrm>
            <a:off x="8962220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9" name="Google Shape;1639;p10"/>
          <p:cNvSpPr/>
          <p:nvPr/>
        </p:nvSpPr>
        <p:spPr>
          <a:xfrm>
            <a:off x="895727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0" name="Google Shape;1640;p10"/>
          <p:cNvSpPr/>
          <p:nvPr/>
        </p:nvSpPr>
        <p:spPr>
          <a:xfrm>
            <a:off x="9026689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1" name="Google Shape;1641;p10"/>
          <p:cNvSpPr/>
          <p:nvPr/>
        </p:nvSpPr>
        <p:spPr>
          <a:xfrm>
            <a:off x="9091742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2" name="Google Shape;1642;p10"/>
          <p:cNvSpPr/>
          <p:nvPr/>
        </p:nvSpPr>
        <p:spPr>
          <a:xfrm>
            <a:off x="908555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3" name="Google Shape;1643;p10"/>
          <p:cNvSpPr/>
          <p:nvPr/>
        </p:nvSpPr>
        <p:spPr>
          <a:xfrm>
            <a:off x="9117155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4" name="Google Shape;1644;p10"/>
          <p:cNvSpPr/>
          <p:nvPr/>
        </p:nvSpPr>
        <p:spPr>
          <a:xfrm>
            <a:off x="9032263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5" name="Google Shape;1645;p10"/>
          <p:cNvSpPr/>
          <p:nvPr/>
        </p:nvSpPr>
        <p:spPr>
          <a:xfrm>
            <a:off x="8884774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6" name="Google Shape;1646;p10"/>
          <p:cNvSpPr/>
          <p:nvPr/>
        </p:nvSpPr>
        <p:spPr>
          <a:xfrm>
            <a:off x="10493354" y="931662"/>
            <a:ext cx="28533" cy="44213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7" name="Google Shape;1647;p10"/>
          <p:cNvSpPr/>
          <p:nvPr/>
        </p:nvSpPr>
        <p:spPr>
          <a:xfrm>
            <a:off x="10547883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8" name="Google Shape;1648;p10"/>
          <p:cNvSpPr/>
          <p:nvPr/>
        </p:nvSpPr>
        <p:spPr>
          <a:xfrm>
            <a:off x="1061975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9" name="Google Shape;1649;p10"/>
          <p:cNvSpPr/>
          <p:nvPr/>
        </p:nvSpPr>
        <p:spPr>
          <a:xfrm>
            <a:off x="10614807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0" name="Google Shape;1650;p10"/>
          <p:cNvSpPr/>
          <p:nvPr/>
        </p:nvSpPr>
        <p:spPr>
          <a:xfrm>
            <a:off x="10684225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1" name="Google Shape;1651;p10"/>
          <p:cNvSpPr/>
          <p:nvPr/>
        </p:nvSpPr>
        <p:spPr>
          <a:xfrm>
            <a:off x="10749278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2" name="Google Shape;1652;p10"/>
          <p:cNvSpPr/>
          <p:nvPr/>
        </p:nvSpPr>
        <p:spPr>
          <a:xfrm>
            <a:off x="1074309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3" name="Google Shape;1653;p10"/>
          <p:cNvSpPr/>
          <p:nvPr/>
        </p:nvSpPr>
        <p:spPr>
          <a:xfrm>
            <a:off x="10774691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4" name="Google Shape;1654;p10"/>
          <p:cNvSpPr/>
          <p:nvPr/>
        </p:nvSpPr>
        <p:spPr>
          <a:xfrm>
            <a:off x="10689799" y="1145452"/>
            <a:ext cx="25413" cy="32027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5" name="Google Shape;1655;p10"/>
          <p:cNvSpPr/>
          <p:nvPr/>
        </p:nvSpPr>
        <p:spPr>
          <a:xfrm>
            <a:off x="10542310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6" name="Google Shape;1656;p10"/>
          <p:cNvSpPr/>
          <p:nvPr/>
        </p:nvSpPr>
        <p:spPr>
          <a:xfrm>
            <a:off x="4562199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7" name="Google Shape;1657;p10"/>
          <p:cNvSpPr/>
          <p:nvPr/>
        </p:nvSpPr>
        <p:spPr>
          <a:xfrm>
            <a:off x="4616103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8" name="Google Shape;1658;p10"/>
          <p:cNvSpPr/>
          <p:nvPr/>
        </p:nvSpPr>
        <p:spPr>
          <a:xfrm>
            <a:off x="4688600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9" name="Google Shape;1659;p10"/>
          <p:cNvSpPr/>
          <p:nvPr/>
        </p:nvSpPr>
        <p:spPr>
          <a:xfrm>
            <a:off x="4683651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0" name="Google Shape;1660;p10"/>
          <p:cNvSpPr/>
          <p:nvPr/>
        </p:nvSpPr>
        <p:spPr>
          <a:xfrm>
            <a:off x="4753029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1" name="Google Shape;1661;p10"/>
          <p:cNvSpPr/>
          <p:nvPr/>
        </p:nvSpPr>
        <p:spPr>
          <a:xfrm>
            <a:off x="4817499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2" name="Google Shape;1662;p10"/>
          <p:cNvSpPr/>
          <p:nvPr/>
        </p:nvSpPr>
        <p:spPr>
          <a:xfrm>
            <a:off x="4912914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3" name="Google Shape;1663;p10"/>
          <p:cNvSpPr/>
          <p:nvPr/>
        </p:nvSpPr>
        <p:spPr>
          <a:xfrm>
            <a:off x="484349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4" name="Google Shape;1664;p10"/>
          <p:cNvSpPr/>
          <p:nvPr/>
        </p:nvSpPr>
        <p:spPr>
          <a:xfrm>
            <a:off x="476109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5" name="Google Shape;1665;p10"/>
          <p:cNvSpPr/>
          <p:nvPr/>
        </p:nvSpPr>
        <p:spPr>
          <a:xfrm>
            <a:off x="4613609" y="1116711"/>
            <a:ext cx="23625" cy="27327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6" name="Google Shape;1666;p10"/>
          <p:cNvSpPr/>
          <p:nvPr/>
        </p:nvSpPr>
        <p:spPr>
          <a:xfrm>
            <a:off x="1216154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7" name="Google Shape;1667;p10"/>
          <p:cNvSpPr/>
          <p:nvPr/>
        </p:nvSpPr>
        <p:spPr>
          <a:xfrm>
            <a:off x="1270682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8" name="Google Shape;1668;p10"/>
          <p:cNvSpPr/>
          <p:nvPr/>
        </p:nvSpPr>
        <p:spPr>
          <a:xfrm>
            <a:off x="1343179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9" name="Google Shape;1669;p10"/>
          <p:cNvSpPr/>
          <p:nvPr/>
        </p:nvSpPr>
        <p:spPr>
          <a:xfrm>
            <a:off x="1394908" y="999585"/>
            <a:ext cx="23001" cy="65135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0" name="Google Shape;1670;p10"/>
          <p:cNvSpPr/>
          <p:nvPr/>
        </p:nvSpPr>
        <p:spPr>
          <a:xfrm>
            <a:off x="1472078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1" name="Google Shape;1671;p10"/>
          <p:cNvSpPr/>
          <p:nvPr/>
        </p:nvSpPr>
        <p:spPr>
          <a:xfrm>
            <a:off x="1567493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2" name="Google Shape;1672;p10"/>
          <p:cNvSpPr/>
          <p:nvPr/>
        </p:nvSpPr>
        <p:spPr>
          <a:xfrm>
            <a:off x="1485373" y="1027077"/>
            <a:ext cx="25455" cy="53115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3" name="Google Shape;1673;p10"/>
          <p:cNvSpPr/>
          <p:nvPr/>
        </p:nvSpPr>
        <p:spPr>
          <a:xfrm>
            <a:off x="1265733" y="1116711"/>
            <a:ext cx="25455" cy="27327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4" name="Google Shape;1674;p10"/>
          <p:cNvSpPr/>
          <p:nvPr/>
        </p:nvSpPr>
        <p:spPr>
          <a:xfrm>
            <a:off x="2047687" y="926088"/>
            <a:ext cx="28575" cy="41968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5" name="Google Shape;1675;p10"/>
          <p:cNvSpPr/>
          <p:nvPr/>
        </p:nvSpPr>
        <p:spPr>
          <a:xfrm>
            <a:off x="2102217" y="988063"/>
            <a:ext cx="25455" cy="50619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6" name="Google Shape;1676;p10"/>
          <p:cNvSpPr/>
          <p:nvPr/>
        </p:nvSpPr>
        <p:spPr>
          <a:xfrm>
            <a:off x="2174131" y="928584"/>
            <a:ext cx="23584" cy="49995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7" name="Google Shape;1677;p10"/>
          <p:cNvSpPr/>
          <p:nvPr/>
        </p:nvSpPr>
        <p:spPr>
          <a:xfrm>
            <a:off x="2169141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8" name="Google Shape;1678;p10"/>
          <p:cNvSpPr/>
          <p:nvPr/>
        </p:nvSpPr>
        <p:spPr>
          <a:xfrm>
            <a:off x="2238559" y="999585"/>
            <a:ext cx="23584" cy="65135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9" name="Google Shape;1679;p10"/>
          <p:cNvSpPr/>
          <p:nvPr/>
        </p:nvSpPr>
        <p:spPr>
          <a:xfrm>
            <a:off x="2303611" y="920557"/>
            <a:ext cx="25455" cy="53073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0" name="Google Shape;1680;p10"/>
          <p:cNvSpPr/>
          <p:nvPr/>
        </p:nvSpPr>
        <p:spPr>
          <a:xfrm>
            <a:off x="2399026" y="896725"/>
            <a:ext cx="25455" cy="53364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1" name="Google Shape;1681;p10"/>
          <p:cNvSpPr/>
          <p:nvPr/>
        </p:nvSpPr>
        <p:spPr>
          <a:xfrm>
            <a:off x="232902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2" name="Google Shape;1682;p10"/>
          <p:cNvSpPr/>
          <p:nvPr/>
        </p:nvSpPr>
        <p:spPr>
          <a:xfrm>
            <a:off x="2244133" y="1139004"/>
            <a:ext cx="25455" cy="33357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3" name="Google Shape;1683;p10"/>
          <p:cNvSpPr/>
          <p:nvPr/>
        </p:nvSpPr>
        <p:spPr>
          <a:xfrm>
            <a:off x="2096643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4" name="Google Shape;1684;p10"/>
          <p:cNvSpPr/>
          <p:nvPr/>
        </p:nvSpPr>
        <p:spPr>
          <a:xfrm>
            <a:off x="2904663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5" name="Google Shape;1685;p10"/>
          <p:cNvSpPr/>
          <p:nvPr/>
        </p:nvSpPr>
        <p:spPr>
          <a:xfrm>
            <a:off x="2958567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6" name="Google Shape;1686;p10"/>
          <p:cNvSpPr/>
          <p:nvPr/>
        </p:nvSpPr>
        <p:spPr>
          <a:xfrm>
            <a:off x="3031064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7" name="Google Shape;1687;p10"/>
          <p:cNvSpPr/>
          <p:nvPr/>
        </p:nvSpPr>
        <p:spPr>
          <a:xfrm>
            <a:off x="3026115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8" name="Google Shape;1688;p10"/>
          <p:cNvSpPr/>
          <p:nvPr/>
        </p:nvSpPr>
        <p:spPr>
          <a:xfrm>
            <a:off x="3095493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9" name="Google Shape;1689;p10"/>
          <p:cNvSpPr/>
          <p:nvPr/>
        </p:nvSpPr>
        <p:spPr>
          <a:xfrm>
            <a:off x="3159963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0" name="Google Shape;1690;p10"/>
          <p:cNvSpPr/>
          <p:nvPr/>
        </p:nvSpPr>
        <p:spPr>
          <a:xfrm>
            <a:off x="3255378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1" name="Google Shape;1691;p10"/>
          <p:cNvSpPr/>
          <p:nvPr/>
        </p:nvSpPr>
        <p:spPr>
          <a:xfrm>
            <a:off x="318595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2" name="Google Shape;1692;p10"/>
          <p:cNvSpPr/>
          <p:nvPr/>
        </p:nvSpPr>
        <p:spPr>
          <a:xfrm>
            <a:off x="3100484" y="1139004"/>
            <a:ext cx="26037" cy="33357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3" name="Google Shape;1693;p10"/>
          <p:cNvSpPr/>
          <p:nvPr/>
        </p:nvSpPr>
        <p:spPr>
          <a:xfrm>
            <a:off x="2953618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4" name="Google Shape;1694;p10"/>
          <p:cNvSpPr/>
          <p:nvPr/>
        </p:nvSpPr>
        <p:spPr>
          <a:xfrm>
            <a:off x="3743642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5" name="Google Shape;1695;p10"/>
          <p:cNvSpPr/>
          <p:nvPr/>
        </p:nvSpPr>
        <p:spPr>
          <a:xfrm>
            <a:off x="3797547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6" name="Google Shape;1696;p10"/>
          <p:cNvSpPr/>
          <p:nvPr/>
        </p:nvSpPr>
        <p:spPr>
          <a:xfrm>
            <a:off x="3867590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7" name="Google Shape;1697;p10"/>
          <p:cNvSpPr/>
          <p:nvPr/>
        </p:nvSpPr>
        <p:spPr>
          <a:xfrm>
            <a:off x="3862640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8" name="Google Shape;1698;p10"/>
          <p:cNvSpPr/>
          <p:nvPr/>
        </p:nvSpPr>
        <p:spPr>
          <a:xfrm>
            <a:off x="3932018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9" name="Google Shape;1699;p10"/>
          <p:cNvSpPr/>
          <p:nvPr/>
        </p:nvSpPr>
        <p:spPr>
          <a:xfrm>
            <a:off x="3996446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0" name="Google Shape;1700;p10"/>
          <p:cNvSpPr/>
          <p:nvPr/>
        </p:nvSpPr>
        <p:spPr>
          <a:xfrm>
            <a:off x="4091903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1" name="Google Shape;1701;p10"/>
          <p:cNvSpPr/>
          <p:nvPr/>
        </p:nvSpPr>
        <p:spPr>
          <a:xfrm>
            <a:off x="4022483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2" name="Google Shape;1702;p10"/>
          <p:cNvSpPr/>
          <p:nvPr/>
        </p:nvSpPr>
        <p:spPr>
          <a:xfrm>
            <a:off x="394008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3" name="Google Shape;1703;p10"/>
          <p:cNvSpPr/>
          <p:nvPr/>
        </p:nvSpPr>
        <p:spPr>
          <a:xfrm>
            <a:off x="3792597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4" name="Google Shape;1704;p10"/>
          <p:cNvSpPr/>
          <p:nvPr/>
        </p:nvSpPr>
        <p:spPr>
          <a:xfrm>
            <a:off x="5401178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5" name="Google Shape;1705;p10"/>
          <p:cNvSpPr/>
          <p:nvPr/>
        </p:nvSpPr>
        <p:spPr>
          <a:xfrm>
            <a:off x="5455083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6" name="Google Shape;1706;p10"/>
          <p:cNvSpPr/>
          <p:nvPr/>
        </p:nvSpPr>
        <p:spPr>
          <a:xfrm>
            <a:off x="5525126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7" name="Google Shape;1707;p10"/>
          <p:cNvSpPr/>
          <p:nvPr/>
        </p:nvSpPr>
        <p:spPr>
          <a:xfrm>
            <a:off x="5520176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8" name="Google Shape;1708;p10"/>
          <p:cNvSpPr/>
          <p:nvPr/>
        </p:nvSpPr>
        <p:spPr>
          <a:xfrm>
            <a:off x="5589554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9" name="Google Shape;1709;p10"/>
          <p:cNvSpPr/>
          <p:nvPr/>
        </p:nvSpPr>
        <p:spPr>
          <a:xfrm>
            <a:off x="5653982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0" name="Google Shape;1710;p10"/>
          <p:cNvSpPr/>
          <p:nvPr/>
        </p:nvSpPr>
        <p:spPr>
          <a:xfrm>
            <a:off x="5749439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1" name="Google Shape;1711;p10"/>
          <p:cNvSpPr/>
          <p:nvPr/>
        </p:nvSpPr>
        <p:spPr>
          <a:xfrm>
            <a:off x="568001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2" name="Google Shape;1712;p10"/>
          <p:cNvSpPr/>
          <p:nvPr/>
        </p:nvSpPr>
        <p:spPr>
          <a:xfrm>
            <a:off x="5597623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3" name="Google Shape;1713;p10"/>
          <p:cNvSpPr/>
          <p:nvPr/>
        </p:nvSpPr>
        <p:spPr>
          <a:xfrm>
            <a:off x="5450133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4" name="Google Shape;1714;p10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5" name="Google Shape;1715;p10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6" name="Google Shape;1716;p10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7" name="Google Shape;1717;p10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8" name="Google Shape;1718;p10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9" name="Google Shape;1719;p10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0" name="Google Shape;1720;p10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1" name="Google Shape;1721;p10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2" name="Google Shape;1722;p10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3" name="Google Shape;1723;p10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4" name="Google Shape;1724;p10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5" name="Google Shape;1725;p10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6" name="Google Shape;1726;p10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7" name="Google Shape;1727;p10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8" name="Google Shape;1728;p10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9" name="Google Shape;1729;p10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0" name="Google Shape;1730;p10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1" name="Google Shape;1731;p10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2" name="Google Shape;1732;p10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3" name="Google Shape;1733;p10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4" name="Google Shape;1734;p10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5" name="Google Shape;1735;p10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6" name="Google Shape;1736;p10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7" name="Google Shape;1737;p10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8" name="Google Shape;1738;p10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9" name="Google Shape;1739;p10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0" name="Google Shape;1740;p10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1" name="Google Shape;1741;p10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2" name="Google Shape;1742;p10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3" name="Google Shape;1743;p10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4" name="Google Shape;1744;p10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5" name="Google Shape;1745;p10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6" name="Google Shape;1746;p10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7" name="Google Shape;1747;p10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8" name="Google Shape;1748;p10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9" name="Google Shape;1749;p10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0" name="Google Shape;1750;p10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1" name="Google Shape;1751;p10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2" name="Google Shape;1752;p10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3" name="Google Shape;1753;p10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4" name="Google Shape;1754;p10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5" name="Google Shape;1755;p10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6" name="Google Shape;1756;p10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7" name="Google Shape;1757;p10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8" name="Google Shape;1758;p10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9" name="Google Shape;1759;p10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0" name="Google Shape;1760;p10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1" name="Google Shape;1761;p10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2" name="Google Shape;1762;p10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3" name="Google Shape;1763;p10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4" name="Google Shape;1764;p10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5" name="Google Shape;1765;p10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6" name="Google Shape;1766;p10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67" name="Google Shape;1767;p10"/>
          <p:cNvGrpSpPr/>
          <p:nvPr/>
        </p:nvGrpSpPr>
        <p:grpSpPr>
          <a:xfrm>
            <a:off x="10907296" y="2835992"/>
            <a:ext cx="467187" cy="1960637"/>
            <a:chOff x="8180472" y="1441194"/>
            <a:chExt cx="350390" cy="1470478"/>
          </a:xfrm>
        </p:grpSpPr>
        <p:sp>
          <p:nvSpPr>
            <p:cNvPr id="1768" name="Google Shape;1768;p10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9" name="Google Shape;1769;p10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0" name="Google Shape;1770;p10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1" name="Google Shape;1771;p10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2" name="Google Shape;1772;p10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3" name="Google Shape;1773;p10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4" name="Google Shape;1774;p10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75" name="Google Shape;1775;p10"/>
          <p:cNvSpPr txBox="1">
            <a:spLocks noGrp="1"/>
          </p:cNvSpPr>
          <p:nvPr>
            <p:ph type="title"/>
          </p:nvPr>
        </p:nvSpPr>
        <p:spPr>
          <a:xfrm>
            <a:off x="6121779" y="1440389"/>
            <a:ext cx="4506000" cy="102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776" name="Google Shape;1776;p10"/>
          <p:cNvSpPr txBox="1">
            <a:spLocks noGrp="1"/>
          </p:cNvSpPr>
          <p:nvPr>
            <p:ph type="subTitle" idx="1"/>
          </p:nvPr>
        </p:nvSpPr>
        <p:spPr>
          <a:xfrm>
            <a:off x="6222179" y="2707376"/>
            <a:ext cx="43052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77" name="Google Shape;1777;p10"/>
          <p:cNvSpPr txBox="1">
            <a:spLocks noGrp="1"/>
          </p:cNvSpPr>
          <p:nvPr>
            <p:ph type="subTitle" idx="2"/>
          </p:nvPr>
        </p:nvSpPr>
        <p:spPr>
          <a:xfrm>
            <a:off x="6222179" y="5274685"/>
            <a:ext cx="4305200" cy="5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78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9" name="Google Shape;1779;p11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0" name="Google Shape;1780;p11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1" name="Google Shape;1781;p11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2" name="Google Shape;1782;p11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3" name="Google Shape;1783;p11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4" name="Google Shape;1784;p11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5" name="Google Shape;1785;p11"/>
          <p:cNvSpPr/>
          <p:nvPr/>
        </p:nvSpPr>
        <p:spPr>
          <a:xfrm>
            <a:off x="1216154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6" name="Google Shape;1786;p11"/>
          <p:cNvSpPr/>
          <p:nvPr/>
        </p:nvSpPr>
        <p:spPr>
          <a:xfrm>
            <a:off x="1270682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7" name="Google Shape;1787;p11"/>
          <p:cNvSpPr/>
          <p:nvPr/>
        </p:nvSpPr>
        <p:spPr>
          <a:xfrm>
            <a:off x="1343179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8" name="Google Shape;1788;p11"/>
          <p:cNvSpPr/>
          <p:nvPr/>
        </p:nvSpPr>
        <p:spPr>
          <a:xfrm>
            <a:off x="1394908" y="999585"/>
            <a:ext cx="23001" cy="65135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9" name="Google Shape;1789;p11"/>
          <p:cNvSpPr/>
          <p:nvPr/>
        </p:nvSpPr>
        <p:spPr>
          <a:xfrm>
            <a:off x="1472078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0" name="Google Shape;1790;p11"/>
          <p:cNvSpPr/>
          <p:nvPr/>
        </p:nvSpPr>
        <p:spPr>
          <a:xfrm>
            <a:off x="1567493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1" name="Google Shape;1791;p11"/>
          <p:cNvSpPr/>
          <p:nvPr/>
        </p:nvSpPr>
        <p:spPr>
          <a:xfrm>
            <a:off x="1485373" y="1027077"/>
            <a:ext cx="25455" cy="53115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2" name="Google Shape;1792;p11"/>
          <p:cNvSpPr/>
          <p:nvPr/>
        </p:nvSpPr>
        <p:spPr>
          <a:xfrm>
            <a:off x="1265733" y="1116711"/>
            <a:ext cx="25455" cy="27327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3" name="Google Shape;1793;p11"/>
          <p:cNvSpPr/>
          <p:nvPr/>
        </p:nvSpPr>
        <p:spPr>
          <a:xfrm>
            <a:off x="2047687" y="926088"/>
            <a:ext cx="28575" cy="41968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4" name="Google Shape;1794;p11"/>
          <p:cNvSpPr/>
          <p:nvPr/>
        </p:nvSpPr>
        <p:spPr>
          <a:xfrm>
            <a:off x="2102217" y="988063"/>
            <a:ext cx="25455" cy="50619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5" name="Google Shape;1795;p11"/>
          <p:cNvSpPr/>
          <p:nvPr/>
        </p:nvSpPr>
        <p:spPr>
          <a:xfrm>
            <a:off x="2174131" y="928584"/>
            <a:ext cx="23584" cy="49995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6" name="Google Shape;1796;p11"/>
          <p:cNvSpPr/>
          <p:nvPr/>
        </p:nvSpPr>
        <p:spPr>
          <a:xfrm>
            <a:off x="2169141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7" name="Google Shape;1797;p11"/>
          <p:cNvSpPr/>
          <p:nvPr/>
        </p:nvSpPr>
        <p:spPr>
          <a:xfrm>
            <a:off x="2096643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8" name="Google Shape;1798;p11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9" name="Google Shape;1799;p11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0" name="Google Shape;1800;p11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1" name="Google Shape;1801;p11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2" name="Google Shape;1802;p11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3" name="Google Shape;1803;p11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4" name="Google Shape;1804;p11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5" name="Google Shape;1805;p11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6" name="Google Shape;1806;p11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7" name="Google Shape;1807;p11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8" name="Google Shape;1808;p11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9" name="Google Shape;1809;p11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0" name="Google Shape;1810;p11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1" name="Google Shape;1811;p11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2" name="Google Shape;1812;p11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3" name="Google Shape;1813;p11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4" name="Google Shape;1814;p11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5" name="Google Shape;1815;p11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6" name="Google Shape;1816;p11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7" name="Google Shape;1817;p11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8" name="Google Shape;1818;p11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9" name="Google Shape;1819;p11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0" name="Google Shape;1820;p11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1" name="Google Shape;1821;p11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2" name="Google Shape;1822;p11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3" name="Google Shape;1823;p11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4" name="Google Shape;1824;p11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5" name="Google Shape;1825;p11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6" name="Google Shape;1826;p11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7" name="Google Shape;1827;p11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8" name="Google Shape;1828;p11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9" name="Google Shape;1829;p11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0" name="Google Shape;1830;p11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1" name="Google Shape;1831;p11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2" name="Google Shape;1832;p11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3" name="Google Shape;1833;p11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4" name="Google Shape;1834;p11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5" name="Google Shape;1835;p11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6" name="Google Shape;1836;p11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7" name="Google Shape;1837;p11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8" name="Google Shape;1838;p11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9" name="Google Shape;1839;p11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0" name="Google Shape;1840;p11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1" name="Google Shape;1841;p11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2" name="Google Shape;1842;p11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3" name="Google Shape;1843;p11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4" name="Google Shape;1844;p11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5" name="Google Shape;1845;p11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6" name="Google Shape;1846;p11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7" name="Google Shape;1847;p11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8" name="Google Shape;1848;p11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9" name="Google Shape;1849;p11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0" name="Google Shape;1850;p11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1" name="Google Shape;1851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852" name="Google Shape;1852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853" name="Google Shape;1853;p11"/>
          <p:cNvGrpSpPr/>
          <p:nvPr/>
        </p:nvGrpSpPr>
        <p:grpSpPr>
          <a:xfrm rot="10800000" flipH="1">
            <a:off x="1156271" y="3564857"/>
            <a:ext cx="2790079" cy="2842433"/>
            <a:chOff x="886253" y="764529"/>
            <a:chExt cx="2092559" cy="2131825"/>
          </a:xfrm>
        </p:grpSpPr>
        <p:grpSp>
          <p:nvGrpSpPr>
            <p:cNvPr id="1854" name="Google Shape;1854;p11"/>
            <p:cNvGrpSpPr/>
            <p:nvPr/>
          </p:nvGrpSpPr>
          <p:grpSpPr>
            <a:xfrm rot="10800000">
              <a:off x="886253" y="915736"/>
              <a:ext cx="350390" cy="1470478"/>
              <a:chOff x="8180472" y="1441194"/>
              <a:chExt cx="350390" cy="1470478"/>
            </a:xfrm>
          </p:grpSpPr>
          <p:sp>
            <p:nvSpPr>
              <p:cNvPr id="1855" name="Google Shape;1855;p11"/>
              <p:cNvSpPr/>
              <p:nvPr/>
            </p:nvSpPr>
            <p:spPr>
              <a:xfrm>
                <a:off x="8218121" y="1441194"/>
                <a:ext cx="232476" cy="203480"/>
              </a:xfrm>
              <a:custGeom>
                <a:avLst/>
                <a:gdLst/>
                <a:ahLst/>
                <a:cxnLst/>
                <a:rect l="l" t="t" r="r" b="b"/>
                <a:pathLst>
                  <a:path w="12844" h="11242" extrusionOk="0">
                    <a:moveTo>
                      <a:pt x="4732" y="1"/>
                    </a:moveTo>
                    <a:cubicBezTo>
                      <a:pt x="4305" y="1"/>
                      <a:pt x="3751" y="152"/>
                      <a:pt x="3033" y="550"/>
                    </a:cubicBezTo>
                    <a:cubicBezTo>
                      <a:pt x="1" y="2329"/>
                      <a:pt x="1379" y="10249"/>
                      <a:pt x="2106" y="10976"/>
                    </a:cubicBezTo>
                    <a:cubicBezTo>
                      <a:pt x="2250" y="11149"/>
                      <a:pt x="2690" y="11242"/>
                      <a:pt x="3310" y="11242"/>
                    </a:cubicBezTo>
                    <a:cubicBezTo>
                      <a:pt x="5392" y="11242"/>
                      <a:pt x="9498" y="10189"/>
                      <a:pt x="11179" y="7543"/>
                    </a:cubicBezTo>
                    <a:cubicBezTo>
                      <a:pt x="12843" y="4808"/>
                      <a:pt x="11484" y="584"/>
                      <a:pt x="8673" y="584"/>
                    </a:cubicBezTo>
                    <a:cubicBezTo>
                      <a:pt x="7929" y="584"/>
                      <a:pt x="7084" y="880"/>
                      <a:pt x="6166" y="1578"/>
                    </a:cubicBezTo>
                    <a:cubicBezTo>
                      <a:pt x="6166" y="1578"/>
                      <a:pt x="6108" y="1"/>
                      <a:pt x="47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6" name="Google Shape;1856;p11"/>
              <p:cNvSpPr/>
              <p:nvPr/>
            </p:nvSpPr>
            <p:spPr>
              <a:xfrm>
                <a:off x="8180472" y="1493740"/>
                <a:ext cx="183281" cy="193760"/>
              </a:xfrm>
              <a:custGeom>
                <a:avLst/>
                <a:gdLst/>
                <a:ahLst/>
                <a:cxnLst/>
                <a:rect l="l" t="t" r="r" b="b"/>
                <a:pathLst>
                  <a:path w="10126" h="10705" extrusionOk="0">
                    <a:moveTo>
                      <a:pt x="9938" y="1"/>
                    </a:moveTo>
                    <a:cubicBezTo>
                      <a:pt x="9874" y="1"/>
                      <a:pt x="9825" y="83"/>
                      <a:pt x="9825" y="153"/>
                    </a:cubicBezTo>
                    <a:cubicBezTo>
                      <a:pt x="9599" y="680"/>
                      <a:pt x="9299" y="1306"/>
                      <a:pt x="9098" y="1807"/>
                    </a:cubicBezTo>
                    <a:cubicBezTo>
                      <a:pt x="8873" y="2033"/>
                      <a:pt x="8772" y="2334"/>
                      <a:pt x="8672" y="2660"/>
                    </a:cubicBezTo>
                    <a:lnTo>
                      <a:pt x="8146" y="3386"/>
                    </a:lnTo>
                    <a:cubicBezTo>
                      <a:pt x="7519" y="4439"/>
                      <a:pt x="6893" y="5366"/>
                      <a:pt x="6066" y="6193"/>
                    </a:cubicBezTo>
                    <a:cubicBezTo>
                      <a:pt x="5639" y="6720"/>
                      <a:pt x="5213" y="7046"/>
                      <a:pt x="4812" y="7447"/>
                    </a:cubicBezTo>
                    <a:cubicBezTo>
                      <a:pt x="4286" y="7873"/>
                      <a:pt x="3860" y="8299"/>
                      <a:pt x="3334" y="8599"/>
                    </a:cubicBezTo>
                    <a:cubicBezTo>
                      <a:pt x="2406" y="9326"/>
                      <a:pt x="1253" y="9752"/>
                      <a:pt x="101" y="10279"/>
                    </a:cubicBezTo>
                    <a:cubicBezTo>
                      <a:pt x="0" y="10279"/>
                      <a:pt x="0" y="10379"/>
                      <a:pt x="0" y="10479"/>
                    </a:cubicBezTo>
                    <a:cubicBezTo>
                      <a:pt x="101" y="10579"/>
                      <a:pt x="201" y="10705"/>
                      <a:pt x="326" y="10705"/>
                    </a:cubicBezTo>
                    <a:cubicBezTo>
                      <a:pt x="527" y="10579"/>
                      <a:pt x="827" y="10479"/>
                      <a:pt x="1153" y="10379"/>
                    </a:cubicBezTo>
                    <a:cubicBezTo>
                      <a:pt x="1454" y="10279"/>
                      <a:pt x="1780" y="10178"/>
                      <a:pt x="2081" y="10078"/>
                    </a:cubicBezTo>
                    <a:lnTo>
                      <a:pt x="2933" y="9652"/>
                    </a:lnTo>
                    <a:cubicBezTo>
                      <a:pt x="3233" y="9552"/>
                      <a:pt x="3459" y="9326"/>
                      <a:pt x="3760" y="9226"/>
                    </a:cubicBezTo>
                    <a:cubicBezTo>
                      <a:pt x="4286" y="8925"/>
                      <a:pt x="4812" y="8499"/>
                      <a:pt x="5339" y="8073"/>
                    </a:cubicBezTo>
                    <a:cubicBezTo>
                      <a:pt x="5740" y="7672"/>
                      <a:pt x="6266" y="7246"/>
                      <a:pt x="6692" y="6820"/>
                    </a:cubicBezTo>
                    <a:cubicBezTo>
                      <a:pt x="7519" y="5893"/>
                      <a:pt x="8246" y="4840"/>
                      <a:pt x="8873" y="3687"/>
                    </a:cubicBezTo>
                    <a:cubicBezTo>
                      <a:pt x="9399" y="2660"/>
                      <a:pt x="9925" y="1507"/>
                      <a:pt x="10126" y="254"/>
                    </a:cubicBezTo>
                    <a:cubicBezTo>
                      <a:pt x="10126" y="153"/>
                      <a:pt x="10126" y="53"/>
                      <a:pt x="10025" y="53"/>
                    </a:cubicBezTo>
                    <a:cubicBezTo>
                      <a:pt x="9995" y="16"/>
                      <a:pt x="9965" y="1"/>
                      <a:pt x="9938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7" name="Google Shape;1857;p11"/>
              <p:cNvSpPr/>
              <p:nvPr/>
            </p:nvSpPr>
            <p:spPr>
              <a:xfrm>
                <a:off x="8256150" y="1780623"/>
                <a:ext cx="274712" cy="634218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29454" extrusionOk="0">
                    <a:moveTo>
                      <a:pt x="4169" y="1"/>
                    </a:moveTo>
                    <a:cubicBezTo>
                      <a:pt x="3919" y="1"/>
                      <a:pt x="4691" y="2871"/>
                      <a:pt x="3660" y="5644"/>
                    </a:cubicBezTo>
                    <a:cubicBezTo>
                      <a:pt x="2632" y="8351"/>
                      <a:pt x="1" y="12311"/>
                      <a:pt x="953" y="15243"/>
                    </a:cubicBezTo>
                    <a:cubicBezTo>
                      <a:pt x="2006" y="18175"/>
                      <a:pt x="2733" y="18902"/>
                      <a:pt x="2507" y="19729"/>
                    </a:cubicBezTo>
                    <a:cubicBezTo>
                      <a:pt x="2306" y="20682"/>
                      <a:pt x="327" y="22035"/>
                      <a:pt x="527" y="24642"/>
                    </a:cubicBezTo>
                    <a:cubicBezTo>
                      <a:pt x="753" y="27248"/>
                      <a:pt x="4813" y="29454"/>
                      <a:pt x="4813" y="29454"/>
                    </a:cubicBezTo>
                    <a:cubicBezTo>
                      <a:pt x="6893" y="28401"/>
                      <a:pt x="10452" y="23689"/>
                      <a:pt x="10352" y="21083"/>
                    </a:cubicBezTo>
                    <a:cubicBezTo>
                      <a:pt x="10352" y="18476"/>
                      <a:pt x="8146" y="16396"/>
                      <a:pt x="8672" y="14717"/>
                    </a:cubicBezTo>
                    <a:cubicBezTo>
                      <a:pt x="9199" y="13163"/>
                      <a:pt x="12758" y="8977"/>
                      <a:pt x="11705" y="6045"/>
                    </a:cubicBezTo>
                    <a:cubicBezTo>
                      <a:pt x="10778" y="3138"/>
                      <a:pt x="5239" y="406"/>
                      <a:pt x="4186" y="5"/>
                    </a:cubicBezTo>
                    <a:cubicBezTo>
                      <a:pt x="4180" y="2"/>
                      <a:pt x="4174" y="1"/>
                      <a:pt x="41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8" name="Google Shape;1858;p11"/>
              <p:cNvSpPr/>
              <p:nvPr/>
            </p:nvSpPr>
            <p:spPr>
              <a:xfrm>
                <a:off x="8310111" y="1819985"/>
                <a:ext cx="101483" cy="692421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32157" extrusionOk="0">
                    <a:moveTo>
                      <a:pt x="2833" y="1"/>
                    </a:moveTo>
                    <a:cubicBezTo>
                      <a:pt x="2800" y="1"/>
                      <a:pt x="2766" y="15"/>
                      <a:pt x="2733" y="57"/>
                    </a:cubicBezTo>
                    <a:cubicBezTo>
                      <a:pt x="2633" y="157"/>
                      <a:pt x="2633" y="257"/>
                      <a:pt x="2733" y="357"/>
                    </a:cubicBezTo>
                    <a:cubicBezTo>
                      <a:pt x="3134" y="884"/>
                      <a:pt x="3460" y="1510"/>
                      <a:pt x="3660" y="2137"/>
                    </a:cubicBezTo>
                    <a:cubicBezTo>
                      <a:pt x="3886" y="2763"/>
                      <a:pt x="3986" y="3390"/>
                      <a:pt x="3986" y="4117"/>
                    </a:cubicBezTo>
                    <a:cubicBezTo>
                      <a:pt x="4086" y="4743"/>
                      <a:pt x="3986" y="5370"/>
                      <a:pt x="3886" y="6097"/>
                    </a:cubicBezTo>
                    <a:cubicBezTo>
                      <a:pt x="3760" y="6723"/>
                      <a:pt x="3560" y="7450"/>
                      <a:pt x="3359" y="8077"/>
                    </a:cubicBezTo>
                    <a:cubicBezTo>
                      <a:pt x="3034" y="9455"/>
                      <a:pt x="2633" y="10708"/>
                      <a:pt x="2307" y="12062"/>
                    </a:cubicBezTo>
                    <a:cubicBezTo>
                      <a:pt x="2106" y="12788"/>
                      <a:pt x="2006" y="13515"/>
                      <a:pt x="2006" y="14242"/>
                    </a:cubicBezTo>
                    <a:cubicBezTo>
                      <a:pt x="2006" y="14969"/>
                      <a:pt x="2106" y="15721"/>
                      <a:pt x="2407" y="16448"/>
                    </a:cubicBezTo>
                    <a:lnTo>
                      <a:pt x="2833" y="17375"/>
                    </a:lnTo>
                    <a:cubicBezTo>
                      <a:pt x="2933" y="17701"/>
                      <a:pt x="3034" y="18001"/>
                      <a:pt x="3134" y="18327"/>
                    </a:cubicBezTo>
                    <a:cubicBezTo>
                      <a:pt x="3359" y="18954"/>
                      <a:pt x="3460" y="19681"/>
                      <a:pt x="3560" y="20307"/>
                    </a:cubicBezTo>
                    <a:cubicBezTo>
                      <a:pt x="3660" y="21661"/>
                      <a:pt x="3560" y="23014"/>
                      <a:pt x="3359" y="24367"/>
                    </a:cubicBezTo>
                    <a:cubicBezTo>
                      <a:pt x="3034" y="25746"/>
                      <a:pt x="2633" y="26999"/>
                      <a:pt x="2106" y="28252"/>
                    </a:cubicBezTo>
                    <a:cubicBezTo>
                      <a:pt x="1580" y="29505"/>
                      <a:pt x="853" y="30758"/>
                      <a:pt x="1" y="31786"/>
                    </a:cubicBezTo>
                    <a:cubicBezTo>
                      <a:pt x="1" y="31886"/>
                      <a:pt x="1" y="32012"/>
                      <a:pt x="126" y="32112"/>
                    </a:cubicBezTo>
                    <a:cubicBezTo>
                      <a:pt x="160" y="32145"/>
                      <a:pt x="193" y="32156"/>
                      <a:pt x="223" y="32156"/>
                    </a:cubicBezTo>
                    <a:cubicBezTo>
                      <a:pt x="282" y="32156"/>
                      <a:pt x="327" y="32112"/>
                      <a:pt x="327" y="32112"/>
                    </a:cubicBezTo>
                    <a:cubicBezTo>
                      <a:pt x="2106" y="29906"/>
                      <a:pt x="3460" y="27300"/>
                      <a:pt x="4086" y="24493"/>
                    </a:cubicBezTo>
                    <a:cubicBezTo>
                      <a:pt x="4387" y="23114"/>
                      <a:pt x="4387" y="21661"/>
                      <a:pt x="4287" y="20207"/>
                    </a:cubicBezTo>
                    <a:cubicBezTo>
                      <a:pt x="4186" y="19580"/>
                      <a:pt x="4086" y="18854"/>
                      <a:pt x="3886" y="18102"/>
                    </a:cubicBezTo>
                    <a:cubicBezTo>
                      <a:pt x="3760" y="17801"/>
                      <a:pt x="3660" y="17475"/>
                      <a:pt x="3560" y="17074"/>
                    </a:cubicBezTo>
                    <a:lnTo>
                      <a:pt x="3134" y="16122"/>
                    </a:lnTo>
                    <a:cubicBezTo>
                      <a:pt x="2933" y="15495"/>
                      <a:pt x="2833" y="14869"/>
                      <a:pt x="2833" y="14242"/>
                    </a:cubicBezTo>
                    <a:cubicBezTo>
                      <a:pt x="2833" y="13616"/>
                      <a:pt x="2933" y="12889"/>
                      <a:pt x="3034" y="12262"/>
                    </a:cubicBezTo>
                    <a:cubicBezTo>
                      <a:pt x="3359" y="10909"/>
                      <a:pt x="3760" y="9656"/>
                      <a:pt x="4086" y="8302"/>
                    </a:cubicBezTo>
                    <a:cubicBezTo>
                      <a:pt x="4287" y="7575"/>
                      <a:pt x="4387" y="6949"/>
                      <a:pt x="4512" y="6197"/>
                    </a:cubicBezTo>
                    <a:cubicBezTo>
                      <a:pt x="4613" y="5470"/>
                      <a:pt x="4713" y="4743"/>
                      <a:pt x="4613" y="4016"/>
                    </a:cubicBezTo>
                    <a:cubicBezTo>
                      <a:pt x="4512" y="3290"/>
                      <a:pt x="4387" y="2663"/>
                      <a:pt x="4086" y="1936"/>
                    </a:cubicBezTo>
                    <a:cubicBezTo>
                      <a:pt x="3886" y="1310"/>
                      <a:pt x="3560" y="683"/>
                      <a:pt x="3034" y="57"/>
                    </a:cubicBezTo>
                    <a:cubicBezTo>
                      <a:pt x="2967" y="57"/>
                      <a:pt x="2900" y="1"/>
                      <a:pt x="2833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9" name="Google Shape;1859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0" name="Google Shape;1860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1" name="Google Shape;1861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62" name="Google Shape;1862;p11"/>
            <p:cNvGrpSpPr/>
            <p:nvPr/>
          </p:nvGrpSpPr>
          <p:grpSpPr>
            <a:xfrm rot="10800000">
              <a:off x="1268100" y="764529"/>
              <a:ext cx="1710712" cy="768478"/>
              <a:chOff x="6477428" y="4097776"/>
              <a:chExt cx="1710712" cy="768478"/>
            </a:xfrm>
          </p:grpSpPr>
          <p:sp>
            <p:nvSpPr>
              <p:cNvPr id="1863" name="Google Shape;1863;p11"/>
              <p:cNvSpPr/>
              <p:nvPr/>
            </p:nvSpPr>
            <p:spPr>
              <a:xfrm flipH="1">
                <a:off x="7796983" y="4506879"/>
                <a:ext cx="278946" cy="310982"/>
              </a:xfrm>
              <a:custGeom>
                <a:avLst/>
                <a:gdLst/>
                <a:ahLst/>
                <a:cxnLst/>
                <a:rect l="l" t="t" r="r" b="b"/>
                <a:pathLst>
                  <a:path w="8237" h="9183" extrusionOk="0">
                    <a:moveTo>
                      <a:pt x="3326" y="0"/>
                    </a:moveTo>
                    <a:cubicBezTo>
                      <a:pt x="1217" y="0"/>
                      <a:pt x="1" y="2521"/>
                      <a:pt x="967" y="5097"/>
                    </a:cubicBezTo>
                    <a:cubicBezTo>
                      <a:pt x="1900" y="7748"/>
                      <a:pt x="5091" y="9183"/>
                      <a:pt x="6802" y="9183"/>
                    </a:cubicBezTo>
                    <a:cubicBezTo>
                      <a:pt x="7138" y="9183"/>
                      <a:pt x="7417" y="9127"/>
                      <a:pt x="7611" y="9015"/>
                    </a:cubicBezTo>
                    <a:cubicBezTo>
                      <a:pt x="8237" y="8642"/>
                      <a:pt x="7045" y="1134"/>
                      <a:pt x="4378" y="195"/>
                    </a:cubicBezTo>
                    <a:cubicBezTo>
                      <a:pt x="4009" y="62"/>
                      <a:pt x="3657" y="0"/>
                      <a:pt x="332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4" name="Google Shape;1864;p11"/>
              <p:cNvSpPr/>
              <p:nvPr/>
            </p:nvSpPr>
            <p:spPr>
              <a:xfrm flipH="1">
                <a:off x="7776292" y="4550464"/>
                <a:ext cx="220495" cy="28897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533" extrusionOk="0">
                    <a:moveTo>
                      <a:pt x="111" y="1"/>
                    </a:moveTo>
                    <a:cubicBezTo>
                      <a:pt x="95" y="1"/>
                      <a:pt x="77" y="8"/>
                      <a:pt x="60" y="26"/>
                    </a:cubicBezTo>
                    <a:cubicBezTo>
                      <a:pt x="0" y="26"/>
                      <a:pt x="0" y="85"/>
                      <a:pt x="0" y="160"/>
                    </a:cubicBezTo>
                    <a:cubicBezTo>
                      <a:pt x="0" y="160"/>
                      <a:pt x="179" y="770"/>
                      <a:pt x="551" y="1709"/>
                    </a:cubicBezTo>
                    <a:cubicBezTo>
                      <a:pt x="685" y="1947"/>
                      <a:pt x="805" y="2201"/>
                      <a:pt x="924" y="2454"/>
                    </a:cubicBezTo>
                    <a:cubicBezTo>
                      <a:pt x="983" y="2573"/>
                      <a:pt x="1058" y="2692"/>
                      <a:pt x="1117" y="2826"/>
                    </a:cubicBezTo>
                    <a:cubicBezTo>
                      <a:pt x="1177" y="3005"/>
                      <a:pt x="1237" y="3139"/>
                      <a:pt x="1356" y="3258"/>
                    </a:cubicBezTo>
                    <a:cubicBezTo>
                      <a:pt x="1490" y="3512"/>
                      <a:pt x="1669" y="3810"/>
                      <a:pt x="1803" y="4063"/>
                    </a:cubicBezTo>
                    <a:cubicBezTo>
                      <a:pt x="1981" y="4376"/>
                      <a:pt x="2175" y="4629"/>
                      <a:pt x="2354" y="4927"/>
                    </a:cubicBezTo>
                    <a:cubicBezTo>
                      <a:pt x="2548" y="5180"/>
                      <a:pt x="2786" y="5493"/>
                      <a:pt x="2980" y="5746"/>
                    </a:cubicBezTo>
                    <a:cubicBezTo>
                      <a:pt x="3158" y="5985"/>
                      <a:pt x="3412" y="6238"/>
                      <a:pt x="3590" y="6491"/>
                    </a:cubicBezTo>
                    <a:cubicBezTo>
                      <a:pt x="3725" y="6610"/>
                      <a:pt x="3844" y="6670"/>
                      <a:pt x="3903" y="6789"/>
                    </a:cubicBezTo>
                    <a:cubicBezTo>
                      <a:pt x="4037" y="6923"/>
                      <a:pt x="4157" y="7042"/>
                      <a:pt x="4276" y="7102"/>
                    </a:cubicBezTo>
                    <a:cubicBezTo>
                      <a:pt x="4469" y="7296"/>
                      <a:pt x="4708" y="7474"/>
                      <a:pt x="4901" y="7608"/>
                    </a:cubicBezTo>
                    <a:cubicBezTo>
                      <a:pt x="5080" y="7787"/>
                      <a:pt x="5274" y="7906"/>
                      <a:pt x="5453" y="8040"/>
                    </a:cubicBezTo>
                    <a:cubicBezTo>
                      <a:pt x="5646" y="8160"/>
                      <a:pt x="5765" y="8219"/>
                      <a:pt x="5900" y="8279"/>
                    </a:cubicBezTo>
                    <a:cubicBezTo>
                      <a:pt x="6198" y="8413"/>
                      <a:pt x="6332" y="8532"/>
                      <a:pt x="6332" y="8532"/>
                    </a:cubicBezTo>
                    <a:cubicBezTo>
                      <a:pt x="6391" y="8532"/>
                      <a:pt x="6451" y="8532"/>
                      <a:pt x="6451" y="8472"/>
                    </a:cubicBezTo>
                    <a:cubicBezTo>
                      <a:pt x="6510" y="8413"/>
                      <a:pt x="6510" y="8353"/>
                      <a:pt x="6451" y="8353"/>
                    </a:cubicBezTo>
                    <a:lnTo>
                      <a:pt x="6451" y="8279"/>
                    </a:lnTo>
                    <a:cubicBezTo>
                      <a:pt x="6451" y="8279"/>
                      <a:pt x="6272" y="8219"/>
                      <a:pt x="6078" y="8040"/>
                    </a:cubicBezTo>
                    <a:cubicBezTo>
                      <a:pt x="5959" y="7981"/>
                      <a:pt x="5765" y="7906"/>
                      <a:pt x="5646" y="7787"/>
                    </a:cubicBezTo>
                    <a:cubicBezTo>
                      <a:pt x="5453" y="7668"/>
                      <a:pt x="5274" y="7534"/>
                      <a:pt x="5080" y="7355"/>
                    </a:cubicBezTo>
                    <a:cubicBezTo>
                      <a:pt x="4901" y="7236"/>
                      <a:pt x="4708" y="7042"/>
                      <a:pt x="4529" y="6864"/>
                    </a:cubicBezTo>
                    <a:cubicBezTo>
                      <a:pt x="4276" y="6670"/>
                      <a:pt x="4157" y="6417"/>
                      <a:pt x="3903" y="6178"/>
                    </a:cubicBezTo>
                    <a:cubicBezTo>
                      <a:pt x="3725" y="5985"/>
                      <a:pt x="3531" y="5746"/>
                      <a:pt x="3292" y="5493"/>
                    </a:cubicBezTo>
                    <a:cubicBezTo>
                      <a:pt x="3099" y="5240"/>
                      <a:pt x="2920" y="4927"/>
                      <a:pt x="2726" y="4688"/>
                    </a:cubicBezTo>
                    <a:cubicBezTo>
                      <a:pt x="2548" y="4435"/>
                      <a:pt x="2354" y="4122"/>
                      <a:pt x="2175" y="3884"/>
                    </a:cubicBezTo>
                    <a:cubicBezTo>
                      <a:pt x="1981" y="3571"/>
                      <a:pt x="1862" y="3318"/>
                      <a:pt x="1669" y="3065"/>
                    </a:cubicBezTo>
                    <a:cubicBezTo>
                      <a:pt x="1549" y="2767"/>
                      <a:pt x="1356" y="2513"/>
                      <a:pt x="1237" y="2260"/>
                    </a:cubicBezTo>
                    <a:cubicBezTo>
                      <a:pt x="1117" y="2022"/>
                      <a:pt x="983" y="1769"/>
                      <a:pt x="864" y="1575"/>
                    </a:cubicBezTo>
                    <a:cubicBezTo>
                      <a:pt x="685" y="1143"/>
                      <a:pt x="492" y="770"/>
                      <a:pt x="373" y="458"/>
                    </a:cubicBezTo>
                    <a:cubicBezTo>
                      <a:pt x="238" y="219"/>
                      <a:pt x="179" y="85"/>
                      <a:pt x="179" y="85"/>
                    </a:cubicBezTo>
                    <a:cubicBezTo>
                      <a:pt x="179" y="43"/>
                      <a:pt x="149" y="1"/>
                      <a:pt x="1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5" name="Google Shape;1865;p11"/>
              <p:cNvSpPr/>
              <p:nvPr/>
            </p:nvSpPr>
            <p:spPr>
              <a:xfrm flipH="1">
                <a:off x="7906469" y="4561063"/>
                <a:ext cx="138779" cy="129026"/>
              </a:xfrm>
              <a:custGeom>
                <a:avLst/>
                <a:gdLst/>
                <a:ahLst/>
                <a:cxnLst/>
                <a:rect l="l" t="t" r="r" b="b"/>
                <a:pathLst>
                  <a:path w="4098" h="3810" extrusionOk="0">
                    <a:moveTo>
                      <a:pt x="3984" y="1"/>
                    </a:moveTo>
                    <a:cubicBezTo>
                      <a:pt x="3941" y="1"/>
                      <a:pt x="3904" y="43"/>
                      <a:pt x="3904" y="85"/>
                    </a:cubicBezTo>
                    <a:cubicBezTo>
                      <a:pt x="3725" y="338"/>
                      <a:pt x="3666" y="651"/>
                      <a:pt x="3532" y="889"/>
                    </a:cubicBezTo>
                    <a:cubicBezTo>
                      <a:pt x="3412" y="1202"/>
                      <a:pt x="3353" y="1456"/>
                      <a:pt x="3293" y="1768"/>
                    </a:cubicBezTo>
                    <a:cubicBezTo>
                      <a:pt x="3159" y="2081"/>
                      <a:pt x="3159" y="2379"/>
                      <a:pt x="3100" y="2692"/>
                    </a:cubicBezTo>
                    <a:lnTo>
                      <a:pt x="3100" y="3199"/>
                    </a:lnTo>
                    <a:cubicBezTo>
                      <a:pt x="2980" y="3124"/>
                      <a:pt x="2861" y="3065"/>
                      <a:pt x="2727" y="3005"/>
                    </a:cubicBezTo>
                    <a:cubicBezTo>
                      <a:pt x="2668" y="2945"/>
                      <a:pt x="2608" y="2945"/>
                      <a:pt x="2548" y="2886"/>
                    </a:cubicBezTo>
                    <a:lnTo>
                      <a:pt x="2295" y="2826"/>
                    </a:lnTo>
                    <a:cubicBezTo>
                      <a:pt x="2176" y="2752"/>
                      <a:pt x="2042" y="2692"/>
                      <a:pt x="1863" y="2692"/>
                    </a:cubicBezTo>
                    <a:lnTo>
                      <a:pt x="1669" y="2632"/>
                    </a:lnTo>
                    <a:cubicBezTo>
                      <a:pt x="1610" y="2573"/>
                      <a:pt x="1550" y="2573"/>
                      <a:pt x="1431" y="2573"/>
                    </a:cubicBezTo>
                    <a:lnTo>
                      <a:pt x="999" y="2454"/>
                    </a:lnTo>
                    <a:lnTo>
                      <a:pt x="552" y="2454"/>
                    </a:lnTo>
                    <a:cubicBezTo>
                      <a:pt x="433" y="2454"/>
                      <a:pt x="254" y="2379"/>
                      <a:pt x="120" y="2379"/>
                    </a:cubicBezTo>
                    <a:cubicBezTo>
                      <a:pt x="61" y="2379"/>
                      <a:pt x="1" y="2454"/>
                      <a:pt x="1" y="2513"/>
                    </a:cubicBezTo>
                    <a:cubicBezTo>
                      <a:pt x="1" y="2573"/>
                      <a:pt x="61" y="2632"/>
                      <a:pt x="61" y="2632"/>
                    </a:cubicBezTo>
                    <a:lnTo>
                      <a:pt x="120" y="2632"/>
                    </a:lnTo>
                    <a:cubicBezTo>
                      <a:pt x="254" y="2632"/>
                      <a:pt x="373" y="2692"/>
                      <a:pt x="552" y="2692"/>
                    </a:cubicBezTo>
                    <a:lnTo>
                      <a:pt x="746" y="2752"/>
                    </a:lnTo>
                    <a:cubicBezTo>
                      <a:pt x="805" y="2752"/>
                      <a:pt x="865" y="2752"/>
                      <a:pt x="925" y="2826"/>
                    </a:cubicBezTo>
                    <a:lnTo>
                      <a:pt x="1372" y="2886"/>
                    </a:lnTo>
                    <a:cubicBezTo>
                      <a:pt x="1431" y="2886"/>
                      <a:pt x="1491" y="2945"/>
                      <a:pt x="1550" y="2945"/>
                    </a:cubicBezTo>
                    <a:lnTo>
                      <a:pt x="1744" y="3005"/>
                    </a:lnTo>
                    <a:cubicBezTo>
                      <a:pt x="1923" y="3065"/>
                      <a:pt x="2042" y="3124"/>
                      <a:pt x="2176" y="3199"/>
                    </a:cubicBezTo>
                    <a:lnTo>
                      <a:pt x="2355" y="3258"/>
                    </a:lnTo>
                    <a:cubicBezTo>
                      <a:pt x="2414" y="3318"/>
                      <a:pt x="2489" y="3318"/>
                      <a:pt x="2548" y="3377"/>
                    </a:cubicBezTo>
                    <a:cubicBezTo>
                      <a:pt x="2668" y="3437"/>
                      <a:pt x="2787" y="3497"/>
                      <a:pt x="2921" y="3571"/>
                    </a:cubicBezTo>
                    <a:cubicBezTo>
                      <a:pt x="3040" y="3631"/>
                      <a:pt x="3159" y="3690"/>
                      <a:pt x="3293" y="3750"/>
                    </a:cubicBezTo>
                    <a:cubicBezTo>
                      <a:pt x="3293" y="3809"/>
                      <a:pt x="3353" y="3809"/>
                      <a:pt x="3412" y="3809"/>
                    </a:cubicBezTo>
                    <a:cubicBezTo>
                      <a:pt x="3532" y="3809"/>
                      <a:pt x="3606" y="3690"/>
                      <a:pt x="3606" y="3571"/>
                    </a:cubicBezTo>
                    <a:lnTo>
                      <a:pt x="3606" y="3318"/>
                    </a:lnTo>
                    <a:cubicBezTo>
                      <a:pt x="3532" y="3258"/>
                      <a:pt x="3532" y="3199"/>
                      <a:pt x="3532" y="3124"/>
                    </a:cubicBezTo>
                    <a:lnTo>
                      <a:pt x="3532" y="2692"/>
                    </a:lnTo>
                    <a:lnTo>
                      <a:pt x="3532" y="2513"/>
                    </a:lnTo>
                    <a:cubicBezTo>
                      <a:pt x="3532" y="2454"/>
                      <a:pt x="3606" y="2379"/>
                      <a:pt x="3606" y="2260"/>
                    </a:cubicBezTo>
                    <a:cubicBezTo>
                      <a:pt x="3606" y="2141"/>
                      <a:pt x="3606" y="2007"/>
                      <a:pt x="3666" y="1828"/>
                    </a:cubicBezTo>
                    <a:cubicBezTo>
                      <a:pt x="3725" y="1575"/>
                      <a:pt x="3785" y="1262"/>
                      <a:pt x="3845" y="1024"/>
                    </a:cubicBezTo>
                    <a:cubicBezTo>
                      <a:pt x="3904" y="711"/>
                      <a:pt x="4038" y="457"/>
                      <a:pt x="4098" y="145"/>
                    </a:cubicBezTo>
                    <a:cubicBezTo>
                      <a:pt x="4098" y="85"/>
                      <a:pt x="4098" y="25"/>
                      <a:pt x="4038" y="25"/>
                    </a:cubicBezTo>
                    <a:cubicBezTo>
                      <a:pt x="4021" y="8"/>
                      <a:pt x="4002" y="1"/>
                      <a:pt x="3984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6" name="Google Shape;1866;p11"/>
              <p:cNvSpPr/>
              <p:nvPr/>
            </p:nvSpPr>
            <p:spPr>
              <a:xfrm flipH="1">
                <a:off x="7851980" y="4620936"/>
                <a:ext cx="144807" cy="153408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4530" extrusionOk="0">
                    <a:moveTo>
                      <a:pt x="4157" y="0"/>
                    </a:moveTo>
                    <a:cubicBezTo>
                      <a:pt x="4097" y="0"/>
                      <a:pt x="4037" y="0"/>
                      <a:pt x="4037" y="60"/>
                    </a:cubicBezTo>
                    <a:cubicBezTo>
                      <a:pt x="3963" y="239"/>
                      <a:pt x="3903" y="432"/>
                      <a:pt x="3844" y="611"/>
                    </a:cubicBezTo>
                    <a:cubicBezTo>
                      <a:pt x="3844" y="745"/>
                      <a:pt x="3784" y="924"/>
                      <a:pt x="3725" y="1118"/>
                    </a:cubicBezTo>
                    <a:cubicBezTo>
                      <a:pt x="3665" y="1490"/>
                      <a:pt x="3590" y="1803"/>
                      <a:pt x="3531" y="2175"/>
                    </a:cubicBezTo>
                    <a:cubicBezTo>
                      <a:pt x="3531" y="2295"/>
                      <a:pt x="3471" y="2354"/>
                      <a:pt x="3471" y="2414"/>
                    </a:cubicBezTo>
                    <a:lnTo>
                      <a:pt x="3471" y="2727"/>
                    </a:lnTo>
                    <a:cubicBezTo>
                      <a:pt x="3471" y="2920"/>
                      <a:pt x="3412" y="3099"/>
                      <a:pt x="3412" y="3293"/>
                    </a:cubicBezTo>
                    <a:cubicBezTo>
                      <a:pt x="3412" y="3352"/>
                      <a:pt x="3412" y="3472"/>
                      <a:pt x="3471" y="3531"/>
                    </a:cubicBezTo>
                    <a:lnTo>
                      <a:pt x="3471" y="3844"/>
                    </a:lnTo>
                    <a:lnTo>
                      <a:pt x="3471" y="4017"/>
                    </a:lnTo>
                    <a:lnTo>
                      <a:pt x="3471" y="4017"/>
                    </a:lnTo>
                    <a:cubicBezTo>
                      <a:pt x="3284" y="3971"/>
                      <a:pt x="3099" y="3916"/>
                      <a:pt x="2920" y="3844"/>
                    </a:cubicBezTo>
                    <a:lnTo>
                      <a:pt x="2473" y="3784"/>
                    </a:lnTo>
                    <a:lnTo>
                      <a:pt x="1981" y="3665"/>
                    </a:lnTo>
                    <a:cubicBezTo>
                      <a:pt x="1862" y="3591"/>
                      <a:pt x="1669" y="3591"/>
                      <a:pt x="1549" y="3591"/>
                    </a:cubicBezTo>
                    <a:cubicBezTo>
                      <a:pt x="1356" y="3531"/>
                      <a:pt x="1237" y="3531"/>
                      <a:pt x="1058" y="3472"/>
                    </a:cubicBezTo>
                    <a:lnTo>
                      <a:pt x="611" y="3472"/>
                    </a:lnTo>
                    <a:cubicBezTo>
                      <a:pt x="432" y="3412"/>
                      <a:pt x="313" y="3412"/>
                      <a:pt x="119" y="3412"/>
                    </a:cubicBezTo>
                    <a:cubicBezTo>
                      <a:pt x="60" y="3412"/>
                      <a:pt x="0" y="3472"/>
                      <a:pt x="0" y="3531"/>
                    </a:cubicBezTo>
                    <a:cubicBezTo>
                      <a:pt x="0" y="3591"/>
                      <a:pt x="60" y="3665"/>
                      <a:pt x="119" y="3665"/>
                    </a:cubicBezTo>
                    <a:cubicBezTo>
                      <a:pt x="238" y="3665"/>
                      <a:pt x="432" y="3725"/>
                      <a:pt x="551" y="3725"/>
                    </a:cubicBezTo>
                    <a:cubicBezTo>
                      <a:pt x="611" y="3725"/>
                      <a:pt x="745" y="3725"/>
                      <a:pt x="805" y="3784"/>
                    </a:cubicBezTo>
                    <a:lnTo>
                      <a:pt x="983" y="3784"/>
                    </a:lnTo>
                    <a:cubicBezTo>
                      <a:pt x="1177" y="3844"/>
                      <a:pt x="1296" y="3844"/>
                      <a:pt x="1490" y="3904"/>
                    </a:cubicBezTo>
                    <a:cubicBezTo>
                      <a:pt x="1609" y="3963"/>
                      <a:pt x="1803" y="3963"/>
                      <a:pt x="1922" y="4038"/>
                    </a:cubicBezTo>
                    <a:cubicBezTo>
                      <a:pt x="2548" y="4157"/>
                      <a:pt x="3099" y="4336"/>
                      <a:pt x="3725" y="4529"/>
                    </a:cubicBezTo>
                    <a:lnTo>
                      <a:pt x="3784" y="4529"/>
                    </a:lnTo>
                    <a:cubicBezTo>
                      <a:pt x="3903" y="4529"/>
                      <a:pt x="4037" y="4410"/>
                      <a:pt x="3963" y="4276"/>
                    </a:cubicBezTo>
                    <a:lnTo>
                      <a:pt x="3903" y="4038"/>
                    </a:lnTo>
                    <a:lnTo>
                      <a:pt x="3903" y="3784"/>
                    </a:lnTo>
                    <a:cubicBezTo>
                      <a:pt x="3903" y="3725"/>
                      <a:pt x="3844" y="3591"/>
                      <a:pt x="3844" y="3531"/>
                    </a:cubicBezTo>
                    <a:lnTo>
                      <a:pt x="3844" y="3293"/>
                    </a:lnTo>
                    <a:lnTo>
                      <a:pt x="3844" y="2727"/>
                    </a:lnTo>
                    <a:cubicBezTo>
                      <a:pt x="3903" y="2607"/>
                      <a:pt x="3903" y="2414"/>
                      <a:pt x="3903" y="2235"/>
                    </a:cubicBezTo>
                    <a:cubicBezTo>
                      <a:pt x="3963" y="1863"/>
                      <a:pt x="4037" y="1550"/>
                      <a:pt x="4037" y="1177"/>
                    </a:cubicBezTo>
                    <a:cubicBezTo>
                      <a:pt x="4097" y="864"/>
                      <a:pt x="4157" y="492"/>
                      <a:pt x="4276" y="120"/>
                    </a:cubicBezTo>
                    <a:cubicBezTo>
                      <a:pt x="4276" y="60"/>
                      <a:pt x="4216" y="60"/>
                      <a:pt x="4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7" name="Google Shape;1867;p11"/>
              <p:cNvSpPr/>
              <p:nvPr/>
            </p:nvSpPr>
            <p:spPr>
              <a:xfrm rot="-1328962" flipH="1">
                <a:off x="7735800" y="4362458"/>
                <a:ext cx="53370" cy="73993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2185" extrusionOk="0">
                    <a:moveTo>
                      <a:pt x="454" y="1"/>
                    </a:moveTo>
                    <a:cubicBezTo>
                      <a:pt x="226" y="1"/>
                      <a:pt x="0" y="236"/>
                      <a:pt x="85" y="501"/>
                    </a:cubicBezTo>
                    <a:cubicBezTo>
                      <a:pt x="219" y="814"/>
                      <a:pt x="532" y="1186"/>
                      <a:pt x="711" y="1440"/>
                    </a:cubicBezTo>
                    <a:cubicBezTo>
                      <a:pt x="905" y="1678"/>
                      <a:pt x="1083" y="2110"/>
                      <a:pt x="1456" y="2185"/>
                    </a:cubicBezTo>
                    <a:lnTo>
                      <a:pt x="1515" y="2110"/>
                    </a:lnTo>
                    <a:cubicBezTo>
                      <a:pt x="1575" y="1812"/>
                      <a:pt x="1337" y="1440"/>
                      <a:pt x="1203" y="1186"/>
                    </a:cubicBezTo>
                    <a:cubicBezTo>
                      <a:pt x="1024" y="874"/>
                      <a:pt x="964" y="442"/>
                      <a:pt x="711" y="129"/>
                    </a:cubicBezTo>
                    <a:cubicBezTo>
                      <a:pt x="638" y="39"/>
                      <a:pt x="546" y="1"/>
                      <a:pt x="454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8" name="Google Shape;1868;p11"/>
              <p:cNvSpPr/>
              <p:nvPr/>
            </p:nvSpPr>
            <p:spPr>
              <a:xfrm rot="-1328962" flipH="1">
                <a:off x="7693112" y="4357676"/>
                <a:ext cx="33830" cy="91602"/>
              </a:xfrm>
              <a:custGeom>
                <a:avLst/>
                <a:gdLst/>
                <a:ahLst/>
                <a:cxnLst/>
                <a:rect l="l" t="t" r="r" b="b"/>
                <a:pathLst>
                  <a:path w="999" h="2705" extrusionOk="0">
                    <a:moveTo>
                      <a:pt x="359" y="0"/>
                    </a:moveTo>
                    <a:cubicBezTo>
                      <a:pt x="175" y="0"/>
                      <a:pt x="1" y="100"/>
                      <a:pt x="1" y="312"/>
                    </a:cubicBezTo>
                    <a:cubicBezTo>
                      <a:pt x="1" y="1176"/>
                      <a:pt x="60" y="2099"/>
                      <a:pt x="746" y="2665"/>
                    </a:cubicBezTo>
                    <a:cubicBezTo>
                      <a:pt x="773" y="2693"/>
                      <a:pt x="801" y="2704"/>
                      <a:pt x="829" y="2704"/>
                    </a:cubicBezTo>
                    <a:cubicBezTo>
                      <a:pt x="919" y="2704"/>
                      <a:pt x="999" y="2575"/>
                      <a:pt x="999" y="2472"/>
                    </a:cubicBezTo>
                    <a:cubicBezTo>
                      <a:pt x="746" y="1920"/>
                      <a:pt x="552" y="1176"/>
                      <a:pt x="746" y="550"/>
                    </a:cubicBezTo>
                    <a:cubicBezTo>
                      <a:pt x="893" y="194"/>
                      <a:pt x="616" y="0"/>
                      <a:pt x="359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9" name="Google Shape;1869;p11"/>
              <p:cNvSpPr/>
              <p:nvPr/>
            </p:nvSpPr>
            <p:spPr>
              <a:xfrm rot="-1328962" flipH="1">
                <a:off x="7633573" y="4363891"/>
                <a:ext cx="47071" cy="65730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1941" extrusionOk="0">
                    <a:moveTo>
                      <a:pt x="946" y="0"/>
                    </a:moveTo>
                    <a:cubicBezTo>
                      <a:pt x="880" y="0"/>
                      <a:pt x="811" y="23"/>
                      <a:pt x="746" y="77"/>
                    </a:cubicBezTo>
                    <a:cubicBezTo>
                      <a:pt x="373" y="330"/>
                      <a:pt x="194" y="628"/>
                      <a:pt x="60" y="1075"/>
                    </a:cubicBezTo>
                    <a:cubicBezTo>
                      <a:pt x="1" y="1373"/>
                      <a:pt x="60" y="1626"/>
                      <a:pt x="254" y="1879"/>
                    </a:cubicBezTo>
                    <a:cubicBezTo>
                      <a:pt x="295" y="1921"/>
                      <a:pt x="346" y="1941"/>
                      <a:pt x="394" y="1941"/>
                    </a:cubicBezTo>
                    <a:cubicBezTo>
                      <a:pt x="485" y="1941"/>
                      <a:pt x="567" y="1872"/>
                      <a:pt x="567" y="1745"/>
                    </a:cubicBezTo>
                    <a:lnTo>
                      <a:pt x="626" y="1626"/>
                    </a:lnTo>
                    <a:cubicBezTo>
                      <a:pt x="686" y="1507"/>
                      <a:pt x="746" y="1373"/>
                      <a:pt x="805" y="1254"/>
                    </a:cubicBezTo>
                    <a:cubicBezTo>
                      <a:pt x="939" y="1000"/>
                      <a:pt x="1118" y="822"/>
                      <a:pt x="1237" y="568"/>
                    </a:cubicBezTo>
                    <a:cubicBezTo>
                      <a:pt x="1390" y="322"/>
                      <a:pt x="1190" y="0"/>
                      <a:pt x="94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0" name="Google Shape;1870;p11"/>
              <p:cNvSpPr/>
              <p:nvPr/>
            </p:nvSpPr>
            <p:spPr>
              <a:xfrm flipH="1">
                <a:off x="7498194" y="4637869"/>
                <a:ext cx="155068" cy="228386"/>
              </a:xfrm>
              <a:custGeom>
                <a:avLst/>
                <a:gdLst/>
                <a:ahLst/>
                <a:cxnLst/>
                <a:rect l="l" t="t" r="r" b="b"/>
                <a:pathLst>
                  <a:path w="4579" h="6744" extrusionOk="0">
                    <a:moveTo>
                      <a:pt x="735" y="0"/>
                    </a:moveTo>
                    <a:cubicBezTo>
                      <a:pt x="384" y="0"/>
                      <a:pt x="1" y="307"/>
                      <a:pt x="150" y="737"/>
                    </a:cubicBezTo>
                    <a:cubicBezTo>
                      <a:pt x="1089" y="2972"/>
                      <a:pt x="1893" y="5459"/>
                      <a:pt x="4128" y="6696"/>
                    </a:cubicBezTo>
                    <a:cubicBezTo>
                      <a:pt x="4171" y="6729"/>
                      <a:pt x="4214" y="6743"/>
                      <a:pt x="4254" y="6743"/>
                    </a:cubicBezTo>
                    <a:cubicBezTo>
                      <a:pt x="4449" y="6743"/>
                      <a:pt x="4579" y="6402"/>
                      <a:pt x="4381" y="6204"/>
                    </a:cubicBezTo>
                    <a:cubicBezTo>
                      <a:pt x="2638" y="4774"/>
                      <a:pt x="1893" y="2540"/>
                      <a:pt x="1208" y="364"/>
                    </a:cubicBezTo>
                    <a:cubicBezTo>
                      <a:pt x="1141" y="109"/>
                      <a:pt x="944" y="0"/>
                      <a:pt x="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1" name="Google Shape;1871;p11"/>
              <p:cNvSpPr/>
              <p:nvPr/>
            </p:nvSpPr>
            <p:spPr>
              <a:xfrm flipH="1">
                <a:off x="7490914" y="4676204"/>
                <a:ext cx="57469" cy="139998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134" extrusionOk="0">
                    <a:moveTo>
                      <a:pt x="502" y="1"/>
                    </a:moveTo>
                    <a:cubicBezTo>
                      <a:pt x="258" y="1"/>
                      <a:pt x="1" y="172"/>
                      <a:pt x="33" y="469"/>
                    </a:cubicBezTo>
                    <a:cubicBezTo>
                      <a:pt x="227" y="1661"/>
                      <a:pt x="480" y="3016"/>
                      <a:pt x="1225" y="4015"/>
                    </a:cubicBezTo>
                    <a:cubicBezTo>
                      <a:pt x="1284" y="4098"/>
                      <a:pt x="1358" y="4133"/>
                      <a:pt x="1428" y="4133"/>
                    </a:cubicBezTo>
                    <a:cubicBezTo>
                      <a:pt x="1570" y="4133"/>
                      <a:pt x="1697" y="3990"/>
                      <a:pt x="1657" y="3821"/>
                    </a:cubicBezTo>
                    <a:cubicBezTo>
                      <a:pt x="1344" y="2644"/>
                      <a:pt x="971" y="1586"/>
                      <a:pt x="912" y="409"/>
                    </a:cubicBezTo>
                    <a:cubicBezTo>
                      <a:pt x="912" y="127"/>
                      <a:pt x="712" y="1"/>
                      <a:pt x="5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2" name="Google Shape;1872;p11"/>
              <p:cNvSpPr/>
              <p:nvPr/>
            </p:nvSpPr>
            <p:spPr>
              <a:xfrm flipH="1">
                <a:off x="7441031" y="4671734"/>
                <a:ext cx="4067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3095" extrusionOk="0">
                    <a:moveTo>
                      <a:pt x="639" y="0"/>
                    </a:moveTo>
                    <a:cubicBezTo>
                      <a:pt x="477" y="0"/>
                      <a:pt x="327" y="88"/>
                      <a:pt x="298" y="303"/>
                    </a:cubicBezTo>
                    <a:cubicBezTo>
                      <a:pt x="179" y="1167"/>
                      <a:pt x="1" y="2091"/>
                      <a:pt x="239" y="3029"/>
                    </a:cubicBezTo>
                    <a:cubicBezTo>
                      <a:pt x="262" y="3075"/>
                      <a:pt x="304" y="3094"/>
                      <a:pt x="351" y="3094"/>
                    </a:cubicBezTo>
                    <a:cubicBezTo>
                      <a:pt x="427" y="3094"/>
                      <a:pt x="515" y="3043"/>
                      <a:pt x="552" y="2970"/>
                    </a:cubicBezTo>
                    <a:cubicBezTo>
                      <a:pt x="671" y="2165"/>
                      <a:pt x="671" y="1286"/>
                      <a:pt x="1043" y="541"/>
                    </a:cubicBezTo>
                    <a:cubicBezTo>
                      <a:pt x="1201" y="236"/>
                      <a:pt x="904" y="0"/>
                      <a:pt x="6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3" name="Google Shape;1873;p11"/>
              <p:cNvSpPr/>
              <p:nvPr/>
            </p:nvSpPr>
            <p:spPr>
              <a:xfrm rot="-1328962" flipH="1">
                <a:off x="7965785" y="4101133"/>
                <a:ext cx="36472" cy="95361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816" extrusionOk="0">
                    <a:moveTo>
                      <a:pt x="473" y="0"/>
                    </a:moveTo>
                    <a:cubicBezTo>
                      <a:pt x="260" y="0"/>
                      <a:pt x="60" y="133"/>
                      <a:pt x="60" y="423"/>
                    </a:cubicBezTo>
                    <a:cubicBezTo>
                      <a:pt x="0" y="1168"/>
                      <a:pt x="194" y="2106"/>
                      <a:pt x="685" y="2717"/>
                    </a:cubicBezTo>
                    <a:cubicBezTo>
                      <a:pt x="728" y="2787"/>
                      <a:pt x="780" y="2816"/>
                      <a:pt x="830" y="2816"/>
                    </a:cubicBezTo>
                    <a:cubicBezTo>
                      <a:pt x="918" y="2816"/>
                      <a:pt x="998" y="2722"/>
                      <a:pt x="998" y="2598"/>
                    </a:cubicBezTo>
                    <a:cubicBezTo>
                      <a:pt x="939" y="1913"/>
                      <a:pt x="745" y="1362"/>
                      <a:pt x="939" y="676"/>
                    </a:cubicBezTo>
                    <a:cubicBezTo>
                      <a:pt x="1076" y="247"/>
                      <a:pt x="763" y="0"/>
                      <a:pt x="4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4" name="Google Shape;1874;p11"/>
              <p:cNvSpPr/>
              <p:nvPr/>
            </p:nvSpPr>
            <p:spPr>
              <a:xfrm rot="-1328962" flipH="1">
                <a:off x="7921656" y="4128631"/>
                <a:ext cx="47918" cy="104064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3073" extrusionOk="0">
                    <a:moveTo>
                      <a:pt x="975" y="0"/>
                    </a:moveTo>
                    <a:cubicBezTo>
                      <a:pt x="879" y="0"/>
                      <a:pt x="788" y="49"/>
                      <a:pt x="745" y="168"/>
                    </a:cubicBezTo>
                    <a:cubicBezTo>
                      <a:pt x="447" y="1047"/>
                      <a:pt x="1" y="2104"/>
                      <a:pt x="254" y="3028"/>
                    </a:cubicBezTo>
                    <a:cubicBezTo>
                      <a:pt x="254" y="3058"/>
                      <a:pt x="269" y="3073"/>
                      <a:pt x="291" y="3073"/>
                    </a:cubicBezTo>
                    <a:cubicBezTo>
                      <a:pt x="313" y="3073"/>
                      <a:pt x="343" y="3058"/>
                      <a:pt x="373" y="3028"/>
                    </a:cubicBezTo>
                    <a:cubicBezTo>
                      <a:pt x="567" y="2104"/>
                      <a:pt x="745" y="1285"/>
                      <a:pt x="1252" y="481"/>
                    </a:cubicBezTo>
                    <a:cubicBezTo>
                      <a:pt x="1415" y="226"/>
                      <a:pt x="1182" y="0"/>
                      <a:pt x="9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5" name="Google Shape;1875;p11"/>
              <p:cNvSpPr/>
              <p:nvPr/>
            </p:nvSpPr>
            <p:spPr>
              <a:xfrm rot="-1328962" flipH="1">
                <a:off x="8136008" y="4275358"/>
                <a:ext cx="43583" cy="53878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591" extrusionOk="0">
                    <a:moveTo>
                      <a:pt x="508" y="1"/>
                    </a:moveTo>
                    <a:cubicBezTo>
                      <a:pt x="240" y="1"/>
                      <a:pt x="1" y="304"/>
                      <a:pt x="229" y="576"/>
                    </a:cubicBezTo>
                    <a:cubicBezTo>
                      <a:pt x="289" y="695"/>
                      <a:pt x="423" y="814"/>
                      <a:pt x="542" y="888"/>
                    </a:cubicBezTo>
                    <a:cubicBezTo>
                      <a:pt x="795" y="1127"/>
                      <a:pt x="914" y="1380"/>
                      <a:pt x="1168" y="1559"/>
                    </a:cubicBezTo>
                    <a:cubicBezTo>
                      <a:pt x="1185" y="1581"/>
                      <a:pt x="1203" y="1590"/>
                      <a:pt x="1220" y="1590"/>
                    </a:cubicBezTo>
                    <a:cubicBezTo>
                      <a:pt x="1258" y="1590"/>
                      <a:pt x="1287" y="1541"/>
                      <a:pt x="1287" y="1499"/>
                    </a:cubicBezTo>
                    <a:cubicBezTo>
                      <a:pt x="1287" y="1186"/>
                      <a:pt x="1108" y="888"/>
                      <a:pt x="1034" y="635"/>
                    </a:cubicBezTo>
                    <a:cubicBezTo>
                      <a:pt x="974" y="516"/>
                      <a:pt x="974" y="382"/>
                      <a:pt x="855" y="263"/>
                    </a:cubicBezTo>
                    <a:cubicBezTo>
                      <a:pt x="855" y="203"/>
                      <a:pt x="795" y="203"/>
                      <a:pt x="795" y="144"/>
                    </a:cubicBezTo>
                    <a:cubicBezTo>
                      <a:pt x="710" y="43"/>
                      <a:pt x="607" y="1"/>
                      <a:pt x="5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6" name="Google Shape;1876;p11"/>
              <p:cNvSpPr/>
              <p:nvPr/>
            </p:nvSpPr>
            <p:spPr>
              <a:xfrm rot="-1328962" flipH="1">
                <a:off x="8099755" y="4265233"/>
                <a:ext cx="56959" cy="62073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833" extrusionOk="0">
                    <a:moveTo>
                      <a:pt x="458" y="1"/>
                    </a:moveTo>
                    <a:cubicBezTo>
                      <a:pt x="0" y="1"/>
                      <a:pt x="36" y="818"/>
                      <a:pt x="564" y="818"/>
                    </a:cubicBezTo>
                    <a:cubicBezTo>
                      <a:pt x="430" y="818"/>
                      <a:pt x="624" y="878"/>
                      <a:pt x="683" y="878"/>
                    </a:cubicBezTo>
                    <a:cubicBezTo>
                      <a:pt x="743" y="878"/>
                      <a:pt x="862" y="997"/>
                      <a:pt x="936" y="1131"/>
                    </a:cubicBezTo>
                    <a:cubicBezTo>
                      <a:pt x="1115" y="1310"/>
                      <a:pt x="1234" y="1623"/>
                      <a:pt x="1488" y="1801"/>
                    </a:cubicBezTo>
                    <a:cubicBezTo>
                      <a:pt x="1506" y="1824"/>
                      <a:pt x="1530" y="1833"/>
                      <a:pt x="1556" y="1833"/>
                    </a:cubicBezTo>
                    <a:cubicBezTo>
                      <a:pt x="1616" y="1833"/>
                      <a:pt x="1681" y="1784"/>
                      <a:pt x="1681" y="1742"/>
                    </a:cubicBezTo>
                    <a:cubicBezTo>
                      <a:pt x="1681" y="1369"/>
                      <a:pt x="1488" y="937"/>
                      <a:pt x="1309" y="625"/>
                    </a:cubicBezTo>
                    <a:cubicBezTo>
                      <a:pt x="1115" y="312"/>
                      <a:pt x="936" y="73"/>
                      <a:pt x="564" y="14"/>
                    </a:cubicBezTo>
                    <a:cubicBezTo>
                      <a:pt x="526" y="5"/>
                      <a:pt x="491" y="1"/>
                      <a:pt x="4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7" name="Google Shape;1877;p11"/>
              <p:cNvSpPr/>
              <p:nvPr/>
            </p:nvSpPr>
            <p:spPr>
              <a:xfrm rot="-1328962" flipH="1">
                <a:off x="7487341" y="4234718"/>
                <a:ext cx="90349" cy="123096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635" extrusionOk="0">
                    <a:moveTo>
                      <a:pt x="1650" y="1"/>
                    </a:moveTo>
                    <a:cubicBezTo>
                      <a:pt x="1485" y="1"/>
                      <a:pt x="1321" y="41"/>
                      <a:pt x="1178" y="119"/>
                    </a:cubicBezTo>
                    <a:cubicBezTo>
                      <a:pt x="805" y="373"/>
                      <a:pt x="627" y="805"/>
                      <a:pt x="567" y="1237"/>
                    </a:cubicBezTo>
                    <a:cubicBezTo>
                      <a:pt x="433" y="1490"/>
                      <a:pt x="314" y="1684"/>
                      <a:pt x="254" y="1922"/>
                    </a:cubicBezTo>
                    <a:cubicBezTo>
                      <a:pt x="120" y="2235"/>
                      <a:pt x="1" y="2667"/>
                      <a:pt x="120" y="3039"/>
                    </a:cubicBezTo>
                    <a:cubicBezTo>
                      <a:pt x="232" y="3399"/>
                      <a:pt x="591" y="3635"/>
                      <a:pt x="958" y="3635"/>
                    </a:cubicBezTo>
                    <a:cubicBezTo>
                      <a:pt x="1032" y="3635"/>
                      <a:pt x="1106" y="3625"/>
                      <a:pt x="1178" y="3605"/>
                    </a:cubicBezTo>
                    <a:cubicBezTo>
                      <a:pt x="1610" y="3412"/>
                      <a:pt x="1863" y="3099"/>
                      <a:pt x="2116" y="2801"/>
                    </a:cubicBezTo>
                    <a:cubicBezTo>
                      <a:pt x="2355" y="2488"/>
                      <a:pt x="2489" y="2056"/>
                      <a:pt x="2548" y="1684"/>
                    </a:cubicBezTo>
                    <a:cubicBezTo>
                      <a:pt x="2608" y="1311"/>
                      <a:pt x="2668" y="864"/>
                      <a:pt x="2489" y="492"/>
                    </a:cubicBezTo>
                    <a:cubicBezTo>
                      <a:pt x="2319" y="163"/>
                      <a:pt x="1983" y="1"/>
                      <a:pt x="16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8" name="Google Shape;1878;p11"/>
              <p:cNvSpPr/>
              <p:nvPr/>
            </p:nvSpPr>
            <p:spPr>
              <a:xfrm rot="-1328962" flipH="1">
                <a:off x="6491676" y="4688995"/>
                <a:ext cx="233594" cy="121301"/>
              </a:xfrm>
              <a:custGeom>
                <a:avLst/>
                <a:gdLst/>
                <a:ahLst/>
                <a:cxnLst/>
                <a:rect l="l" t="t" r="r" b="b"/>
                <a:pathLst>
                  <a:path w="6898" h="3582" extrusionOk="0">
                    <a:moveTo>
                      <a:pt x="1922" y="1"/>
                    </a:moveTo>
                    <a:cubicBezTo>
                      <a:pt x="1490" y="1"/>
                      <a:pt x="998" y="195"/>
                      <a:pt x="686" y="567"/>
                    </a:cubicBezTo>
                    <a:cubicBezTo>
                      <a:pt x="0" y="1431"/>
                      <a:pt x="566" y="2548"/>
                      <a:pt x="1430" y="3040"/>
                    </a:cubicBezTo>
                    <a:cubicBezTo>
                      <a:pt x="2126" y="3388"/>
                      <a:pt x="2986" y="3581"/>
                      <a:pt x="3784" y="3581"/>
                    </a:cubicBezTo>
                    <a:cubicBezTo>
                      <a:pt x="3978" y="3581"/>
                      <a:pt x="4167" y="3570"/>
                      <a:pt x="4350" y="3547"/>
                    </a:cubicBezTo>
                    <a:cubicBezTo>
                      <a:pt x="4902" y="3547"/>
                      <a:pt x="5527" y="3412"/>
                      <a:pt x="6019" y="3174"/>
                    </a:cubicBezTo>
                    <a:cubicBezTo>
                      <a:pt x="6585" y="2921"/>
                      <a:pt x="6898" y="2295"/>
                      <a:pt x="6764" y="1684"/>
                    </a:cubicBezTo>
                    <a:cubicBezTo>
                      <a:pt x="6704" y="1550"/>
                      <a:pt x="6585" y="1431"/>
                      <a:pt x="6466" y="1312"/>
                    </a:cubicBezTo>
                    <a:cubicBezTo>
                      <a:pt x="6391" y="1237"/>
                      <a:pt x="6332" y="1118"/>
                      <a:pt x="6213" y="1118"/>
                    </a:cubicBezTo>
                    <a:cubicBezTo>
                      <a:pt x="5214" y="999"/>
                      <a:pt x="4231" y="746"/>
                      <a:pt x="3293" y="373"/>
                    </a:cubicBezTo>
                    <a:cubicBezTo>
                      <a:pt x="2861" y="254"/>
                      <a:pt x="2429" y="1"/>
                      <a:pt x="1922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9" name="Google Shape;1879;p11"/>
              <p:cNvSpPr/>
              <p:nvPr/>
            </p:nvSpPr>
            <p:spPr>
              <a:xfrm rot="-1328962" flipH="1">
                <a:off x="6792074" y="4400120"/>
                <a:ext cx="590792" cy="298715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0" name="Google Shape;1880;p11"/>
              <p:cNvSpPr/>
              <p:nvPr/>
            </p:nvSpPr>
            <p:spPr>
              <a:xfrm rot="-1328962" flipH="1">
                <a:off x="6687782" y="4463385"/>
                <a:ext cx="672506" cy="221674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81" name="Google Shape;1881;p11"/>
            <p:cNvGrpSpPr/>
            <p:nvPr/>
          </p:nvGrpSpPr>
          <p:grpSpPr>
            <a:xfrm rot="10800000">
              <a:off x="1005085" y="2515936"/>
              <a:ext cx="195926" cy="380418"/>
              <a:chOff x="8292303" y="2531254"/>
              <a:chExt cx="195926" cy="380418"/>
            </a:xfrm>
          </p:grpSpPr>
          <p:sp>
            <p:nvSpPr>
              <p:cNvPr id="1882" name="Google Shape;1882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3" name="Google Shape;1883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4" name="Google Shape;1884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885" name="Google Shape;1885;p11"/>
          <p:cNvGrpSpPr/>
          <p:nvPr/>
        </p:nvGrpSpPr>
        <p:grpSpPr>
          <a:xfrm flipH="1">
            <a:off x="8636571" y="962357"/>
            <a:ext cx="2790079" cy="2842433"/>
            <a:chOff x="886253" y="764529"/>
            <a:chExt cx="2092559" cy="2131825"/>
          </a:xfrm>
        </p:grpSpPr>
        <p:grpSp>
          <p:nvGrpSpPr>
            <p:cNvPr id="1886" name="Google Shape;1886;p11"/>
            <p:cNvGrpSpPr/>
            <p:nvPr/>
          </p:nvGrpSpPr>
          <p:grpSpPr>
            <a:xfrm rot="10800000">
              <a:off x="886253" y="915736"/>
              <a:ext cx="350390" cy="1470478"/>
              <a:chOff x="8180472" y="1441194"/>
              <a:chExt cx="350390" cy="1470478"/>
            </a:xfrm>
          </p:grpSpPr>
          <p:sp>
            <p:nvSpPr>
              <p:cNvPr id="1887" name="Google Shape;1887;p11"/>
              <p:cNvSpPr/>
              <p:nvPr/>
            </p:nvSpPr>
            <p:spPr>
              <a:xfrm>
                <a:off x="8218121" y="1441194"/>
                <a:ext cx="232476" cy="203480"/>
              </a:xfrm>
              <a:custGeom>
                <a:avLst/>
                <a:gdLst/>
                <a:ahLst/>
                <a:cxnLst/>
                <a:rect l="l" t="t" r="r" b="b"/>
                <a:pathLst>
                  <a:path w="12844" h="11242" extrusionOk="0">
                    <a:moveTo>
                      <a:pt x="4732" y="1"/>
                    </a:moveTo>
                    <a:cubicBezTo>
                      <a:pt x="4305" y="1"/>
                      <a:pt x="3751" y="152"/>
                      <a:pt x="3033" y="550"/>
                    </a:cubicBezTo>
                    <a:cubicBezTo>
                      <a:pt x="1" y="2329"/>
                      <a:pt x="1379" y="10249"/>
                      <a:pt x="2106" y="10976"/>
                    </a:cubicBezTo>
                    <a:cubicBezTo>
                      <a:pt x="2250" y="11149"/>
                      <a:pt x="2690" y="11242"/>
                      <a:pt x="3310" y="11242"/>
                    </a:cubicBezTo>
                    <a:cubicBezTo>
                      <a:pt x="5392" y="11242"/>
                      <a:pt x="9498" y="10189"/>
                      <a:pt x="11179" y="7543"/>
                    </a:cubicBezTo>
                    <a:cubicBezTo>
                      <a:pt x="12843" y="4808"/>
                      <a:pt x="11484" y="584"/>
                      <a:pt x="8673" y="584"/>
                    </a:cubicBezTo>
                    <a:cubicBezTo>
                      <a:pt x="7929" y="584"/>
                      <a:pt x="7084" y="880"/>
                      <a:pt x="6166" y="1578"/>
                    </a:cubicBezTo>
                    <a:cubicBezTo>
                      <a:pt x="6166" y="1578"/>
                      <a:pt x="6108" y="1"/>
                      <a:pt x="47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8" name="Google Shape;1888;p11"/>
              <p:cNvSpPr/>
              <p:nvPr/>
            </p:nvSpPr>
            <p:spPr>
              <a:xfrm>
                <a:off x="8180472" y="1493740"/>
                <a:ext cx="183281" cy="193760"/>
              </a:xfrm>
              <a:custGeom>
                <a:avLst/>
                <a:gdLst/>
                <a:ahLst/>
                <a:cxnLst/>
                <a:rect l="l" t="t" r="r" b="b"/>
                <a:pathLst>
                  <a:path w="10126" h="10705" extrusionOk="0">
                    <a:moveTo>
                      <a:pt x="9938" y="1"/>
                    </a:moveTo>
                    <a:cubicBezTo>
                      <a:pt x="9874" y="1"/>
                      <a:pt x="9825" y="83"/>
                      <a:pt x="9825" y="153"/>
                    </a:cubicBezTo>
                    <a:cubicBezTo>
                      <a:pt x="9599" y="680"/>
                      <a:pt x="9299" y="1306"/>
                      <a:pt x="9098" y="1807"/>
                    </a:cubicBezTo>
                    <a:cubicBezTo>
                      <a:pt x="8873" y="2033"/>
                      <a:pt x="8772" y="2334"/>
                      <a:pt x="8672" y="2660"/>
                    </a:cubicBezTo>
                    <a:lnTo>
                      <a:pt x="8146" y="3386"/>
                    </a:lnTo>
                    <a:cubicBezTo>
                      <a:pt x="7519" y="4439"/>
                      <a:pt x="6893" y="5366"/>
                      <a:pt x="6066" y="6193"/>
                    </a:cubicBezTo>
                    <a:cubicBezTo>
                      <a:pt x="5639" y="6720"/>
                      <a:pt x="5213" y="7046"/>
                      <a:pt x="4812" y="7447"/>
                    </a:cubicBezTo>
                    <a:cubicBezTo>
                      <a:pt x="4286" y="7873"/>
                      <a:pt x="3860" y="8299"/>
                      <a:pt x="3334" y="8599"/>
                    </a:cubicBezTo>
                    <a:cubicBezTo>
                      <a:pt x="2406" y="9326"/>
                      <a:pt x="1253" y="9752"/>
                      <a:pt x="101" y="10279"/>
                    </a:cubicBezTo>
                    <a:cubicBezTo>
                      <a:pt x="0" y="10279"/>
                      <a:pt x="0" y="10379"/>
                      <a:pt x="0" y="10479"/>
                    </a:cubicBezTo>
                    <a:cubicBezTo>
                      <a:pt x="101" y="10579"/>
                      <a:pt x="201" y="10705"/>
                      <a:pt x="326" y="10705"/>
                    </a:cubicBezTo>
                    <a:cubicBezTo>
                      <a:pt x="527" y="10579"/>
                      <a:pt x="827" y="10479"/>
                      <a:pt x="1153" y="10379"/>
                    </a:cubicBezTo>
                    <a:cubicBezTo>
                      <a:pt x="1454" y="10279"/>
                      <a:pt x="1780" y="10178"/>
                      <a:pt x="2081" y="10078"/>
                    </a:cubicBezTo>
                    <a:lnTo>
                      <a:pt x="2933" y="9652"/>
                    </a:lnTo>
                    <a:cubicBezTo>
                      <a:pt x="3233" y="9552"/>
                      <a:pt x="3459" y="9326"/>
                      <a:pt x="3760" y="9226"/>
                    </a:cubicBezTo>
                    <a:cubicBezTo>
                      <a:pt x="4286" y="8925"/>
                      <a:pt x="4812" y="8499"/>
                      <a:pt x="5339" y="8073"/>
                    </a:cubicBezTo>
                    <a:cubicBezTo>
                      <a:pt x="5740" y="7672"/>
                      <a:pt x="6266" y="7246"/>
                      <a:pt x="6692" y="6820"/>
                    </a:cubicBezTo>
                    <a:cubicBezTo>
                      <a:pt x="7519" y="5893"/>
                      <a:pt x="8246" y="4840"/>
                      <a:pt x="8873" y="3687"/>
                    </a:cubicBezTo>
                    <a:cubicBezTo>
                      <a:pt x="9399" y="2660"/>
                      <a:pt x="9925" y="1507"/>
                      <a:pt x="10126" y="254"/>
                    </a:cubicBezTo>
                    <a:cubicBezTo>
                      <a:pt x="10126" y="153"/>
                      <a:pt x="10126" y="53"/>
                      <a:pt x="10025" y="53"/>
                    </a:cubicBezTo>
                    <a:cubicBezTo>
                      <a:pt x="9995" y="16"/>
                      <a:pt x="9965" y="1"/>
                      <a:pt x="9938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9" name="Google Shape;1889;p11"/>
              <p:cNvSpPr/>
              <p:nvPr/>
            </p:nvSpPr>
            <p:spPr>
              <a:xfrm>
                <a:off x="8256150" y="1780623"/>
                <a:ext cx="274712" cy="634218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29454" extrusionOk="0">
                    <a:moveTo>
                      <a:pt x="4169" y="1"/>
                    </a:moveTo>
                    <a:cubicBezTo>
                      <a:pt x="3919" y="1"/>
                      <a:pt x="4691" y="2871"/>
                      <a:pt x="3660" y="5644"/>
                    </a:cubicBezTo>
                    <a:cubicBezTo>
                      <a:pt x="2632" y="8351"/>
                      <a:pt x="1" y="12311"/>
                      <a:pt x="953" y="15243"/>
                    </a:cubicBezTo>
                    <a:cubicBezTo>
                      <a:pt x="2006" y="18175"/>
                      <a:pt x="2733" y="18902"/>
                      <a:pt x="2507" y="19729"/>
                    </a:cubicBezTo>
                    <a:cubicBezTo>
                      <a:pt x="2306" y="20682"/>
                      <a:pt x="327" y="22035"/>
                      <a:pt x="527" y="24642"/>
                    </a:cubicBezTo>
                    <a:cubicBezTo>
                      <a:pt x="753" y="27248"/>
                      <a:pt x="4813" y="29454"/>
                      <a:pt x="4813" y="29454"/>
                    </a:cubicBezTo>
                    <a:cubicBezTo>
                      <a:pt x="6893" y="28401"/>
                      <a:pt x="10452" y="23689"/>
                      <a:pt x="10352" y="21083"/>
                    </a:cubicBezTo>
                    <a:cubicBezTo>
                      <a:pt x="10352" y="18476"/>
                      <a:pt x="8146" y="16396"/>
                      <a:pt x="8672" y="14717"/>
                    </a:cubicBezTo>
                    <a:cubicBezTo>
                      <a:pt x="9199" y="13163"/>
                      <a:pt x="12758" y="8977"/>
                      <a:pt x="11705" y="6045"/>
                    </a:cubicBezTo>
                    <a:cubicBezTo>
                      <a:pt x="10778" y="3138"/>
                      <a:pt x="5239" y="406"/>
                      <a:pt x="4186" y="5"/>
                    </a:cubicBezTo>
                    <a:cubicBezTo>
                      <a:pt x="4180" y="2"/>
                      <a:pt x="4174" y="1"/>
                      <a:pt x="41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0" name="Google Shape;1890;p11"/>
              <p:cNvSpPr/>
              <p:nvPr/>
            </p:nvSpPr>
            <p:spPr>
              <a:xfrm>
                <a:off x="8310111" y="1819985"/>
                <a:ext cx="101483" cy="692421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32157" extrusionOk="0">
                    <a:moveTo>
                      <a:pt x="2833" y="1"/>
                    </a:moveTo>
                    <a:cubicBezTo>
                      <a:pt x="2800" y="1"/>
                      <a:pt x="2766" y="15"/>
                      <a:pt x="2733" y="57"/>
                    </a:cubicBezTo>
                    <a:cubicBezTo>
                      <a:pt x="2633" y="157"/>
                      <a:pt x="2633" y="257"/>
                      <a:pt x="2733" y="357"/>
                    </a:cubicBezTo>
                    <a:cubicBezTo>
                      <a:pt x="3134" y="884"/>
                      <a:pt x="3460" y="1510"/>
                      <a:pt x="3660" y="2137"/>
                    </a:cubicBezTo>
                    <a:cubicBezTo>
                      <a:pt x="3886" y="2763"/>
                      <a:pt x="3986" y="3390"/>
                      <a:pt x="3986" y="4117"/>
                    </a:cubicBezTo>
                    <a:cubicBezTo>
                      <a:pt x="4086" y="4743"/>
                      <a:pt x="3986" y="5370"/>
                      <a:pt x="3886" y="6097"/>
                    </a:cubicBezTo>
                    <a:cubicBezTo>
                      <a:pt x="3760" y="6723"/>
                      <a:pt x="3560" y="7450"/>
                      <a:pt x="3359" y="8077"/>
                    </a:cubicBezTo>
                    <a:cubicBezTo>
                      <a:pt x="3034" y="9455"/>
                      <a:pt x="2633" y="10708"/>
                      <a:pt x="2307" y="12062"/>
                    </a:cubicBezTo>
                    <a:cubicBezTo>
                      <a:pt x="2106" y="12788"/>
                      <a:pt x="2006" y="13515"/>
                      <a:pt x="2006" y="14242"/>
                    </a:cubicBezTo>
                    <a:cubicBezTo>
                      <a:pt x="2006" y="14969"/>
                      <a:pt x="2106" y="15721"/>
                      <a:pt x="2407" y="16448"/>
                    </a:cubicBezTo>
                    <a:lnTo>
                      <a:pt x="2833" y="17375"/>
                    </a:lnTo>
                    <a:cubicBezTo>
                      <a:pt x="2933" y="17701"/>
                      <a:pt x="3034" y="18001"/>
                      <a:pt x="3134" y="18327"/>
                    </a:cubicBezTo>
                    <a:cubicBezTo>
                      <a:pt x="3359" y="18954"/>
                      <a:pt x="3460" y="19681"/>
                      <a:pt x="3560" y="20307"/>
                    </a:cubicBezTo>
                    <a:cubicBezTo>
                      <a:pt x="3660" y="21661"/>
                      <a:pt x="3560" y="23014"/>
                      <a:pt x="3359" y="24367"/>
                    </a:cubicBezTo>
                    <a:cubicBezTo>
                      <a:pt x="3034" y="25746"/>
                      <a:pt x="2633" y="26999"/>
                      <a:pt x="2106" y="28252"/>
                    </a:cubicBezTo>
                    <a:cubicBezTo>
                      <a:pt x="1580" y="29505"/>
                      <a:pt x="853" y="30758"/>
                      <a:pt x="1" y="31786"/>
                    </a:cubicBezTo>
                    <a:cubicBezTo>
                      <a:pt x="1" y="31886"/>
                      <a:pt x="1" y="32012"/>
                      <a:pt x="126" y="32112"/>
                    </a:cubicBezTo>
                    <a:cubicBezTo>
                      <a:pt x="160" y="32145"/>
                      <a:pt x="193" y="32156"/>
                      <a:pt x="223" y="32156"/>
                    </a:cubicBezTo>
                    <a:cubicBezTo>
                      <a:pt x="282" y="32156"/>
                      <a:pt x="327" y="32112"/>
                      <a:pt x="327" y="32112"/>
                    </a:cubicBezTo>
                    <a:cubicBezTo>
                      <a:pt x="2106" y="29906"/>
                      <a:pt x="3460" y="27300"/>
                      <a:pt x="4086" y="24493"/>
                    </a:cubicBezTo>
                    <a:cubicBezTo>
                      <a:pt x="4387" y="23114"/>
                      <a:pt x="4387" y="21661"/>
                      <a:pt x="4287" y="20207"/>
                    </a:cubicBezTo>
                    <a:cubicBezTo>
                      <a:pt x="4186" y="19580"/>
                      <a:pt x="4086" y="18854"/>
                      <a:pt x="3886" y="18102"/>
                    </a:cubicBezTo>
                    <a:cubicBezTo>
                      <a:pt x="3760" y="17801"/>
                      <a:pt x="3660" y="17475"/>
                      <a:pt x="3560" y="17074"/>
                    </a:cubicBezTo>
                    <a:lnTo>
                      <a:pt x="3134" y="16122"/>
                    </a:lnTo>
                    <a:cubicBezTo>
                      <a:pt x="2933" y="15495"/>
                      <a:pt x="2833" y="14869"/>
                      <a:pt x="2833" y="14242"/>
                    </a:cubicBezTo>
                    <a:cubicBezTo>
                      <a:pt x="2833" y="13616"/>
                      <a:pt x="2933" y="12889"/>
                      <a:pt x="3034" y="12262"/>
                    </a:cubicBezTo>
                    <a:cubicBezTo>
                      <a:pt x="3359" y="10909"/>
                      <a:pt x="3760" y="9656"/>
                      <a:pt x="4086" y="8302"/>
                    </a:cubicBezTo>
                    <a:cubicBezTo>
                      <a:pt x="4287" y="7575"/>
                      <a:pt x="4387" y="6949"/>
                      <a:pt x="4512" y="6197"/>
                    </a:cubicBezTo>
                    <a:cubicBezTo>
                      <a:pt x="4613" y="5470"/>
                      <a:pt x="4713" y="4743"/>
                      <a:pt x="4613" y="4016"/>
                    </a:cubicBezTo>
                    <a:cubicBezTo>
                      <a:pt x="4512" y="3290"/>
                      <a:pt x="4387" y="2663"/>
                      <a:pt x="4086" y="1936"/>
                    </a:cubicBezTo>
                    <a:cubicBezTo>
                      <a:pt x="3886" y="1310"/>
                      <a:pt x="3560" y="683"/>
                      <a:pt x="3034" y="57"/>
                    </a:cubicBezTo>
                    <a:cubicBezTo>
                      <a:pt x="2967" y="57"/>
                      <a:pt x="2900" y="1"/>
                      <a:pt x="2833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1" name="Google Shape;1891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2" name="Google Shape;1892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3" name="Google Shape;1893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94" name="Google Shape;1894;p11"/>
            <p:cNvGrpSpPr/>
            <p:nvPr/>
          </p:nvGrpSpPr>
          <p:grpSpPr>
            <a:xfrm rot="10800000">
              <a:off x="1268100" y="764529"/>
              <a:ext cx="1710712" cy="768478"/>
              <a:chOff x="6477428" y="4097776"/>
              <a:chExt cx="1710712" cy="768478"/>
            </a:xfrm>
          </p:grpSpPr>
          <p:sp>
            <p:nvSpPr>
              <p:cNvPr id="1895" name="Google Shape;1895;p11"/>
              <p:cNvSpPr/>
              <p:nvPr/>
            </p:nvSpPr>
            <p:spPr>
              <a:xfrm flipH="1">
                <a:off x="7796983" y="4506879"/>
                <a:ext cx="278946" cy="310982"/>
              </a:xfrm>
              <a:custGeom>
                <a:avLst/>
                <a:gdLst/>
                <a:ahLst/>
                <a:cxnLst/>
                <a:rect l="l" t="t" r="r" b="b"/>
                <a:pathLst>
                  <a:path w="8237" h="9183" extrusionOk="0">
                    <a:moveTo>
                      <a:pt x="3326" y="0"/>
                    </a:moveTo>
                    <a:cubicBezTo>
                      <a:pt x="1217" y="0"/>
                      <a:pt x="1" y="2521"/>
                      <a:pt x="967" y="5097"/>
                    </a:cubicBezTo>
                    <a:cubicBezTo>
                      <a:pt x="1900" y="7748"/>
                      <a:pt x="5091" y="9183"/>
                      <a:pt x="6802" y="9183"/>
                    </a:cubicBezTo>
                    <a:cubicBezTo>
                      <a:pt x="7138" y="9183"/>
                      <a:pt x="7417" y="9127"/>
                      <a:pt x="7611" y="9015"/>
                    </a:cubicBezTo>
                    <a:cubicBezTo>
                      <a:pt x="8237" y="8642"/>
                      <a:pt x="7045" y="1134"/>
                      <a:pt x="4378" y="195"/>
                    </a:cubicBezTo>
                    <a:cubicBezTo>
                      <a:pt x="4009" y="62"/>
                      <a:pt x="3657" y="0"/>
                      <a:pt x="332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6" name="Google Shape;1896;p11"/>
              <p:cNvSpPr/>
              <p:nvPr/>
            </p:nvSpPr>
            <p:spPr>
              <a:xfrm flipH="1">
                <a:off x="7776292" y="4550464"/>
                <a:ext cx="220495" cy="28897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533" extrusionOk="0">
                    <a:moveTo>
                      <a:pt x="111" y="1"/>
                    </a:moveTo>
                    <a:cubicBezTo>
                      <a:pt x="95" y="1"/>
                      <a:pt x="77" y="8"/>
                      <a:pt x="60" y="26"/>
                    </a:cubicBezTo>
                    <a:cubicBezTo>
                      <a:pt x="0" y="26"/>
                      <a:pt x="0" y="85"/>
                      <a:pt x="0" y="160"/>
                    </a:cubicBezTo>
                    <a:cubicBezTo>
                      <a:pt x="0" y="160"/>
                      <a:pt x="179" y="770"/>
                      <a:pt x="551" y="1709"/>
                    </a:cubicBezTo>
                    <a:cubicBezTo>
                      <a:pt x="685" y="1947"/>
                      <a:pt x="805" y="2201"/>
                      <a:pt x="924" y="2454"/>
                    </a:cubicBezTo>
                    <a:cubicBezTo>
                      <a:pt x="983" y="2573"/>
                      <a:pt x="1058" y="2692"/>
                      <a:pt x="1117" y="2826"/>
                    </a:cubicBezTo>
                    <a:cubicBezTo>
                      <a:pt x="1177" y="3005"/>
                      <a:pt x="1237" y="3139"/>
                      <a:pt x="1356" y="3258"/>
                    </a:cubicBezTo>
                    <a:cubicBezTo>
                      <a:pt x="1490" y="3512"/>
                      <a:pt x="1669" y="3810"/>
                      <a:pt x="1803" y="4063"/>
                    </a:cubicBezTo>
                    <a:cubicBezTo>
                      <a:pt x="1981" y="4376"/>
                      <a:pt x="2175" y="4629"/>
                      <a:pt x="2354" y="4927"/>
                    </a:cubicBezTo>
                    <a:cubicBezTo>
                      <a:pt x="2548" y="5180"/>
                      <a:pt x="2786" y="5493"/>
                      <a:pt x="2980" y="5746"/>
                    </a:cubicBezTo>
                    <a:cubicBezTo>
                      <a:pt x="3158" y="5985"/>
                      <a:pt x="3412" y="6238"/>
                      <a:pt x="3590" y="6491"/>
                    </a:cubicBezTo>
                    <a:cubicBezTo>
                      <a:pt x="3725" y="6610"/>
                      <a:pt x="3844" y="6670"/>
                      <a:pt x="3903" y="6789"/>
                    </a:cubicBezTo>
                    <a:cubicBezTo>
                      <a:pt x="4037" y="6923"/>
                      <a:pt x="4157" y="7042"/>
                      <a:pt x="4276" y="7102"/>
                    </a:cubicBezTo>
                    <a:cubicBezTo>
                      <a:pt x="4469" y="7296"/>
                      <a:pt x="4708" y="7474"/>
                      <a:pt x="4901" y="7608"/>
                    </a:cubicBezTo>
                    <a:cubicBezTo>
                      <a:pt x="5080" y="7787"/>
                      <a:pt x="5274" y="7906"/>
                      <a:pt x="5453" y="8040"/>
                    </a:cubicBezTo>
                    <a:cubicBezTo>
                      <a:pt x="5646" y="8160"/>
                      <a:pt x="5765" y="8219"/>
                      <a:pt x="5900" y="8279"/>
                    </a:cubicBezTo>
                    <a:cubicBezTo>
                      <a:pt x="6198" y="8413"/>
                      <a:pt x="6332" y="8532"/>
                      <a:pt x="6332" y="8532"/>
                    </a:cubicBezTo>
                    <a:cubicBezTo>
                      <a:pt x="6391" y="8532"/>
                      <a:pt x="6451" y="8532"/>
                      <a:pt x="6451" y="8472"/>
                    </a:cubicBezTo>
                    <a:cubicBezTo>
                      <a:pt x="6510" y="8413"/>
                      <a:pt x="6510" y="8353"/>
                      <a:pt x="6451" y="8353"/>
                    </a:cubicBezTo>
                    <a:lnTo>
                      <a:pt x="6451" y="8279"/>
                    </a:lnTo>
                    <a:cubicBezTo>
                      <a:pt x="6451" y="8279"/>
                      <a:pt x="6272" y="8219"/>
                      <a:pt x="6078" y="8040"/>
                    </a:cubicBezTo>
                    <a:cubicBezTo>
                      <a:pt x="5959" y="7981"/>
                      <a:pt x="5765" y="7906"/>
                      <a:pt x="5646" y="7787"/>
                    </a:cubicBezTo>
                    <a:cubicBezTo>
                      <a:pt x="5453" y="7668"/>
                      <a:pt x="5274" y="7534"/>
                      <a:pt x="5080" y="7355"/>
                    </a:cubicBezTo>
                    <a:cubicBezTo>
                      <a:pt x="4901" y="7236"/>
                      <a:pt x="4708" y="7042"/>
                      <a:pt x="4529" y="6864"/>
                    </a:cubicBezTo>
                    <a:cubicBezTo>
                      <a:pt x="4276" y="6670"/>
                      <a:pt x="4157" y="6417"/>
                      <a:pt x="3903" y="6178"/>
                    </a:cubicBezTo>
                    <a:cubicBezTo>
                      <a:pt x="3725" y="5985"/>
                      <a:pt x="3531" y="5746"/>
                      <a:pt x="3292" y="5493"/>
                    </a:cubicBezTo>
                    <a:cubicBezTo>
                      <a:pt x="3099" y="5240"/>
                      <a:pt x="2920" y="4927"/>
                      <a:pt x="2726" y="4688"/>
                    </a:cubicBezTo>
                    <a:cubicBezTo>
                      <a:pt x="2548" y="4435"/>
                      <a:pt x="2354" y="4122"/>
                      <a:pt x="2175" y="3884"/>
                    </a:cubicBezTo>
                    <a:cubicBezTo>
                      <a:pt x="1981" y="3571"/>
                      <a:pt x="1862" y="3318"/>
                      <a:pt x="1669" y="3065"/>
                    </a:cubicBezTo>
                    <a:cubicBezTo>
                      <a:pt x="1549" y="2767"/>
                      <a:pt x="1356" y="2513"/>
                      <a:pt x="1237" y="2260"/>
                    </a:cubicBezTo>
                    <a:cubicBezTo>
                      <a:pt x="1117" y="2022"/>
                      <a:pt x="983" y="1769"/>
                      <a:pt x="864" y="1575"/>
                    </a:cubicBezTo>
                    <a:cubicBezTo>
                      <a:pt x="685" y="1143"/>
                      <a:pt x="492" y="770"/>
                      <a:pt x="373" y="458"/>
                    </a:cubicBezTo>
                    <a:cubicBezTo>
                      <a:pt x="238" y="219"/>
                      <a:pt x="179" y="85"/>
                      <a:pt x="179" y="85"/>
                    </a:cubicBezTo>
                    <a:cubicBezTo>
                      <a:pt x="179" y="43"/>
                      <a:pt x="149" y="1"/>
                      <a:pt x="1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7" name="Google Shape;1897;p11"/>
              <p:cNvSpPr/>
              <p:nvPr/>
            </p:nvSpPr>
            <p:spPr>
              <a:xfrm flipH="1">
                <a:off x="7906469" y="4561063"/>
                <a:ext cx="138779" cy="129026"/>
              </a:xfrm>
              <a:custGeom>
                <a:avLst/>
                <a:gdLst/>
                <a:ahLst/>
                <a:cxnLst/>
                <a:rect l="l" t="t" r="r" b="b"/>
                <a:pathLst>
                  <a:path w="4098" h="3810" extrusionOk="0">
                    <a:moveTo>
                      <a:pt x="3984" y="1"/>
                    </a:moveTo>
                    <a:cubicBezTo>
                      <a:pt x="3941" y="1"/>
                      <a:pt x="3904" y="43"/>
                      <a:pt x="3904" y="85"/>
                    </a:cubicBezTo>
                    <a:cubicBezTo>
                      <a:pt x="3725" y="338"/>
                      <a:pt x="3666" y="651"/>
                      <a:pt x="3532" y="889"/>
                    </a:cubicBezTo>
                    <a:cubicBezTo>
                      <a:pt x="3412" y="1202"/>
                      <a:pt x="3353" y="1456"/>
                      <a:pt x="3293" y="1768"/>
                    </a:cubicBezTo>
                    <a:cubicBezTo>
                      <a:pt x="3159" y="2081"/>
                      <a:pt x="3159" y="2379"/>
                      <a:pt x="3100" y="2692"/>
                    </a:cubicBezTo>
                    <a:lnTo>
                      <a:pt x="3100" y="3199"/>
                    </a:lnTo>
                    <a:cubicBezTo>
                      <a:pt x="2980" y="3124"/>
                      <a:pt x="2861" y="3065"/>
                      <a:pt x="2727" y="3005"/>
                    </a:cubicBezTo>
                    <a:cubicBezTo>
                      <a:pt x="2668" y="2945"/>
                      <a:pt x="2608" y="2945"/>
                      <a:pt x="2548" y="2886"/>
                    </a:cubicBezTo>
                    <a:lnTo>
                      <a:pt x="2295" y="2826"/>
                    </a:lnTo>
                    <a:cubicBezTo>
                      <a:pt x="2176" y="2752"/>
                      <a:pt x="2042" y="2692"/>
                      <a:pt x="1863" y="2692"/>
                    </a:cubicBezTo>
                    <a:lnTo>
                      <a:pt x="1669" y="2632"/>
                    </a:lnTo>
                    <a:cubicBezTo>
                      <a:pt x="1610" y="2573"/>
                      <a:pt x="1550" y="2573"/>
                      <a:pt x="1431" y="2573"/>
                    </a:cubicBezTo>
                    <a:lnTo>
                      <a:pt x="999" y="2454"/>
                    </a:lnTo>
                    <a:lnTo>
                      <a:pt x="552" y="2454"/>
                    </a:lnTo>
                    <a:cubicBezTo>
                      <a:pt x="433" y="2454"/>
                      <a:pt x="254" y="2379"/>
                      <a:pt x="120" y="2379"/>
                    </a:cubicBezTo>
                    <a:cubicBezTo>
                      <a:pt x="61" y="2379"/>
                      <a:pt x="1" y="2454"/>
                      <a:pt x="1" y="2513"/>
                    </a:cubicBezTo>
                    <a:cubicBezTo>
                      <a:pt x="1" y="2573"/>
                      <a:pt x="61" y="2632"/>
                      <a:pt x="61" y="2632"/>
                    </a:cubicBezTo>
                    <a:lnTo>
                      <a:pt x="120" y="2632"/>
                    </a:lnTo>
                    <a:cubicBezTo>
                      <a:pt x="254" y="2632"/>
                      <a:pt x="373" y="2692"/>
                      <a:pt x="552" y="2692"/>
                    </a:cubicBezTo>
                    <a:lnTo>
                      <a:pt x="746" y="2752"/>
                    </a:lnTo>
                    <a:cubicBezTo>
                      <a:pt x="805" y="2752"/>
                      <a:pt x="865" y="2752"/>
                      <a:pt x="925" y="2826"/>
                    </a:cubicBezTo>
                    <a:lnTo>
                      <a:pt x="1372" y="2886"/>
                    </a:lnTo>
                    <a:cubicBezTo>
                      <a:pt x="1431" y="2886"/>
                      <a:pt x="1491" y="2945"/>
                      <a:pt x="1550" y="2945"/>
                    </a:cubicBezTo>
                    <a:lnTo>
                      <a:pt x="1744" y="3005"/>
                    </a:lnTo>
                    <a:cubicBezTo>
                      <a:pt x="1923" y="3065"/>
                      <a:pt x="2042" y="3124"/>
                      <a:pt x="2176" y="3199"/>
                    </a:cubicBezTo>
                    <a:lnTo>
                      <a:pt x="2355" y="3258"/>
                    </a:lnTo>
                    <a:cubicBezTo>
                      <a:pt x="2414" y="3318"/>
                      <a:pt x="2489" y="3318"/>
                      <a:pt x="2548" y="3377"/>
                    </a:cubicBezTo>
                    <a:cubicBezTo>
                      <a:pt x="2668" y="3437"/>
                      <a:pt x="2787" y="3497"/>
                      <a:pt x="2921" y="3571"/>
                    </a:cubicBezTo>
                    <a:cubicBezTo>
                      <a:pt x="3040" y="3631"/>
                      <a:pt x="3159" y="3690"/>
                      <a:pt x="3293" y="3750"/>
                    </a:cubicBezTo>
                    <a:cubicBezTo>
                      <a:pt x="3293" y="3809"/>
                      <a:pt x="3353" y="3809"/>
                      <a:pt x="3412" y="3809"/>
                    </a:cubicBezTo>
                    <a:cubicBezTo>
                      <a:pt x="3532" y="3809"/>
                      <a:pt x="3606" y="3690"/>
                      <a:pt x="3606" y="3571"/>
                    </a:cubicBezTo>
                    <a:lnTo>
                      <a:pt x="3606" y="3318"/>
                    </a:lnTo>
                    <a:cubicBezTo>
                      <a:pt x="3532" y="3258"/>
                      <a:pt x="3532" y="3199"/>
                      <a:pt x="3532" y="3124"/>
                    </a:cubicBezTo>
                    <a:lnTo>
                      <a:pt x="3532" y="2692"/>
                    </a:lnTo>
                    <a:lnTo>
                      <a:pt x="3532" y="2513"/>
                    </a:lnTo>
                    <a:cubicBezTo>
                      <a:pt x="3532" y="2454"/>
                      <a:pt x="3606" y="2379"/>
                      <a:pt x="3606" y="2260"/>
                    </a:cubicBezTo>
                    <a:cubicBezTo>
                      <a:pt x="3606" y="2141"/>
                      <a:pt x="3606" y="2007"/>
                      <a:pt x="3666" y="1828"/>
                    </a:cubicBezTo>
                    <a:cubicBezTo>
                      <a:pt x="3725" y="1575"/>
                      <a:pt x="3785" y="1262"/>
                      <a:pt x="3845" y="1024"/>
                    </a:cubicBezTo>
                    <a:cubicBezTo>
                      <a:pt x="3904" y="711"/>
                      <a:pt x="4038" y="457"/>
                      <a:pt x="4098" y="145"/>
                    </a:cubicBezTo>
                    <a:cubicBezTo>
                      <a:pt x="4098" y="85"/>
                      <a:pt x="4098" y="25"/>
                      <a:pt x="4038" y="25"/>
                    </a:cubicBezTo>
                    <a:cubicBezTo>
                      <a:pt x="4021" y="8"/>
                      <a:pt x="4002" y="1"/>
                      <a:pt x="3984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8" name="Google Shape;1898;p11"/>
              <p:cNvSpPr/>
              <p:nvPr/>
            </p:nvSpPr>
            <p:spPr>
              <a:xfrm flipH="1">
                <a:off x="7851980" y="4620936"/>
                <a:ext cx="144807" cy="153408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4530" extrusionOk="0">
                    <a:moveTo>
                      <a:pt x="4157" y="0"/>
                    </a:moveTo>
                    <a:cubicBezTo>
                      <a:pt x="4097" y="0"/>
                      <a:pt x="4037" y="0"/>
                      <a:pt x="4037" y="60"/>
                    </a:cubicBezTo>
                    <a:cubicBezTo>
                      <a:pt x="3963" y="239"/>
                      <a:pt x="3903" y="432"/>
                      <a:pt x="3844" y="611"/>
                    </a:cubicBezTo>
                    <a:cubicBezTo>
                      <a:pt x="3844" y="745"/>
                      <a:pt x="3784" y="924"/>
                      <a:pt x="3725" y="1118"/>
                    </a:cubicBezTo>
                    <a:cubicBezTo>
                      <a:pt x="3665" y="1490"/>
                      <a:pt x="3590" y="1803"/>
                      <a:pt x="3531" y="2175"/>
                    </a:cubicBezTo>
                    <a:cubicBezTo>
                      <a:pt x="3531" y="2295"/>
                      <a:pt x="3471" y="2354"/>
                      <a:pt x="3471" y="2414"/>
                    </a:cubicBezTo>
                    <a:lnTo>
                      <a:pt x="3471" y="2727"/>
                    </a:lnTo>
                    <a:cubicBezTo>
                      <a:pt x="3471" y="2920"/>
                      <a:pt x="3412" y="3099"/>
                      <a:pt x="3412" y="3293"/>
                    </a:cubicBezTo>
                    <a:cubicBezTo>
                      <a:pt x="3412" y="3352"/>
                      <a:pt x="3412" y="3472"/>
                      <a:pt x="3471" y="3531"/>
                    </a:cubicBezTo>
                    <a:lnTo>
                      <a:pt x="3471" y="3844"/>
                    </a:lnTo>
                    <a:lnTo>
                      <a:pt x="3471" y="4017"/>
                    </a:lnTo>
                    <a:lnTo>
                      <a:pt x="3471" y="4017"/>
                    </a:lnTo>
                    <a:cubicBezTo>
                      <a:pt x="3284" y="3971"/>
                      <a:pt x="3099" y="3916"/>
                      <a:pt x="2920" y="3844"/>
                    </a:cubicBezTo>
                    <a:lnTo>
                      <a:pt x="2473" y="3784"/>
                    </a:lnTo>
                    <a:lnTo>
                      <a:pt x="1981" y="3665"/>
                    </a:lnTo>
                    <a:cubicBezTo>
                      <a:pt x="1862" y="3591"/>
                      <a:pt x="1669" y="3591"/>
                      <a:pt x="1549" y="3591"/>
                    </a:cubicBezTo>
                    <a:cubicBezTo>
                      <a:pt x="1356" y="3531"/>
                      <a:pt x="1237" y="3531"/>
                      <a:pt x="1058" y="3472"/>
                    </a:cubicBezTo>
                    <a:lnTo>
                      <a:pt x="611" y="3472"/>
                    </a:lnTo>
                    <a:cubicBezTo>
                      <a:pt x="432" y="3412"/>
                      <a:pt x="313" y="3412"/>
                      <a:pt x="119" y="3412"/>
                    </a:cubicBezTo>
                    <a:cubicBezTo>
                      <a:pt x="60" y="3412"/>
                      <a:pt x="0" y="3472"/>
                      <a:pt x="0" y="3531"/>
                    </a:cubicBezTo>
                    <a:cubicBezTo>
                      <a:pt x="0" y="3591"/>
                      <a:pt x="60" y="3665"/>
                      <a:pt x="119" y="3665"/>
                    </a:cubicBezTo>
                    <a:cubicBezTo>
                      <a:pt x="238" y="3665"/>
                      <a:pt x="432" y="3725"/>
                      <a:pt x="551" y="3725"/>
                    </a:cubicBezTo>
                    <a:cubicBezTo>
                      <a:pt x="611" y="3725"/>
                      <a:pt x="745" y="3725"/>
                      <a:pt x="805" y="3784"/>
                    </a:cubicBezTo>
                    <a:lnTo>
                      <a:pt x="983" y="3784"/>
                    </a:lnTo>
                    <a:cubicBezTo>
                      <a:pt x="1177" y="3844"/>
                      <a:pt x="1296" y="3844"/>
                      <a:pt x="1490" y="3904"/>
                    </a:cubicBezTo>
                    <a:cubicBezTo>
                      <a:pt x="1609" y="3963"/>
                      <a:pt x="1803" y="3963"/>
                      <a:pt x="1922" y="4038"/>
                    </a:cubicBezTo>
                    <a:cubicBezTo>
                      <a:pt x="2548" y="4157"/>
                      <a:pt x="3099" y="4336"/>
                      <a:pt x="3725" y="4529"/>
                    </a:cubicBezTo>
                    <a:lnTo>
                      <a:pt x="3784" y="4529"/>
                    </a:lnTo>
                    <a:cubicBezTo>
                      <a:pt x="3903" y="4529"/>
                      <a:pt x="4037" y="4410"/>
                      <a:pt x="3963" y="4276"/>
                    </a:cubicBezTo>
                    <a:lnTo>
                      <a:pt x="3903" y="4038"/>
                    </a:lnTo>
                    <a:lnTo>
                      <a:pt x="3903" y="3784"/>
                    </a:lnTo>
                    <a:cubicBezTo>
                      <a:pt x="3903" y="3725"/>
                      <a:pt x="3844" y="3591"/>
                      <a:pt x="3844" y="3531"/>
                    </a:cubicBezTo>
                    <a:lnTo>
                      <a:pt x="3844" y="3293"/>
                    </a:lnTo>
                    <a:lnTo>
                      <a:pt x="3844" y="2727"/>
                    </a:lnTo>
                    <a:cubicBezTo>
                      <a:pt x="3903" y="2607"/>
                      <a:pt x="3903" y="2414"/>
                      <a:pt x="3903" y="2235"/>
                    </a:cubicBezTo>
                    <a:cubicBezTo>
                      <a:pt x="3963" y="1863"/>
                      <a:pt x="4037" y="1550"/>
                      <a:pt x="4037" y="1177"/>
                    </a:cubicBezTo>
                    <a:cubicBezTo>
                      <a:pt x="4097" y="864"/>
                      <a:pt x="4157" y="492"/>
                      <a:pt x="4276" y="120"/>
                    </a:cubicBezTo>
                    <a:cubicBezTo>
                      <a:pt x="4276" y="60"/>
                      <a:pt x="4216" y="60"/>
                      <a:pt x="4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9" name="Google Shape;1899;p11"/>
              <p:cNvSpPr/>
              <p:nvPr/>
            </p:nvSpPr>
            <p:spPr>
              <a:xfrm rot="-1328962" flipH="1">
                <a:off x="7735800" y="4362458"/>
                <a:ext cx="53370" cy="73993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2185" extrusionOk="0">
                    <a:moveTo>
                      <a:pt x="454" y="1"/>
                    </a:moveTo>
                    <a:cubicBezTo>
                      <a:pt x="226" y="1"/>
                      <a:pt x="0" y="236"/>
                      <a:pt x="85" y="501"/>
                    </a:cubicBezTo>
                    <a:cubicBezTo>
                      <a:pt x="219" y="814"/>
                      <a:pt x="532" y="1186"/>
                      <a:pt x="711" y="1440"/>
                    </a:cubicBezTo>
                    <a:cubicBezTo>
                      <a:pt x="905" y="1678"/>
                      <a:pt x="1083" y="2110"/>
                      <a:pt x="1456" y="2185"/>
                    </a:cubicBezTo>
                    <a:lnTo>
                      <a:pt x="1515" y="2110"/>
                    </a:lnTo>
                    <a:cubicBezTo>
                      <a:pt x="1575" y="1812"/>
                      <a:pt x="1337" y="1440"/>
                      <a:pt x="1203" y="1186"/>
                    </a:cubicBezTo>
                    <a:cubicBezTo>
                      <a:pt x="1024" y="874"/>
                      <a:pt x="964" y="442"/>
                      <a:pt x="711" y="129"/>
                    </a:cubicBezTo>
                    <a:cubicBezTo>
                      <a:pt x="638" y="39"/>
                      <a:pt x="546" y="1"/>
                      <a:pt x="454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0" name="Google Shape;1900;p11"/>
              <p:cNvSpPr/>
              <p:nvPr/>
            </p:nvSpPr>
            <p:spPr>
              <a:xfrm rot="-1328962" flipH="1">
                <a:off x="7693112" y="4357676"/>
                <a:ext cx="33830" cy="91602"/>
              </a:xfrm>
              <a:custGeom>
                <a:avLst/>
                <a:gdLst/>
                <a:ahLst/>
                <a:cxnLst/>
                <a:rect l="l" t="t" r="r" b="b"/>
                <a:pathLst>
                  <a:path w="999" h="2705" extrusionOk="0">
                    <a:moveTo>
                      <a:pt x="359" y="0"/>
                    </a:moveTo>
                    <a:cubicBezTo>
                      <a:pt x="175" y="0"/>
                      <a:pt x="1" y="100"/>
                      <a:pt x="1" y="312"/>
                    </a:cubicBezTo>
                    <a:cubicBezTo>
                      <a:pt x="1" y="1176"/>
                      <a:pt x="60" y="2099"/>
                      <a:pt x="746" y="2665"/>
                    </a:cubicBezTo>
                    <a:cubicBezTo>
                      <a:pt x="773" y="2693"/>
                      <a:pt x="801" y="2704"/>
                      <a:pt x="829" y="2704"/>
                    </a:cubicBezTo>
                    <a:cubicBezTo>
                      <a:pt x="919" y="2704"/>
                      <a:pt x="999" y="2575"/>
                      <a:pt x="999" y="2472"/>
                    </a:cubicBezTo>
                    <a:cubicBezTo>
                      <a:pt x="746" y="1920"/>
                      <a:pt x="552" y="1176"/>
                      <a:pt x="746" y="550"/>
                    </a:cubicBezTo>
                    <a:cubicBezTo>
                      <a:pt x="893" y="194"/>
                      <a:pt x="616" y="0"/>
                      <a:pt x="359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1" name="Google Shape;1901;p11"/>
              <p:cNvSpPr/>
              <p:nvPr/>
            </p:nvSpPr>
            <p:spPr>
              <a:xfrm rot="-1328962" flipH="1">
                <a:off x="7633573" y="4363891"/>
                <a:ext cx="47071" cy="65730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1941" extrusionOk="0">
                    <a:moveTo>
                      <a:pt x="946" y="0"/>
                    </a:moveTo>
                    <a:cubicBezTo>
                      <a:pt x="880" y="0"/>
                      <a:pt x="811" y="23"/>
                      <a:pt x="746" y="77"/>
                    </a:cubicBezTo>
                    <a:cubicBezTo>
                      <a:pt x="373" y="330"/>
                      <a:pt x="194" y="628"/>
                      <a:pt x="60" y="1075"/>
                    </a:cubicBezTo>
                    <a:cubicBezTo>
                      <a:pt x="1" y="1373"/>
                      <a:pt x="60" y="1626"/>
                      <a:pt x="254" y="1879"/>
                    </a:cubicBezTo>
                    <a:cubicBezTo>
                      <a:pt x="295" y="1921"/>
                      <a:pt x="346" y="1941"/>
                      <a:pt x="394" y="1941"/>
                    </a:cubicBezTo>
                    <a:cubicBezTo>
                      <a:pt x="485" y="1941"/>
                      <a:pt x="567" y="1872"/>
                      <a:pt x="567" y="1745"/>
                    </a:cubicBezTo>
                    <a:lnTo>
                      <a:pt x="626" y="1626"/>
                    </a:lnTo>
                    <a:cubicBezTo>
                      <a:pt x="686" y="1507"/>
                      <a:pt x="746" y="1373"/>
                      <a:pt x="805" y="1254"/>
                    </a:cubicBezTo>
                    <a:cubicBezTo>
                      <a:pt x="939" y="1000"/>
                      <a:pt x="1118" y="822"/>
                      <a:pt x="1237" y="568"/>
                    </a:cubicBezTo>
                    <a:cubicBezTo>
                      <a:pt x="1390" y="322"/>
                      <a:pt x="1190" y="0"/>
                      <a:pt x="94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2" name="Google Shape;1902;p11"/>
              <p:cNvSpPr/>
              <p:nvPr/>
            </p:nvSpPr>
            <p:spPr>
              <a:xfrm flipH="1">
                <a:off x="7498194" y="4637869"/>
                <a:ext cx="155068" cy="228386"/>
              </a:xfrm>
              <a:custGeom>
                <a:avLst/>
                <a:gdLst/>
                <a:ahLst/>
                <a:cxnLst/>
                <a:rect l="l" t="t" r="r" b="b"/>
                <a:pathLst>
                  <a:path w="4579" h="6744" extrusionOk="0">
                    <a:moveTo>
                      <a:pt x="735" y="0"/>
                    </a:moveTo>
                    <a:cubicBezTo>
                      <a:pt x="384" y="0"/>
                      <a:pt x="1" y="307"/>
                      <a:pt x="150" y="737"/>
                    </a:cubicBezTo>
                    <a:cubicBezTo>
                      <a:pt x="1089" y="2972"/>
                      <a:pt x="1893" y="5459"/>
                      <a:pt x="4128" y="6696"/>
                    </a:cubicBezTo>
                    <a:cubicBezTo>
                      <a:pt x="4171" y="6729"/>
                      <a:pt x="4214" y="6743"/>
                      <a:pt x="4254" y="6743"/>
                    </a:cubicBezTo>
                    <a:cubicBezTo>
                      <a:pt x="4449" y="6743"/>
                      <a:pt x="4579" y="6402"/>
                      <a:pt x="4381" y="6204"/>
                    </a:cubicBezTo>
                    <a:cubicBezTo>
                      <a:pt x="2638" y="4774"/>
                      <a:pt x="1893" y="2540"/>
                      <a:pt x="1208" y="364"/>
                    </a:cubicBezTo>
                    <a:cubicBezTo>
                      <a:pt x="1141" y="109"/>
                      <a:pt x="944" y="0"/>
                      <a:pt x="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3" name="Google Shape;1903;p11"/>
              <p:cNvSpPr/>
              <p:nvPr/>
            </p:nvSpPr>
            <p:spPr>
              <a:xfrm flipH="1">
                <a:off x="7490914" y="4676204"/>
                <a:ext cx="57469" cy="139998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134" extrusionOk="0">
                    <a:moveTo>
                      <a:pt x="502" y="1"/>
                    </a:moveTo>
                    <a:cubicBezTo>
                      <a:pt x="258" y="1"/>
                      <a:pt x="1" y="172"/>
                      <a:pt x="33" y="469"/>
                    </a:cubicBezTo>
                    <a:cubicBezTo>
                      <a:pt x="227" y="1661"/>
                      <a:pt x="480" y="3016"/>
                      <a:pt x="1225" y="4015"/>
                    </a:cubicBezTo>
                    <a:cubicBezTo>
                      <a:pt x="1284" y="4098"/>
                      <a:pt x="1358" y="4133"/>
                      <a:pt x="1428" y="4133"/>
                    </a:cubicBezTo>
                    <a:cubicBezTo>
                      <a:pt x="1570" y="4133"/>
                      <a:pt x="1697" y="3990"/>
                      <a:pt x="1657" y="3821"/>
                    </a:cubicBezTo>
                    <a:cubicBezTo>
                      <a:pt x="1344" y="2644"/>
                      <a:pt x="971" y="1586"/>
                      <a:pt x="912" y="409"/>
                    </a:cubicBezTo>
                    <a:cubicBezTo>
                      <a:pt x="912" y="127"/>
                      <a:pt x="712" y="1"/>
                      <a:pt x="5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4" name="Google Shape;1904;p11"/>
              <p:cNvSpPr/>
              <p:nvPr/>
            </p:nvSpPr>
            <p:spPr>
              <a:xfrm flipH="1">
                <a:off x="7441031" y="4671734"/>
                <a:ext cx="4067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3095" extrusionOk="0">
                    <a:moveTo>
                      <a:pt x="639" y="0"/>
                    </a:moveTo>
                    <a:cubicBezTo>
                      <a:pt x="477" y="0"/>
                      <a:pt x="327" y="88"/>
                      <a:pt x="298" y="303"/>
                    </a:cubicBezTo>
                    <a:cubicBezTo>
                      <a:pt x="179" y="1167"/>
                      <a:pt x="1" y="2091"/>
                      <a:pt x="239" y="3029"/>
                    </a:cubicBezTo>
                    <a:cubicBezTo>
                      <a:pt x="262" y="3075"/>
                      <a:pt x="304" y="3094"/>
                      <a:pt x="351" y="3094"/>
                    </a:cubicBezTo>
                    <a:cubicBezTo>
                      <a:pt x="427" y="3094"/>
                      <a:pt x="515" y="3043"/>
                      <a:pt x="552" y="2970"/>
                    </a:cubicBezTo>
                    <a:cubicBezTo>
                      <a:pt x="671" y="2165"/>
                      <a:pt x="671" y="1286"/>
                      <a:pt x="1043" y="541"/>
                    </a:cubicBezTo>
                    <a:cubicBezTo>
                      <a:pt x="1201" y="236"/>
                      <a:pt x="904" y="0"/>
                      <a:pt x="6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5" name="Google Shape;1905;p11"/>
              <p:cNvSpPr/>
              <p:nvPr/>
            </p:nvSpPr>
            <p:spPr>
              <a:xfrm rot="-1328962" flipH="1">
                <a:off x="7965785" y="4101133"/>
                <a:ext cx="36472" cy="95361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816" extrusionOk="0">
                    <a:moveTo>
                      <a:pt x="473" y="0"/>
                    </a:moveTo>
                    <a:cubicBezTo>
                      <a:pt x="260" y="0"/>
                      <a:pt x="60" y="133"/>
                      <a:pt x="60" y="423"/>
                    </a:cubicBezTo>
                    <a:cubicBezTo>
                      <a:pt x="0" y="1168"/>
                      <a:pt x="194" y="2106"/>
                      <a:pt x="685" y="2717"/>
                    </a:cubicBezTo>
                    <a:cubicBezTo>
                      <a:pt x="728" y="2787"/>
                      <a:pt x="780" y="2816"/>
                      <a:pt x="830" y="2816"/>
                    </a:cubicBezTo>
                    <a:cubicBezTo>
                      <a:pt x="918" y="2816"/>
                      <a:pt x="998" y="2722"/>
                      <a:pt x="998" y="2598"/>
                    </a:cubicBezTo>
                    <a:cubicBezTo>
                      <a:pt x="939" y="1913"/>
                      <a:pt x="745" y="1362"/>
                      <a:pt x="939" y="676"/>
                    </a:cubicBezTo>
                    <a:cubicBezTo>
                      <a:pt x="1076" y="247"/>
                      <a:pt x="763" y="0"/>
                      <a:pt x="4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6" name="Google Shape;1906;p11"/>
              <p:cNvSpPr/>
              <p:nvPr/>
            </p:nvSpPr>
            <p:spPr>
              <a:xfrm rot="-1328962" flipH="1">
                <a:off x="7921656" y="4128631"/>
                <a:ext cx="47918" cy="104064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3073" extrusionOk="0">
                    <a:moveTo>
                      <a:pt x="975" y="0"/>
                    </a:moveTo>
                    <a:cubicBezTo>
                      <a:pt x="879" y="0"/>
                      <a:pt x="788" y="49"/>
                      <a:pt x="745" y="168"/>
                    </a:cubicBezTo>
                    <a:cubicBezTo>
                      <a:pt x="447" y="1047"/>
                      <a:pt x="1" y="2104"/>
                      <a:pt x="254" y="3028"/>
                    </a:cubicBezTo>
                    <a:cubicBezTo>
                      <a:pt x="254" y="3058"/>
                      <a:pt x="269" y="3073"/>
                      <a:pt x="291" y="3073"/>
                    </a:cubicBezTo>
                    <a:cubicBezTo>
                      <a:pt x="313" y="3073"/>
                      <a:pt x="343" y="3058"/>
                      <a:pt x="373" y="3028"/>
                    </a:cubicBezTo>
                    <a:cubicBezTo>
                      <a:pt x="567" y="2104"/>
                      <a:pt x="745" y="1285"/>
                      <a:pt x="1252" y="481"/>
                    </a:cubicBezTo>
                    <a:cubicBezTo>
                      <a:pt x="1415" y="226"/>
                      <a:pt x="1182" y="0"/>
                      <a:pt x="9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7" name="Google Shape;1907;p11"/>
              <p:cNvSpPr/>
              <p:nvPr/>
            </p:nvSpPr>
            <p:spPr>
              <a:xfrm rot="-1328962" flipH="1">
                <a:off x="8136008" y="4275358"/>
                <a:ext cx="43583" cy="53878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591" extrusionOk="0">
                    <a:moveTo>
                      <a:pt x="508" y="1"/>
                    </a:moveTo>
                    <a:cubicBezTo>
                      <a:pt x="240" y="1"/>
                      <a:pt x="1" y="304"/>
                      <a:pt x="229" y="576"/>
                    </a:cubicBezTo>
                    <a:cubicBezTo>
                      <a:pt x="289" y="695"/>
                      <a:pt x="423" y="814"/>
                      <a:pt x="542" y="888"/>
                    </a:cubicBezTo>
                    <a:cubicBezTo>
                      <a:pt x="795" y="1127"/>
                      <a:pt x="914" y="1380"/>
                      <a:pt x="1168" y="1559"/>
                    </a:cubicBezTo>
                    <a:cubicBezTo>
                      <a:pt x="1185" y="1581"/>
                      <a:pt x="1203" y="1590"/>
                      <a:pt x="1220" y="1590"/>
                    </a:cubicBezTo>
                    <a:cubicBezTo>
                      <a:pt x="1258" y="1590"/>
                      <a:pt x="1287" y="1541"/>
                      <a:pt x="1287" y="1499"/>
                    </a:cubicBezTo>
                    <a:cubicBezTo>
                      <a:pt x="1287" y="1186"/>
                      <a:pt x="1108" y="888"/>
                      <a:pt x="1034" y="635"/>
                    </a:cubicBezTo>
                    <a:cubicBezTo>
                      <a:pt x="974" y="516"/>
                      <a:pt x="974" y="382"/>
                      <a:pt x="855" y="263"/>
                    </a:cubicBezTo>
                    <a:cubicBezTo>
                      <a:pt x="855" y="203"/>
                      <a:pt x="795" y="203"/>
                      <a:pt x="795" y="144"/>
                    </a:cubicBezTo>
                    <a:cubicBezTo>
                      <a:pt x="710" y="43"/>
                      <a:pt x="607" y="1"/>
                      <a:pt x="5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8" name="Google Shape;1908;p11"/>
              <p:cNvSpPr/>
              <p:nvPr/>
            </p:nvSpPr>
            <p:spPr>
              <a:xfrm rot="-1328962" flipH="1">
                <a:off x="8099755" y="4265233"/>
                <a:ext cx="56959" cy="62073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833" extrusionOk="0">
                    <a:moveTo>
                      <a:pt x="458" y="1"/>
                    </a:moveTo>
                    <a:cubicBezTo>
                      <a:pt x="0" y="1"/>
                      <a:pt x="36" y="818"/>
                      <a:pt x="564" y="818"/>
                    </a:cubicBezTo>
                    <a:cubicBezTo>
                      <a:pt x="430" y="818"/>
                      <a:pt x="624" y="878"/>
                      <a:pt x="683" y="878"/>
                    </a:cubicBezTo>
                    <a:cubicBezTo>
                      <a:pt x="743" y="878"/>
                      <a:pt x="862" y="997"/>
                      <a:pt x="936" y="1131"/>
                    </a:cubicBezTo>
                    <a:cubicBezTo>
                      <a:pt x="1115" y="1310"/>
                      <a:pt x="1234" y="1623"/>
                      <a:pt x="1488" y="1801"/>
                    </a:cubicBezTo>
                    <a:cubicBezTo>
                      <a:pt x="1506" y="1824"/>
                      <a:pt x="1530" y="1833"/>
                      <a:pt x="1556" y="1833"/>
                    </a:cubicBezTo>
                    <a:cubicBezTo>
                      <a:pt x="1616" y="1833"/>
                      <a:pt x="1681" y="1784"/>
                      <a:pt x="1681" y="1742"/>
                    </a:cubicBezTo>
                    <a:cubicBezTo>
                      <a:pt x="1681" y="1369"/>
                      <a:pt x="1488" y="937"/>
                      <a:pt x="1309" y="625"/>
                    </a:cubicBezTo>
                    <a:cubicBezTo>
                      <a:pt x="1115" y="312"/>
                      <a:pt x="936" y="73"/>
                      <a:pt x="564" y="14"/>
                    </a:cubicBezTo>
                    <a:cubicBezTo>
                      <a:pt x="526" y="5"/>
                      <a:pt x="491" y="1"/>
                      <a:pt x="4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9" name="Google Shape;1909;p11"/>
              <p:cNvSpPr/>
              <p:nvPr/>
            </p:nvSpPr>
            <p:spPr>
              <a:xfrm rot="-1328962" flipH="1">
                <a:off x="7487341" y="4234718"/>
                <a:ext cx="90349" cy="123096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635" extrusionOk="0">
                    <a:moveTo>
                      <a:pt x="1650" y="1"/>
                    </a:moveTo>
                    <a:cubicBezTo>
                      <a:pt x="1485" y="1"/>
                      <a:pt x="1321" y="41"/>
                      <a:pt x="1178" y="119"/>
                    </a:cubicBezTo>
                    <a:cubicBezTo>
                      <a:pt x="805" y="373"/>
                      <a:pt x="627" y="805"/>
                      <a:pt x="567" y="1237"/>
                    </a:cubicBezTo>
                    <a:cubicBezTo>
                      <a:pt x="433" y="1490"/>
                      <a:pt x="314" y="1684"/>
                      <a:pt x="254" y="1922"/>
                    </a:cubicBezTo>
                    <a:cubicBezTo>
                      <a:pt x="120" y="2235"/>
                      <a:pt x="1" y="2667"/>
                      <a:pt x="120" y="3039"/>
                    </a:cubicBezTo>
                    <a:cubicBezTo>
                      <a:pt x="232" y="3399"/>
                      <a:pt x="591" y="3635"/>
                      <a:pt x="958" y="3635"/>
                    </a:cubicBezTo>
                    <a:cubicBezTo>
                      <a:pt x="1032" y="3635"/>
                      <a:pt x="1106" y="3625"/>
                      <a:pt x="1178" y="3605"/>
                    </a:cubicBezTo>
                    <a:cubicBezTo>
                      <a:pt x="1610" y="3412"/>
                      <a:pt x="1863" y="3099"/>
                      <a:pt x="2116" y="2801"/>
                    </a:cubicBezTo>
                    <a:cubicBezTo>
                      <a:pt x="2355" y="2488"/>
                      <a:pt x="2489" y="2056"/>
                      <a:pt x="2548" y="1684"/>
                    </a:cubicBezTo>
                    <a:cubicBezTo>
                      <a:pt x="2608" y="1311"/>
                      <a:pt x="2668" y="864"/>
                      <a:pt x="2489" y="492"/>
                    </a:cubicBezTo>
                    <a:cubicBezTo>
                      <a:pt x="2319" y="163"/>
                      <a:pt x="1983" y="1"/>
                      <a:pt x="16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0" name="Google Shape;1910;p11"/>
              <p:cNvSpPr/>
              <p:nvPr/>
            </p:nvSpPr>
            <p:spPr>
              <a:xfrm rot="-1328962" flipH="1">
                <a:off x="6491676" y="4688995"/>
                <a:ext cx="233594" cy="121301"/>
              </a:xfrm>
              <a:custGeom>
                <a:avLst/>
                <a:gdLst/>
                <a:ahLst/>
                <a:cxnLst/>
                <a:rect l="l" t="t" r="r" b="b"/>
                <a:pathLst>
                  <a:path w="6898" h="3582" extrusionOk="0">
                    <a:moveTo>
                      <a:pt x="1922" y="1"/>
                    </a:moveTo>
                    <a:cubicBezTo>
                      <a:pt x="1490" y="1"/>
                      <a:pt x="998" y="195"/>
                      <a:pt x="686" y="567"/>
                    </a:cubicBezTo>
                    <a:cubicBezTo>
                      <a:pt x="0" y="1431"/>
                      <a:pt x="566" y="2548"/>
                      <a:pt x="1430" y="3040"/>
                    </a:cubicBezTo>
                    <a:cubicBezTo>
                      <a:pt x="2126" y="3388"/>
                      <a:pt x="2986" y="3581"/>
                      <a:pt x="3784" y="3581"/>
                    </a:cubicBezTo>
                    <a:cubicBezTo>
                      <a:pt x="3978" y="3581"/>
                      <a:pt x="4167" y="3570"/>
                      <a:pt x="4350" y="3547"/>
                    </a:cubicBezTo>
                    <a:cubicBezTo>
                      <a:pt x="4902" y="3547"/>
                      <a:pt x="5527" y="3412"/>
                      <a:pt x="6019" y="3174"/>
                    </a:cubicBezTo>
                    <a:cubicBezTo>
                      <a:pt x="6585" y="2921"/>
                      <a:pt x="6898" y="2295"/>
                      <a:pt x="6764" y="1684"/>
                    </a:cubicBezTo>
                    <a:cubicBezTo>
                      <a:pt x="6704" y="1550"/>
                      <a:pt x="6585" y="1431"/>
                      <a:pt x="6466" y="1312"/>
                    </a:cubicBezTo>
                    <a:cubicBezTo>
                      <a:pt x="6391" y="1237"/>
                      <a:pt x="6332" y="1118"/>
                      <a:pt x="6213" y="1118"/>
                    </a:cubicBezTo>
                    <a:cubicBezTo>
                      <a:pt x="5214" y="999"/>
                      <a:pt x="4231" y="746"/>
                      <a:pt x="3293" y="373"/>
                    </a:cubicBezTo>
                    <a:cubicBezTo>
                      <a:pt x="2861" y="254"/>
                      <a:pt x="2429" y="1"/>
                      <a:pt x="1922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1" name="Google Shape;1911;p11"/>
              <p:cNvSpPr/>
              <p:nvPr/>
            </p:nvSpPr>
            <p:spPr>
              <a:xfrm rot="-1328962" flipH="1">
                <a:off x="6792074" y="4400120"/>
                <a:ext cx="590792" cy="298715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2" name="Google Shape;1912;p11"/>
              <p:cNvSpPr/>
              <p:nvPr/>
            </p:nvSpPr>
            <p:spPr>
              <a:xfrm rot="-1328962" flipH="1">
                <a:off x="6687782" y="4463385"/>
                <a:ext cx="672506" cy="221674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13" name="Google Shape;1913;p11"/>
            <p:cNvGrpSpPr/>
            <p:nvPr/>
          </p:nvGrpSpPr>
          <p:grpSpPr>
            <a:xfrm rot="10800000">
              <a:off x="1005085" y="2515936"/>
              <a:ext cx="195926" cy="380418"/>
              <a:chOff x="8292303" y="2531254"/>
              <a:chExt cx="195926" cy="380418"/>
            </a:xfrm>
          </p:grpSpPr>
          <p:sp>
            <p:nvSpPr>
              <p:cNvPr id="1914" name="Google Shape;1914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5" name="Google Shape;1915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6" name="Google Shape;1916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9294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4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9" name="Google Shape;4059;p27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0" name="Google Shape;4060;p27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1" name="Google Shape;4061;p27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2" name="Google Shape;4062;p27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3" name="Google Shape;4063;p27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4" name="Google Shape;4064;p27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5" name="Google Shape;4065;p27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6" name="Google Shape;4066;p27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7" name="Google Shape;4067;p27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8" name="Google Shape;4068;p27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9" name="Google Shape;4069;p27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0" name="Google Shape;4070;p27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1" name="Google Shape;4071;p27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2" name="Google Shape;4072;p27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3" name="Google Shape;4073;p27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4" name="Google Shape;4074;p27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5" name="Google Shape;4075;p27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6" name="Google Shape;4076;p27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7" name="Google Shape;4077;p27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8" name="Google Shape;4078;p27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9" name="Google Shape;4079;p27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0" name="Google Shape;4080;p27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1" name="Google Shape;4081;p27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2" name="Google Shape;4082;p27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3" name="Google Shape;4083;p27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4" name="Google Shape;4084;p27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5" name="Google Shape;4085;p27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6" name="Google Shape;4086;p27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7" name="Google Shape;4087;p27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8" name="Google Shape;4088;p27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9" name="Google Shape;4089;p27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0" name="Google Shape;4090;p27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1" name="Google Shape;4091;p27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2" name="Google Shape;4092;p27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3" name="Google Shape;4093;p27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4" name="Google Shape;4094;p27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5" name="Google Shape;4095;p27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6" name="Google Shape;4096;p27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7" name="Google Shape;4097;p27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8" name="Google Shape;4098;p27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9" name="Google Shape;4099;p27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0" name="Google Shape;4100;p27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1" name="Google Shape;4101;p27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2" name="Google Shape;4102;p27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3" name="Google Shape;4103;p27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4" name="Google Shape;4104;p27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5" name="Google Shape;4105;p27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6" name="Google Shape;4106;p27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7" name="Google Shape;4107;p27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8" name="Google Shape;4108;p27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9" name="Google Shape;4109;p27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0" name="Google Shape;4110;p27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1" name="Google Shape;4111;p27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2" name="Google Shape;4112;p27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3" name="Google Shape;4113;p27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4" name="Google Shape;4114;p27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5" name="Google Shape;4115;p27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6" name="Google Shape;4116;p27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7" name="Google Shape;4117;p27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8" name="Google Shape;4118;p27"/>
          <p:cNvSpPr txBox="1">
            <a:spLocks noGrp="1"/>
          </p:cNvSpPr>
          <p:nvPr>
            <p:ph type="title"/>
          </p:nvPr>
        </p:nvSpPr>
        <p:spPr>
          <a:xfrm>
            <a:off x="6953400" y="1626500"/>
            <a:ext cx="4291200" cy="13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53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9pPr>
          </a:lstStyle>
          <a:p>
            <a:endParaRPr/>
          </a:p>
        </p:txBody>
      </p:sp>
      <p:sp>
        <p:nvSpPr>
          <p:cNvPr id="4119" name="Google Shape;4119;p27"/>
          <p:cNvSpPr txBox="1">
            <a:spLocks noGrp="1"/>
          </p:cNvSpPr>
          <p:nvPr>
            <p:ph type="subTitle" idx="1"/>
          </p:nvPr>
        </p:nvSpPr>
        <p:spPr>
          <a:xfrm>
            <a:off x="8793329" y="2769500"/>
            <a:ext cx="2451200" cy="99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 b="1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665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9" name="Google Shape;4539;p29"/>
          <p:cNvGrpSpPr/>
          <p:nvPr/>
        </p:nvGrpSpPr>
        <p:grpSpPr>
          <a:xfrm>
            <a:off x="410602" y="861567"/>
            <a:ext cx="11121295" cy="5681525"/>
            <a:chOff x="307951" y="646175"/>
            <a:chExt cx="8340971" cy="4261144"/>
          </a:xfrm>
        </p:grpSpPr>
        <p:sp>
          <p:nvSpPr>
            <p:cNvPr id="4540" name="Google Shape;4540;p29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1" name="Google Shape;4541;p29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2" name="Google Shape;4542;p29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3" name="Google Shape;4543;p29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4" name="Google Shape;4544;p29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5" name="Google Shape;4545;p29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6" name="Google Shape;4546;p29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7" name="Google Shape;4547;p29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8" name="Google Shape;4548;p29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9" name="Google Shape;4549;p29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0" name="Google Shape;4550;p29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1" name="Google Shape;4551;p29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2" name="Google Shape;4552;p29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3" name="Google Shape;4553;p29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4" name="Google Shape;4554;p29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5" name="Google Shape;4555;p29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6" name="Google Shape;4556;p29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7" name="Google Shape;4557;p29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8" name="Google Shape;4558;p29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9" name="Google Shape;4559;p29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0" name="Google Shape;4560;p29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1" name="Google Shape;4561;p29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2" name="Google Shape;4562;p29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3" name="Google Shape;4563;p29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4" name="Google Shape;4564;p29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5" name="Google Shape;4565;p29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6" name="Google Shape;4566;p29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7" name="Google Shape;4567;p29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8" name="Google Shape;4568;p29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9" name="Google Shape;4569;p29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0" name="Google Shape;4570;p29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1" name="Google Shape;4571;p29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2" name="Google Shape;4572;p29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3" name="Google Shape;4573;p29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4" name="Google Shape;4574;p29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5" name="Google Shape;4575;p29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6" name="Google Shape;4576;p29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7" name="Google Shape;4577;p29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8" name="Google Shape;4578;p29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9" name="Google Shape;4579;p29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0" name="Google Shape;4580;p29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1" name="Google Shape;4581;p29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2" name="Google Shape;4582;p29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3" name="Google Shape;4583;p29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4" name="Google Shape;4584;p29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5" name="Google Shape;4585;p29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6" name="Google Shape;4586;p29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7" name="Google Shape;4587;p29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8" name="Google Shape;4588;p29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9" name="Google Shape;4589;p29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0" name="Google Shape;4590;p29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1" name="Google Shape;4591;p29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2" name="Google Shape;4592;p29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3" name="Google Shape;4593;p29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4" name="Google Shape;4594;p29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5" name="Google Shape;4595;p29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6" name="Google Shape;4596;p29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7" name="Google Shape;4597;p29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8" name="Google Shape;4598;p29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9" name="Google Shape;4599;p29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0" name="Google Shape;4600;p29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1" name="Google Shape;4601;p29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2" name="Google Shape;4602;p29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3" name="Google Shape;4603;p29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4" name="Google Shape;4604;p29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5" name="Google Shape;4605;p29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6" name="Google Shape;4606;p29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7" name="Google Shape;4607;p29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8" name="Google Shape;4608;p29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9" name="Google Shape;4609;p29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0" name="Google Shape;4610;p29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1" name="Google Shape;4611;p29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2" name="Google Shape;4612;p29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3" name="Google Shape;4613;p29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4" name="Google Shape;4614;p29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5" name="Google Shape;4615;p29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6" name="Google Shape;4616;p29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7" name="Google Shape;4617;p29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8" name="Google Shape;4618;p29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9" name="Google Shape;4619;p29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0" name="Google Shape;4620;p29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1" name="Google Shape;4621;p29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2" name="Google Shape;4622;p29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3" name="Google Shape;4623;p29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4" name="Google Shape;4624;p29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5" name="Google Shape;4625;p29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6" name="Google Shape;4626;p29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7" name="Google Shape;4627;p29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8" name="Google Shape;4628;p29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9" name="Google Shape;4629;p29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0" name="Google Shape;4630;p29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1" name="Google Shape;4631;p29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2" name="Google Shape;4632;p29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3" name="Google Shape;4633;p29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4" name="Google Shape;4634;p29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5" name="Google Shape;4635;p29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6" name="Google Shape;4636;p29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7" name="Google Shape;4637;p29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8" name="Google Shape;4638;p29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9" name="Google Shape;4639;p29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0" name="Google Shape;4640;p29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1" name="Google Shape;4641;p29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2" name="Google Shape;4642;p29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3" name="Google Shape;4643;p29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4" name="Google Shape;4644;p29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5" name="Google Shape;4645;p29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6" name="Google Shape;4646;p29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7" name="Google Shape;4647;p29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8" name="Google Shape;4648;p29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9" name="Google Shape;4649;p29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0" name="Google Shape;4650;p29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1" name="Google Shape;4651;p29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2" name="Google Shape;4652;p29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3" name="Google Shape;4653;p29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4" name="Google Shape;4654;p29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5" name="Google Shape;4655;p29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6" name="Google Shape;4656;p29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7" name="Google Shape;4657;p29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8" name="Google Shape;4658;p29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9" name="Google Shape;4659;p29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0" name="Google Shape;4660;p29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1" name="Google Shape;4661;p29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2" name="Google Shape;4662;p29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3" name="Google Shape;4663;p29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4" name="Google Shape;4664;p29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5" name="Google Shape;4665;p29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6" name="Google Shape;4666;p29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7" name="Google Shape;4667;p29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8" name="Google Shape;4668;p29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9" name="Google Shape;4669;p29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0" name="Google Shape;4670;p29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1" name="Google Shape;4671;p29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2" name="Google Shape;4672;p29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3" name="Google Shape;4673;p29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4" name="Google Shape;4674;p29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5" name="Google Shape;4675;p29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6" name="Google Shape;4676;p29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7" name="Google Shape;4677;p29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8" name="Google Shape;4678;p29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9" name="Google Shape;4679;p29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0" name="Google Shape;4680;p29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1" name="Google Shape;4681;p29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2" name="Google Shape;4682;p29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3" name="Google Shape;4683;p29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4" name="Google Shape;4684;p29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5" name="Google Shape;4685;p29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6" name="Google Shape;4686;p29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7" name="Google Shape;4687;p29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8" name="Google Shape;4688;p29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9" name="Google Shape;4689;p29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0" name="Google Shape;4690;p29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1" name="Google Shape;4691;p29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2" name="Google Shape;4692;p29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3" name="Google Shape;4693;p29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4" name="Google Shape;4694;p29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5" name="Google Shape;4695;p29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6" name="Google Shape;4696;p29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7" name="Google Shape;4697;p29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8" name="Google Shape;4698;p29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99" name="Google Shape;4699;p29"/>
          <p:cNvGrpSpPr/>
          <p:nvPr/>
        </p:nvGrpSpPr>
        <p:grpSpPr>
          <a:xfrm flipH="1">
            <a:off x="8726951" y="5284478"/>
            <a:ext cx="2735941" cy="1202260"/>
            <a:chOff x="-3033227" y="446810"/>
            <a:chExt cx="2846776" cy="1250964"/>
          </a:xfrm>
        </p:grpSpPr>
        <p:sp>
          <p:nvSpPr>
            <p:cNvPr id="4700" name="Google Shape;4700;p29"/>
            <p:cNvSpPr/>
            <p:nvPr/>
          </p:nvSpPr>
          <p:spPr>
            <a:xfrm flipH="1">
              <a:off x="-1174467" y="1199465"/>
              <a:ext cx="269119" cy="371002"/>
            </a:xfrm>
            <a:custGeom>
              <a:avLst/>
              <a:gdLst/>
              <a:ahLst/>
              <a:cxnLst/>
              <a:rect l="l" t="t" r="r" b="b"/>
              <a:pathLst>
                <a:path w="8627" h="11893" extrusionOk="0">
                  <a:moveTo>
                    <a:pt x="4457" y="0"/>
                  </a:moveTo>
                  <a:cubicBezTo>
                    <a:pt x="4268" y="0"/>
                    <a:pt x="4064" y="33"/>
                    <a:pt x="3844" y="108"/>
                  </a:cubicBezTo>
                  <a:cubicBezTo>
                    <a:pt x="2101" y="600"/>
                    <a:pt x="2727" y="4265"/>
                    <a:pt x="2414" y="4443"/>
                  </a:cubicBezTo>
                  <a:cubicBezTo>
                    <a:pt x="2390" y="4462"/>
                    <a:pt x="2363" y="4470"/>
                    <a:pt x="2333" y="4470"/>
                  </a:cubicBezTo>
                  <a:cubicBezTo>
                    <a:pt x="2155" y="4470"/>
                    <a:pt x="1891" y="4172"/>
                    <a:pt x="1525" y="4172"/>
                  </a:cubicBezTo>
                  <a:cubicBezTo>
                    <a:pt x="1334" y="4172"/>
                    <a:pt x="1114" y="4253"/>
                    <a:pt x="865" y="4503"/>
                  </a:cubicBezTo>
                  <a:cubicBezTo>
                    <a:pt x="1" y="5382"/>
                    <a:pt x="239" y="7304"/>
                    <a:pt x="1610" y="9345"/>
                  </a:cubicBezTo>
                  <a:cubicBezTo>
                    <a:pt x="2980" y="11460"/>
                    <a:pt x="5707" y="11892"/>
                    <a:pt x="5707" y="11892"/>
                  </a:cubicBezTo>
                  <a:cubicBezTo>
                    <a:pt x="5766" y="11088"/>
                    <a:pt x="6392" y="10030"/>
                    <a:pt x="7375" y="8540"/>
                  </a:cubicBezTo>
                  <a:cubicBezTo>
                    <a:pt x="7941" y="7736"/>
                    <a:pt x="8627" y="6067"/>
                    <a:pt x="8195" y="5248"/>
                  </a:cubicBezTo>
                  <a:cubicBezTo>
                    <a:pt x="8028" y="4926"/>
                    <a:pt x="7803" y="4827"/>
                    <a:pt x="7571" y="4827"/>
                  </a:cubicBezTo>
                  <a:cubicBezTo>
                    <a:pt x="7205" y="4827"/>
                    <a:pt x="6819" y="5072"/>
                    <a:pt x="6610" y="5072"/>
                  </a:cubicBezTo>
                  <a:cubicBezTo>
                    <a:pt x="6596" y="5072"/>
                    <a:pt x="6583" y="5071"/>
                    <a:pt x="6571" y="5069"/>
                  </a:cubicBezTo>
                  <a:cubicBezTo>
                    <a:pt x="6258" y="5069"/>
                    <a:pt x="6571" y="3013"/>
                    <a:pt x="6452" y="2149"/>
                  </a:cubicBezTo>
                  <a:cubicBezTo>
                    <a:pt x="6283" y="1451"/>
                    <a:pt x="5700" y="0"/>
                    <a:pt x="4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1" name="Google Shape;4701;p29"/>
            <p:cNvSpPr/>
            <p:nvPr/>
          </p:nvSpPr>
          <p:spPr>
            <a:xfrm flipH="1">
              <a:off x="-1180051" y="1357561"/>
              <a:ext cx="143185" cy="340213"/>
            </a:xfrm>
            <a:custGeom>
              <a:avLst/>
              <a:gdLst/>
              <a:ahLst/>
              <a:cxnLst/>
              <a:rect l="l" t="t" r="r" b="b"/>
              <a:pathLst>
                <a:path w="4590" h="10906" extrusionOk="0">
                  <a:moveTo>
                    <a:pt x="254" y="1"/>
                  </a:moveTo>
                  <a:cubicBezTo>
                    <a:pt x="180" y="1"/>
                    <a:pt x="120" y="61"/>
                    <a:pt x="120" y="120"/>
                  </a:cubicBezTo>
                  <a:cubicBezTo>
                    <a:pt x="1" y="1118"/>
                    <a:pt x="61" y="2116"/>
                    <a:pt x="254" y="3100"/>
                  </a:cubicBezTo>
                  <a:cubicBezTo>
                    <a:pt x="373" y="4098"/>
                    <a:pt x="627" y="5096"/>
                    <a:pt x="925" y="6020"/>
                  </a:cubicBezTo>
                  <a:lnTo>
                    <a:pt x="1237" y="6705"/>
                  </a:lnTo>
                  <a:cubicBezTo>
                    <a:pt x="1297" y="6958"/>
                    <a:pt x="1431" y="7196"/>
                    <a:pt x="1550" y="7390"/>
                  </a:cubicBezTo>
                  <a:cubicBezTo>
                    <a:pt x="1610" y="7628"/>
                    <a:pt x="1804" y="7822"/>
                    <a:pt x="1923" y="8075"/>
                  </a:cubicBezTo>
                  <a:cubicBezTo>
                    <a:pt x="2042" y="8254"/>
                    <a:pt x="2176" y="8507"/>
                    <a:pt x="2295" y="8686"/>
                  </a:cubicBezTo>
                  <a:cubicBezTo>
                    <a:pt x="2861" y="9565"/>
                    <a:pt x="3606" y="10236"/>
                    <a:pt x="4411" y="10861"/>
                  </a:cubicBezTo>
                  <a:cubicBezTo>
                    <a:pt x="4440" y="10891"/>
                    <a:pt x="4470" y="10906"/>
                    <a:pt x="4493" y="10906"/>
                  </a:cubicBezTo>
                  <a:cubicBezTo>
                    <a:pt x="4515" y="10906"/>
                    <a:pt x="4530" y="10891"/>
                    <a:pt x="4530" y="10861"/>
                  </a:cubicBezTo>
                  <a:cubicBezTo>
                    <a:pt x="4589" y="10802"/>
                    <a:pt x="4589" y="10742"/>
                    <a:pt x="4530" y="10682"/>
                  </a:cubicBezTo>
                  <a:lnTo>
                    <a:pt x="4038" y="10176"/>
                  </a:lnTo>
                  <a:cubicBezTo>
                    <a:pt x="3979" y="10057"/>
                    <a:pt x="3844" y="9997"/>
                    <a:pt x="3785" y="9938"/>
                  </a:cubicBezTo>
                  <a:lnTo>
                    <a:pt x="3532" y="9625"/>
                  </a:lnTo>
                  <a:cubicBezTo>
                    <a:pt x="3412" y="9431"/>
                    <a:pt x="3234" y="9252"/>
                    <a:pt x="3100" y="9059"/>
                  </a:cubicBezTo>
                  <a:lnTo>
                    <a:pt x="2668" y="8448"/>
                  </a:lnTo>
                  <a:cubicBezTo>
                    <a:pt x="2176" y="7628"/>
                    <a:pt x="1744" y="6764"/>
                    <a:pt x="1431" y="5841"/>
                  </a:cubicBezTo>
                  <a:cubicBezTo>
                    <a:pt x="1059" y="4962"/>
                    <a:pt x="805" y="3979"/>
                    <a:pt x="627" y="3040"/>
                  </a:cubicBezTo>
                  <a:cubicBezTo>
                    <a:pt x="552" y="2548"/>
                    <a:pt x="493" y="2042"/>
                    <a:pt x="433" y="1550"/>
                  </a:cubicBezTo>
                  <a:cubicBezTo>
                    <a:pt x="373" y="1118"/>
                    <a:pt x="373" y="627"/>
                    <a:pt x="314" y="120"/>
                  </a:cubicBezTo>
                  <a:cubicBezTo>
                    <a:pt x="314" y="6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702" name="Google Shape;4702;p29"/>
            <p:cNvGrpSpPr/>
            <p:nvPr/>
          </p:nvGrpSpPr>
          <p:grpSpPr>
            <a:xfrm flipH="1">
              <a:off x="-831033" y="1313889"/>
              <a:ext cx="644582" cy="275171"/>
              <a:chOff x="6010718" y="4529752"/>
              <a:chExt cx="644582" cy="275171"/>
            </a:xfrm>
          </p:grpSpPr>
          <p:sp>
            <p:nvSpPr>
              <p:cNvPr id="4703" name="Google Shape;4703;p29"/>
              <p:cNvSpPr/>
              <p:nvPr/>
            </p:nvSpPr>
            <p:spPr>
              <a:xfrm>
                <a:off x="6010718" y="4529752"/>
                <a:ext cx="544228" cy="275171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4" name="Google Shape;4704;p29"/>
              <p:cNvSpPr/>
              <p:nvPr/>
            </p:nvSpPr>
            <p:spPr>
              <a:xfrm>
                <a:off x="6035798" y="4564316"/>
                <a:ext cx="619502" cy="204202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705" name="Google Shape;4705;p29"/>
            <p:cNvSpPr/>
            <p:nvPr/>
          </p:nvSpPr>
          <p:spPr>
            <a:xfrm rot="1136767" flipH="1">
              <a:off x="-1378506" y="1352712"/>
              <a:ext cx="90619" cy="26775"/>
            </a:xfrm>
            <a:custGeom>
              <a:avLst/>
              <a:gdLst/>
              <a:ahLst/>
              <a:cxnLst/>
              <a:rect l="l" t="t" r="r" b="b"/>
              <a:pathLst>
                <a:path w="5713" h="1688" extrusionOk="0">
                  <a:moveTo>
                    <a:pt x="1590" y="1"/>
                  </a:moveTo>
                  <a:cubicBezTo>
                    <a:pt x="690" y="1"/>
                    <a:pt x="1" y="53"/>
                    <a:pt x="73" y="434"/>
                  </a:cubicBezTo>
                  <a:cubicBezTo>
                    <a:pt x="73" y="961"/>
                    <a:pt x="274" y="1161"/>
                    <a:pt x="700" y="1261"/>
                  </a:cubicBezTo>
                  <a:cubicBezTo>
                    <a:pt x="893" y="1261"/>
                    <a:pt x="1338" y="1200"/>
                    <a:pt x="1981" y="1200"/>
                  </a:cubicBezTo>
                  <a:cubicBezTo>
                    <a:pt x="2758" y="1200"/>
                    <a:pt x="3824" y="1290"/>
                    <a:pt x="5086" y="1687"/>
                  </a:cubicBezTo>
                  <a:lnTo>
                    <a:pt x="5186" y="1687"/>
                  </a:lnTo>
                  <a:cubicBezTo>
                    <a:pt x="5387" y="1487"/>
                    <a:pt x="5512" y="1261"/>
                    <a:pt x="5712" y="1161"/>
                  </a:cubicBezTo>
                  <a:cubicBezTo>
                    <a:pt x="5387" y="860"/>
                    <a:pt x="4259" y="108"/>
                    <a:pt x="2680" y="8"/>
                  </a:cubicBezTo>
                  <a:cubicBezTo>
                    <a:pt x="2306" y="8"/>
                    <a:pt x="1933" y="1"/>
                    <a:pt x="1590" y="1"/>
                  </a:cubicBezTo>
                  <a:close/>
                </a:path>
              </a:pathLst>
            </a:custGeom>
            <a:solidFill>
              <a:srgbClr val="7D3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6" name="Google Shape;4706;p29"/>
            <p:cNvSpPr/>
            <p:nvPr/>
          </p:nvSpPr>
          <p:spPr>
            <a:xfrm rot="1136767" flipH="1">
              <a:off x="-1571188" y="1323515"/>
              <a:ext cx="162203" cy="149640"/>
            </a:xfrm>
            <a:custGeom>
              <a:avLst/>
              <a:gdLst/>
              <a:ahLst/>
              <a:cxnLst/>
              <a:rect l="l" t="t" r="r" b="b"/>
              <a:pathLst>
                <a:path w="10226" h="9434" extrusionOk="0">
                  <a:moveTo>
                    <a:pt x="6266" y="0"/>
                  </a:moveTo>
                  <a:cubicBezTo>
                    <a:pt x="6266" y="1579"/>
                    <a:pt x="1153" y="6592"/>
                    <a:pt x="0" y="6893"/>
                  </a:cubicBezTo>
                  <a:lnTo>
                    <a:pt x="527" y="6893"/>
                  </a:lnTo>
                  <a:cubicBezTo>
                    <a:pt x="1695" y="8497"/>
                    <a:pt x="4015" y="9433"/>
                    <a:pt x="5850" y="9433"/>
                  </a:cubicBezTo>
                  <a:cubicBezTo>
                    <a:pt x="6654" y="9433"/>
                    <a:pt x="7364" y="9254"/>
                    <a:pt x="7845" y="8873"/>
                  </a:cubicBezTo>
                  <a:cubicBezTo>
                    <a:pt x="10226" y="6792"/>
                    <a:pt x="8146" y="953"/>
                    <a:pt x="6266" y="0"/>
                  </a:cubicBezTo>
                  <a:close/>
                </a:path>
              </a:pathLst>
            </a:custGeom>
            <a:solidFill>
              <a:srgbClr val="D98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7" name="Google Shape;4707;p29"/>
            <p:cNvSpPr/>
            <p:nvPr/>
          </p:nvSpPr>
          <p:spPr>
            <a:xfrm rot="1136767" flipH="1">
              <a:off x="-1498200" y="1302839"/>
              <a:ext cx="145913" cy="149958"/>
            </a:xfrm>
            <a:custGeom>
              <a:avLst/>
              <a:gdLst/>
              <a:ahLst/>
              <a:cxnLst/>
              <a:rect l="l" t="t" r="r" b="b"/>
              <a:pathLst>
                <a:path w="9199" h="9454" extrusionOk="0">
                  <a:moveTo>
                    <a:pt x="6164" y="0"/>
                  </a:moveTo>
                  <a:cubicBezTo>
                    <a:pt x="5664" y="0"/>
                    <a:pt x="5138" y="115"/>
                    <a:pt x="4612" y="381"/>
                  </a:cubicBezTo>
                  <a:cubicBezTo>
                    <a:pt x="3986" y="682"/>
                    <a:pt x="3033" y="1408"/>
                    <a:pt x="2206" y="2461"/>
                  </a:cubicBezTo>
                  <a:cubicBezTo>
                    <a:pt x="2006" y="2561"/>
                    <a:pt x="1881" y="2787"/>
                    <a:pt x="1680" y="2987"/>
                  </a:cubicBezTo>
                  <a:cubicBezTo>
                    <a:pt x="753" y="4341"/>
                    <a:pt x="1" y="5794"/>
                    <a:pt x="226" y="6947"/>
                  </a:cubicBezTo>
                  <a:cubicBezTo>
                    <a:pt x="527" y="9053"/>
                    <a:pt x="2106" y="9454"/>
                    <a:pt x="2733" y="9454"/>
                  </a:cubicBezTo>
                  <a:lnTo>
                    <a:pt x="2933" y="9454"/>
                  </a:lnTo>
                  <a:cubicBezTo>
                    <a:pt x="4086" y="9153"/>
                    <a:pt x="9199" y="4140"/>
                    <a:pt x="9199" y="2561"/>
                  </a:cubicBezTo>
                  <a:cubicBezTo>
                    <a:pt x="9199" y="1288"/>
                    <a:pt x="7833" y="0"/>
                    <a:pt x="6164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8" name="Google Shape;4708;p29"/>
            <p:cNvSpPr/>
            <p:nvPr/>
          </p:nvSpPr>
          <p:spPr>
            <a:xfrm rot="1136767" flipH="1">
              <a:off x="-1474354" y="1439787"/>
              <a:ext cx="9961" cy="10659"/>
            </a:xfrm>
            <a:custGeom>
              <a:avLst/>
              <a:gdLst/>
              <a:ahLst/>
              <a:cxnLst/>
              <a:rect l="l" t="t" r="r" b="b"/>
              <a:pathLst>
                <a:path w="628" h="672" extrusionOk="0">
                  <a:moveTo>
                    <a:pt x="134" y="1"/>
                  </a:moveTo>
                  <a:cubicBezTo>
                    <a:pt x="90" y="1"/>
                    <a:pt x="68" y="45"/>
                    <a:pt x="1" y="45"/>
                  </a:cubicBezTo>
                  <a:lnTo>
                    <a:pt x="1" y="246"/>
                  </a:lnTo>
                  <a:cubicBezTo>
                    <a:pt x="101" y="371"/>
                    <a:pt x="101" y="371"/>
                    <a:pt x="101" y="471"/>
                  </a:cubicBezTo>
                  <a:cubicBezTo>
                    <a:pt x="226" y="572"/>
                    <a:pt x="327" y="572"/>
                    <a:pt x="427" y="672"/>
                  </a:cubicBezTo>
                  <a:lnTo>
                    <a:pt x="427" y="572"/>
                  </a:lnTo>
                  <a:cubicBezTo>
                    <a:pt x="527" y="572"/>
                    <a:pt x="627" y="572"/>
                    <a:pt x="627" y="471"/>
                  </a:cubicBezTo>
                  <a:cubicBezTo>
                    <a:pt x="527" y="371"/>
                    <a:pt x="527" y="246"/>
                    <a:pt x="427" y="146"/>
                  </a:cubicBezTo>
                  <a:lnTo>
                    <a:pt x="327" y="45"/>
                  </a:lnTo>
                  <a:lnTo>
                    <a:pt x="226" y="45"/>
                  </a:lnTo>
                  <a:cubicBezTo>
                    <a:pt x="185" y="12"/>
                    <a:pt x="157" y="1"/>
                    <a:pt x="134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9" name="Google Shape;4709;p29"/>
            <p:cNvSpPr/>
            <p:nvPr/>
          </p:nvSpPr>
          <p:spPr>
            <a:xfrm rot="1136767" flipH="1">
              <a:off x="-1496956" y="1433145"/>
              <a:ext cx="11928" cy="11547"/>
            </a:xfrm>
            <a:custGeom>
              <a:avLst/>
              <a:gdLst/>
              <a:ahLst/>
              <a:cxnLst/>
              <a:rect l="l" t="t" r="r" b="b"/>
              <a:pathLst>
                <a:path w="752" h="728" extrusionOk="0">
                  <a:moveTo>
                    <a:pt x="226" y="0"/>
                  </a:moveTo>
                  <a:cubicBezTo>
                    <a:pt x="125" y="0"/>
                    <a:pt x="0" y="101"/>
                    <a:pt x="0" y="201"/>
                  </a:cubicBezTo>
                  <a:lnTo>
                    <a:pt x="125" y="326"/>
                  </a:lnTo>
                  <a:cubicBezTo>
                    <a:pt x="125" y="426"/>
                    <a:pt x="125" y="527"/>
                    <a:pt x="226" y="527"/>
                  </a:cubicBezTo>
                  <a:cubicBezTo>
                    <a:pt x="326" y="627"/>
                    <a:pt x="426" y="727"/>
                    <a:pt x="526" y="727"/>
                  </a:cubicBezTo>
                  <a:lnTo>
                    <a:pt x="627" y="727"/>
                  </a:lnTo>
                  <a:cubicBezTo>
                    <a:pt x="627" y="727"/>
                    <a:pt x="752" y="627"/>
                    <a:pt x="627" y="527"/>
                  </a:cubicBezTo>
                  <a:cubicBezTo>
                    <a:pt x="627" y="426"/>
                    <a:pt x="627" y="326"/>
                    <a:pt x="526" y="201"/>
                  </a:cubicBezTo>
                  <a:cubicBezTo>
                    <a:pt x="426" y="201"/>
                    <a:pt x="426" y="201"/>
                    <a:pt x="426" y="101"/>
                  </a:cubicBezTo>
                  <a:cubicBezTo>
                    <a:pt x="326" y="101"/>
                    <a:pt x="326" y="101"/>
                    <a:pt x="226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0" name="Google Shape;4710;p29"/>
            <p:cNvSpPr/>
            <p:nvPr/>
          </p:nvSpPr>
          <p:spPr>
            <a:xfrm rot="1136767" flipH="1">
              <a:off x="-1490714" y="1410793"/>
              <a:ext cx="11547" cy="9961"/>
            </a:xfrm>
            <a:custGeom>
              <a:avLst/>
              <a:gdLst/>
              <a:ahLst/>
              <a:cxnLst/>
              <a:rect l="l" t="t" r="r" b="b"/>
              <a:pathLst>
                <a:path w="728" h="628" extrusionOk="0">
                  <a:moveTo>
                    <a:pt x="101" y="1"/>
                  </a:moveTo>
                  <a:cubicBezTo>
                    <a:pt x="0" y="1"/>
                    <a:pt x="0" y="101"/>
                    <a:pt x="0" y="101"/>
                  </a:cubicBezTo>
                  <a:cubicBezTo>
                    <a:pt x="0" y="201"/>
                    <a:pt x="101" y="302"/>
                    <a:pt x="101" y="302"/>
                  </a:cubicBezTo>
                  <a:cubicBezTo>
                    <a:pt x="101" y="402"/>
                    <a:pt x="201" y="402"/>
                    <a:pt x="201" y="527"/>
                  </a:cubicBezTo>
                  <a:cubicBezTo>
                    <a:pt x="301" y="527"/>
                    <a:pt x="401" y="627"/>
                    <a:pt x="502" y="627"/>
                  </a:cubicBezTo>
                  <a:lnTo>
                    <a:pt x="627" y="627"/>
                  </a:lnTo>
                  <a:cubicBezTo>
                    <a:pt x="627" y="627"/>
                    <a:pt x="727" y="527"/>
                    <a:pt x="627" y="527"/>
                  </a:cubicBezTo>
                  <a:cubicBezTo>
                    <a:pt x="627" y="302"/>
                    <a:pt x="502" y="201"/>
                    <a:pt x="502" y="201"/>
                  </a:cubicBezTo>
                  <a:cubicBezTo>
                    <a:pt x="401" y="101"/>
                    <a:pt x="401" y="101"/>
                    <a:pt x="301" y="101"/>
                  </a:cubicBezTo>
                  <a:cubicBezTo>
                    <a:pt x="301" y="1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1" name="Google Shape;4711;p29"/>
            <p:cNvSpPr/>
            <p:nvPr/>
          </p:nvSpPr>
          <p:spPr>
            <a:xfrm rot="1136767" flipH="1">
              <a:off x="-1520944" y="1427604"/>
              <a:ext cx="8359" cy="9961"/>
            </a:xfrm>
            <a:custGeom>
              <a:avLst/>
              <a:gdLst/>
              <a:ahLst/>
              <a:cxnLst/>
              <a:rect l="l" t="t" r="r" b="b"/>
              <a:pathLst>
                <a:path w="527" h="628" extrusionOk="0">
                  <a:moveTo>
                    <a:pt x="101" y="1"/>
                  </a:moveTo>
                  <a:cubicBezTo>
                    <a:pt x="101" y="1"/>
                    <a:pt x="1" y="1"/>
                    <a:pt x="1" y="126"/>
                  </a:cubicBezTo>
                  <a:lnTo>
                    <a:pt x="1" y="327"/>
                  </a:lnTo>
                  <a:lnTo>
                    <a:pt x="101" y="427"/>
                  </a:lnTo>
                  <a:cubicBezTo>
                    <a:pt x="226" y="527"/>
                    <a:pt x="326" y="627"/>
                    <a:pt x="427" y="627"/>
                  </a:cubicBezTo>
                  <a:cubicBezTo>
                    <a:pt x="527" y="527"/>
                    <a:pt x="527" y="527"/>
                    <a:pt x="527" y="427"/>
                  </a:cubicBezTo>
                  <a:cubicBezTo>
                    <a:pt x="527" y="327"/>
                    <a:pt x="527" y="226"/>
                    <a:pt x="427" y="226"/>
                  </a:cubicBezTo>
                  <a:cubicBezTo>
                    <a:pt x="427" y="126"/>
                    <a:pt x="326" y="126"/>
                    <a:pt x="326" y="126"/>
                  </a:cubicBezTo>
                  <a:cubicBezTo>
                    <a:pt x="326" y="1"/>
                    <a:pt x="226" y="1"/>
                    <a:pt x="226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2" name="Google Shape;4712;p29"/>
            <p:cNvSpPr/>
            <p:nvPr/>
          </p:nvSpPr>
          <p:spPr>
            <a:xfrm rot="1136767" flipH="1">
              <a:off x="-1518274" y="1403682"/>
              <a:ext cx="15116" cy="11532"/>
            </a:xfrm>
            <a:custGeom>
              <a:avLst/>
              <a:gdLst/>
              <a:ahLst/>
              <a:cxnLst/>
              <a:rect l="l" t="t" r="r" b="b"/>
              <a:pathLst>
                <a:path w="953" h="727" extrusionOk="0">
                  <a:moveTo>
                    <a:pt x="101" y="0"/>
                  </a:moveTo>
                  <a:cubicBezTo>
                    <a:pt x="101" y="0"/>
                    <a:pt x="0" y="0"/>
                    <a:pt x="0" y="100"/>
                  </a:cubicBezTo>
                  <a:cubicBezTo>
                    <a:pt x="101" y="201"/>
                    <a:pt x="101" y="201"/>
                    <a:pt x="201" y="301"/>
                  </a:cubicBezTo>
                  <a:cubicBezTo>
                    <a:pt x="201" y="426"/>
                    <a:pt x="201" y="426"/>
                    <a:pt x="326" y="526"/>
                  </a:cubicBezTo>
                  <a:cubicBezTo>
                    <a:pt x="426" y="627"/>
                    <a:pt x="527" y="727"/>
                    <a:pt x="727" y="727"/>
                  </a:cubicBezTo>
                  <a:lnTo>
                    <a:pt x="827" y="727"/>
                  </a:lnTo>
                  <a:cubicBezTo>
                    <a:pt x="827" y="727"/>
                    <a:pt x="953" y="627"/>
                    <a:pt x="827" y="627"/>
                  </a:cubicBezTo>
                  <a:cubicBezTo>
                    <a:pt x="827" y="426"/>
                    <a:pt x="727" y="301"/>
                    <a:pt x="627" y="201"/>
                  </a:cubicBezTo>
                  <a:cubicBezTo>
                    <a:pt x="527" y="100"/>
                    <a:pt x="527" y="100"/>
                    <a:pt x="426" y="100"/>
                  </a:cubicBezTo>
                  <a:cubicBezTo>
                    <a:pt x="326" y="0"/>
                    <a:pt x="326" y="0"/>
                    <a:pt x="201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3" name="Google Shape;4713;p29"/>
            <p:cNvSpPr/>
            <p:nvPr/>
          </p:nvSpPr>
          <p:spPr>
            <a:xfrm rot="1136767" flipH="1">
              <a:off x="-1502621" y="1378594"/>
              <a:ext cx="11547" cy="11547"/>
            </a:xfrm>
            <a:custGeom>
              <a:avLst/>
              <a:gdLst/>
              <a:ahLst/>
              <a:cxnLst/>
              <a:rect l="l" t="t" r="r" b="b"/>
              <a:pathLst>
                <a:path w="728" h="728" extrusionOk="0">
                  <a:moveTo>
                    <a:pt x="201" y="1"/>
                  </a:moveTo>
                  <a:cubicBezTo>
                    <a:pt x="101" y="1"/>
                    <a:pt x="1" y="101"/>
                    <a:pt x="101" y="201"/>
                  </a:cubicBezTo>
                  <a:lnTo>
                    <a:pt x="101" y="326"/>
                  </a:lnTo>
                  <a:cubicBezTo>
                    <a:pt x="201" y="427"/>
                    <a:pt x="201" y="427"/>
                    <a:pt x="201" y="527"/>
                  </a:cubicBezTo>
                  <a:cubicBezTo>
                    <a:pt x="302" y="627"/>
                    <a:pt x="402" y="727"/>
                    <a:pt x="527" y="727"/>
                  </a:cubicBezTo>
                  <a:lnTo>
                    <a:pt x="627" y="727"/>
                  </a:lnTo>
                  <a:cubicBezTo>
                    <a:pt x="627" y="727"/>
                    <a:pt x="728" y="727"/>
                    <a:pt x="728" y="627"/>
                  </a:cubicBezTo>
                  <a:cubicBezTo>
                    <a:pt x="728" y="427"/>
                    <a:pt x="627" y="326"/>
                    <a:pt x="527" y="201"/>
                  </a:cubicBezTo>
                  <a:lnTo>
                    <a:pt x="402" y="101"/>
                  </a:lnTo>
                  <a:cubicBezTo>
                    <a:pt x="302" y="101"/>
                    <a:pt x="302" y="1"/>
                    <a:pt x="2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4" name="Google Shape;4714;p29"/>
            <p:cNvSpPr/>
            <p:nvPr/>
          </p:nvSpPr>
          <p:spPr>
            <a:xfrm rot="1136767" flipH="1">
              <a:off x="-1507799" y="1354081"/>
              <a:ext cx="11547" cy="9945"/>
            </a:xfrm>
            <a:custGeom>
              <a:avLst/>
              <a:gdLst/>
              <a:ahLst/>
              <a:cxnLst/>
              <a:rect l="l" t="t" r="r" b="b"/>
              <a:pathLst>
                <a:path w="728" h="627" extrusionOk="0">
                  <a:moveTo>
                    <a:pt x="101" y="0"/>
                  </a:moveTo>
                  <a:cubicBezTo>
                    <a:pt x="1" y="0"/>
                    <a:pt x="1" y="100"/>
                    <a:pt x="1" y="201"/>
                  </a:cubicBezTo>
                  <a:cubicBezTo>
                    <a:pt x="101" y="201"/>
                    <a:pt x="101" y="301"/>
                    <a:pt x="101" y="301"/>
                  </a:cubicBezTo>
                  <a:cubicBezTo>
                    <a:pt x="201" y="426"/>
                    <a:pt x="201" y="426"/>
                    <a:pt x="327" y="526"/>
                  </a:cubicBezTo>
                  <a:cubicBezTo>
                    <a:pt x="327" y="526"/>
                    <a:pt x="427" y="627"/>
                    <a:pt x="627" y="627"/>
                  </a:cubicBezTo>
                  <a:cubicBezTo>
                    <a:pt x="728" y="627"/>
                    <a:pt x="728" y="526"/>
                    <a:pt x="728" y="526"/>
                  </a:cubicBezTo>
                  <a:cubicBezTo>
                    <a:pt x="728" y="301"/>
                    <a:pt x="627" y="201"/>
                    <a:pt x="527" y="100"/>
                  </a:cubicBezTo>
                  <a:cubicBezTo>
                    <a:pt x="527" y="100"/>
                    <a:pt x="427" y="100"/>
                    <a:pt x="327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5" name="Google Shape;4715;p29"/>
            <p:cNvSpPr/>
            <p:nvPr/>
          </p:nvSpPr>
          <p:spPr>
            <a:xfrm rot="1136767" flipH="1">
              <a:off x="-1532466" y="1384335"/>
              <a:ext cx="11944" cy="9961"/>
            </a:xfrm>
            <a:custGeom>
              <a:avLst/>
              <a:gdLst/>
              <a:ahLst/>
              <a:cxnLst/>
              <a:rect l="l" t="t" r="r" b="b"/>
              <a:pathLst>
                <a:path w="753" h="628" extrusionOk="0">
                  <a:moveTo>
                    <a:pt x="126" y="1"/>
                  </a:moveTo>
                  <a:cubicBezTo>
                    <a:pt x="126" y="1"/>
                    <a:pt x="1" y="1"/>
                    <a:pt x="1" y="101"/>
                  </a:cubicBezTo>
                  <a:lnTo>
                    <a:pt x="1" y="302"/>
                  </a:lnTo>
                  <a:lnTo>
                    <a:pt x="227" y="502"/>
                  </a:lnTo>
                  <a:cubicBezTo>
                    <a:pt x="227" y="628"/>
                    <a:pt x="427" y="628"/>
                    <a:pt x="527" y="628"/>
                  </a:cubicBezTo>
                  <a:lnTo>
                    <a:pt x="628" y="628"/>
                  </a:lnTo>
                  <a:cubicBezTo>
                    <a:pt x="628" y="628"/>
                    <a:pt x="753" y="628"/>
                    <a:pt x="628" y="502"/>
                  </a:cubicBezTo>
                  <a:cubicBezTo>
                    <a:pt x="628" y="402"/>
                    <a:pt x="527" y="302"/>
                    <a:pt x="427" y="201"/>
                  </a:cubicBezTo>
                  <a:cubicBezTo>
                    <a:pt x="427" y="101"/>
                    <a:pt x="427" y="101"/>
                    <a:pt x="327" y="101"/>
                  </a:cubicBezTo>
                  <a:cubicBezTo>
                    <a:pt x="327" y="1"/>
                    <a:pt x="227" y="1"/>
                    <a:pt x="227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6" name="Google Shape;4716;p29"/>
            <p:cNvSpPr/>
            <p:nvPr/>
          </p:nvSpPr>
          <p:spPr>
            <a:xfrm rot="1136767" flipH="1">
              <a:off x="-1545231" y="1417521"/>
              <a:ext cx="8375" cy="7487"/>
            </a:xfrm>
            <a:custGeom>
              <a:avLst/>
              <a:gdLst/>
              <a:ahLst/>
              <a:cxnLst/>
              <a:rect l="l" t="t" r="r" b="b"/>
              <a:pathLst>
                <a:path w="528" h="472" extrusionOk="0">
                  <a:moveTo>
                    <a:pt x="201" y="1"/>
                  </a:moveTo>
                  <a:cubicBezTo>
                    <a:pt x="101" y="1"/>
                    <a:pt x="1" y="1"/>
                    <a:pt x="1" y="101"/>
                  </a:cubicBezTo>
                  <a:lnTo>
                    <a:pt x="1" y="226"/>
                  </a:lnTo>
                  <a:cubicBezTo>
                    <a:pt x="1" y="326"/>
                    <a:pt x="101" y="326"/>
                    <a:pt x="101" y="427"/>
                  </a:cubicBezTo>
                  <a:cubicBezTo>
                    <a:pt x="101" y="427"/>
                    <a:pt x="146" y="471"/>
                    <a:pt x="205" y="471"/>
                  </a:cubicBezTo>
                  <a:cubicBezTo>
                    <a:pt x="235" y="471"/>
                    <a:pt x="268" y="460"/>
                    <a:pt x="302" y="427"/>
                  </a:cubicBezTo>
                  <a:cubicBezTo>
                    <a:pt x="427" y="427"/>
                    <a:pt x="527" y="427"/>
                    <a:pt x="527" y="326"/>
                  </a:cubicBezTo>
                  <a:lnTo>
                    <a:pt x="427" y="326"/>
                  </a:lnTo>
                  <a:lnTo>
                    <a:pt x="427" y="101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7" name="Google Shape;4717;p29"/>
            <p:cNvSpPr/>
            <p:nvPr/>
          </p:nvSpPr>
          <p:spPr>
            <a:xfrm rot="1136767" flipH="1">
              <a:off x="-1521020" y="1450261"/>
              <a:ext cx="6376" cy="6376"/>
            </a:xfrm>
            <a:custGeom>
              <a:avLst/>
              <a:gdLst/>
              <a:ahLst/>
              <a:cxnLst/>
              <a:rect l="l" t="t" r="r" b="b"/>
              <a:pathLst>
                <a:path w="402" h="402" extrusionOk="0">
                  <a:moveTo>
                    <a:pt x="101" y="0"/>
                  </a:moveTo>
                  <a:cubicBezTo>
                    <a:pt x="101" y="101"/>
                    <a:pt x="1" y="101"/>
                    <a:pt x="1" y="201"/>
                  </a:cubicBezTo>
                  <a:lnTo>
                    <a:pt x="1" y="301"/>
                  </a:lnTo>
                  <a:lnTo>
                    <a:pt x="101" y="401"/>
                  </a:lnTo>
                  <a:lnTo>
                    <a:pt x="302" y="401"/>
                  </a:lnTo>
                  <a:cubicBezTo>
                    <a:pt x="402" y="401"/>
                    <a:pt x="402" y="301"/>
                    <a:pt x="402" y="301"/>
                  </a:cubicBezTo>
                  <a:cubicBezTo>
                    <a:pt x="402" y="201"/>
                    <a:pt x="402" y="101"/>
                    <a:pt x="302" y="101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8" name="Google Shape;4718;p29"/>
            <p:cNvSpPr/>
            <p:nvPr/>
          </p:nvSpPr>
          <p:spPr>
            <a:xfrm rot="957825">
              <a:off x="-2896803" y="515861"/>
              <a:ext cx="549021" cy="334331"/>
            </a:xfrm>
            <a:custGeom>
              <a:avLst/>
              <a:gdLst/>
              <a:ahLst/>
              <a:cxnLst/>
              <a:rect l="l" t="t" r="r" b="b"/>
              <a:pathLst>
                <a:path w="23284" h="14179" extrusionOk="0">
                  <a:moveTo>
                    <a:pt x="6420" y="1"/>
                  </a:moveTo>
                  <a:cubicBezTo>
                    <a:pt x="5898" y="1"/>
                    <a:pt x="5359" y="77"/>
                    <a:pt x="4812" y="265"/>
                  </a:cubicBezTo>
                  <a:cubicBezTo>
                    <a:pt x="1980" y="1317"/>
                    <a:pt x="0" y="4651"/>
                    <a:pt x="1779" y="6430"/>
                  </a:cubicBezTo>
                  <a:cubicBezTo>
                    <a:pt x="3559" y="8110"/>
                    <a:pt x="8045" y="7583"/>
                    <a:pt x="9925" y="8836"/>
                  </a:cubicBezTo>
                  <a:cubicBezTo>
                    <a:pt x="11718" y="10127"/>
                    <a:pt x="12553" y="14179"/>
                    <a:pt x="15172" y="14179"/>
                  </a:cubicBezTo>
                  <a:cubicBezTo>
                    <a:pt x="15299" y="14179"/>
                    <a:pt x="15429" y="14169"/>
                    <a:pt x="15564" y="14150"/>
                  </a:cubicBezTo>
                  <a:cubicBezTo>
                    <a:pt x="18597" y="13648"/>
                    <a:pt x="18697" y="11242"/>
                    <a:pt x="20476" y="10816"/>
                  </a:cubicBezTo>
                  <a:cubicBezTo>
                    <a:pt x="22231" y="10290"/>
                    <a:pt x="22757" y="10716"/>
                    <a:pt x="22983" y="10190"/>
                  </a:cubicBezTo>
                  <a:cubicBezTo>
                    <a:pt x="23283" y="9262"/>
                    <a:pt x="17544" y="2044"/>
                    <a:pt x="15238" y="1744"/>
                  </a:cubicBezTo>
                  <a:cubicBezTo>
                    <a:pt x="14596" y="1624"/>
                    <a:pt x="14100" y="1587"/>
                    <a:pt x="13692" y="1587"/>
                  </a:cubicBezTo>
                  <a:cubicBezTo>
                    <a:pt x="13060" y="1587"/>
                    <a:pt x="12637" y="1675"/>
                    <a:pt x="12201" y="1675"/>
                  </a:cubicBezTo>
                  <a:cubicBezTo>
                    <a:pt x="11919" y="1675"/>
                    <a:pt x="11631" y="1638"/>
                    <a:pt x="11278" y="1518"/>
                  </a:cubicBezTo>
                  <a:cubicBezTo>
                    <a:pt x="10278" y="1198"/>
                    <a:pt x="8481" y="1"/>
                    <a:pt x="6420" y="1"/>
                  </a:cubicBezTo>
                  <a:close/>
                </a:path>
              </a:pathLst>
            </a:custGeom>
            <a:solidFill>
              <a:srgbClr val="86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9" name="Google Shape;4719;p29"/>
            <p:cNvSpPr/>
            <p:nvPr/>
          </p:nvSpPr>
          <p:spPr>
            <a:xfrm rot="957825">
              <a:off x="-2847095" y="598532"/>
              <a:ext cx="520065" cy="191228"/>
            </a:xfrm>
            <a:custGeom>
              <a:avLst/>
              <a:gdLst/>
              <a:ahLst/>
              <a:cxnLst/>
              <a:rect l="l" t="t" r="r" b="b"/>
              <a:pathLst>
                <a:path w="22056" h="8110" extrusionOk="0">
                  <a:moveTo>
                    <a:pt x="1013" y="0"/>
                  </a:moveTo>
                  <a:cubicBezTo>
                    <a:pt x="752" y="0"/>
                    <a:pt x="490" y="7"/>
                    <a:pt x="226" y="20"/>
                  </a:cubicBezTo>
                  <a:cubicBezTo>
                    <a:pt x="126" y="20"/>
                    <a:pt x="0" y="120"/>
                    <a:pt x="0" y="220"/>
                  </a:cubicBezTo>
                  <a:cubicBezTo>
                    <a:pt x="0" y="321"/>
                    <a:pt x="0" y="421"/>
                    <a:pt x="226" y="421"/>
                  </a:cubicBezTo>
                  <a:cubicBezTo>
                    <a:pt x="1153" y="421"/>
                    <a:pt x="2106" y="546"/>
                    <a:pt x="3033" y="747"/>
                  </a:cubicBezTo>
                  <a:lnTo>
                    <a:pt x="3760" y="847"/>
                  </a:lnTo>
                  <a:lnTo>
                    <a:pt x="4512" y="947"/>
                  </a:lnTo>
                  <a:cubicBezTo>
                    <a:pt x="4913" y="1048"/>
                    <a:pt x="5439" y="1173"/>
                    <a:pt x="5865" y="1273"/>
                  </a:cubicBezTo>
                  <a:cubicBezTo>
                    <a:pt x="7745" y="1674"/>
                    <a:pt x="9524" y="2301"/>
                    <a:pt x="11404" y="2927"/>
                  </a:cubicBezTo>
                  <a:cubicBezTo>
                    <a:pt x="13158" y="3679"/>
                    <a:pt x="14938" y="4406"/>
                    <a:pt x="16617" y="5333"/>
                  </a:cubicBezTo>
                  <a:cubicBezTo>
                    <a:pt x="17043" y="5434"/>
                    <a:pt x="17544" y="5759"/>
                    <a:pt x="17971" y="5960"/>
                  </a:cubicBezTo>
                  <a:lnTo>
                    <a:pt x="19224" y="6586"/>
                  </a:lnTo>
                  <a:cubicBezTo>
                    <a:pt x="20051" y="7113"/>
                    <a:pt x="20903" y="7639"/>
                    <a:pt x="21730" y="8065"/>
                  </a:cubicBezTo>
                  <a:cubicBezTo>
                    <a:pt x="21763" y="8099"/>
                    <a:pt x="21797" y="8110"/>
                    <a:pt x="21826" y="8110"/>
                  </a:cubicBezTo>
                  <a:cubicBezTo>
                    <a:pt x="21886" y="8110"/>
                    <a:pt x="21930" y="8065"/>
                    <a:pt x="21930" y="8065"/>
                  </a:cubicBezTo>
                  <a:cubicBezTo>
                    <a:pt x="22056" y="7940"/>
                    <a:pt x="22056" y="7840"/>
                    <a:pt x="21930" y="7739"/>
                  </a:cubicBezTo>
                  <a:cubicBezTo>
                    <a:pt x="21103" y="7213"/>
                    <a:pt x="20377" y="6586"/>
                    <a:pt x="19549" y="6060"/>
                  </a:cubicBezTo>
                  <a:lnTo>
                    <a:pt x="18296" y="5333"/>
                  </a:lnTo>
                  <a:cubicBezTo>
                    <a:pt x="17870" y="5133"/>
                    <a:pt x="17444" y="4807"/>
                    <a:pt x="16918" y="4606"/>
                  </a:cubicBezTo>
                  <a:lnTo>
                    <a:pt x="15665" y="3980"/>
                  </a:lnTo>
                  <a:cubicBezTo>
                    <a:pt x="15264" y="3779"/>
                    <a:pt x="14838" y="3554"/>
                    <a:pt x="14311" y="3353"/>
                  </a:cubicBezTo>
                  <a:cubicBezTo>
                    <a:pt x="13484" y="2927"/>
                    <a:pt x="12532" y="2526"/>
                    <a:pt x="11605" y="2200"/>
                  </a:cubicBezTo>
                  <a:cubicBezTo>
                    <a:pt x="9825" y="1574"/>
                    <a:pt x="7945" y="947"/>
                    <a:pt x="6066" y="546"/>
                  </a:cubicBezTo>
                  <a:cubicBezTo>
                    <a:pt x="4350" y="264"/>
                    <a:pt x="2709" y="0"/>
                    <a:pt x="1013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0" name="Google Shape;4720;p29"/>
            <p:cNvSpPr/>
            <p:nvPr/>
          </p:nvSpPr>
          <p:spPr>
            <a:xfrm rot="957825">
              <a:off x="-2762874" y="513966"/>
              <a:ext cx="108158" cy="109172"/>
            </a:xfrm>
            <a:custGeom>
              <a:avLst/>
              <a:gdLst/>
              <a:ahLst/>
              <a:cxnLst/>
              <a:rect l="l" t="t" r="r" b="b"/>
              <a:pathLst>
                <a:path w="4587" h="4630" extrusionOk="0">
                  <a:moveTo>
                    <a:pt x="2507" y="1"/>
                  </a:moveTo>
                  <a:cubicBezTo>
                    <a:pt x="2406" y="101"/>
                    <a:pt x="2406" y="201"/>
                    <a:pt x="2406" y="302"/>
                  </a:cubicBezTo>
                  <a:cubicBezTo>
                    <a:pt x="2507" y="828"/>
                    <a:pt x="2607" y="1354"/>
                    <a:pt x="2832" y="1881"/>
                  </a:cubicBezTo>
                  <a:cubicBezTo>
                    <a:pt x="3003" y="2165"/>
                    <a:pt x="3181" y="2457"/>
                    <a:pt x="3377" y="2735"/>
                  </a:cubicBezTo>
                  <a:lnTo>
                    <a:pt x="3377" y="2735"/>
                  </a:lnTo>
                  <a:cubicBezTo>
                    <a:pt x="2881" y="2848"/>
                    <a:pt x="2407" y="3012"/>
                    <a:pt x="1980" y="3234"/>
                  </a:cubicBezTo>
                  <a:cubicBezTo>
                    <a:pt x="1679" y="3334"/>
                    <a:pt x="1354" y="3435"/>
                    <a:pt x="1053" y="3635"/>
                  </a:cubicBezTo>
                  <a:cubicBezTo>
                    <a:pt x="727" y="3861"/>
                    <a:pt x="426" y="4061"/>
                    <a:pt x="101" y="4262"/>
                  </a:cubicBezTo>
                  <a:cubicBezTo>
                    <a:pt x="101" y="4387"/>
                    <a:pt x="0" y="4487"/>
                    <a:pt x="101" y="4487"/>
                  </a:cubicBezTo>
                  <a:cubicBezTo>
                    <a:pt x="101" y="4558"/>
                    <a:pt x="151" y="4629"/>
                    <a:pt x="224" y="4629"/>
                  </a:cubicBezTo>
                  <a:cubicBezTo>
                    <a:pt x="255" y="4629"/>
                    <a:pt x="289" y="4617"/>
                    <a:pt x="326" y="4587"/>
                  </a:cubicBezTo>
                  <a:cubicBezTo>
                    <a:pt x="627" y="4487"/>
                    <a:pt x="953" y="4387"/>
                    <a:pt x="1253" y="4262"/>
                  </a:cubicBezTo>
                  <a:cubicBezTo>
                    <a:pt x="1579" y="4161"/>
                    <a:pt x="1880" y="3961"/>
                    <a:pt x="2306" y="3861"/>
                  </a:cubicBezTo>
                  <a:cubicBezTo>
                    <a:pt x="2933" y="3635"/>
                    <a:pt x="3559" y="3535"/>
                    <a:pt x="4186" y="3435"/>
                  </a:cubicBezTo>
                  <a:cubicBezTo>
                    <a:pt x="4286" y="3435"/>
                    <a:pt x="4386" y="3334"/>
                    <a:pt x="4487" y="3234"/>
                  </a:cubicBezTo>
                  <a:cubicBezTo>
                    <a:pt x="4587" y="3134"/>
                    <a:pt x="4587" y="2808"/>
                    <a:pt x="4386" y="2708"/>
                  </a:cubicBezTo>
                  <a:cubicBezTo>
                    <a:pt x="4086" y="2382"/>
                    <a:pt x="3760" y="1981"/>
                    <a:pt x="3559" y="1555"/>
                  </a:cubicBezTo>
                  <a:cubicBezTo>
                    <a:pt x="3233" y="1129"/>
                    <a:pt x="3033" y="628"/>
                    <a:pt x="2832" y="101"/>
                  </a:cubicBezTo>
                  <a:cubicBezTo>
                    <a:pt x="2707" y="101"/>
                    <a:pt x="2607" y="1"/>
                    <a:pt x="2507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1" name="Google Shape;4721;p29"/>
            <p:cNvSpPr/>
            <p:nvPr/>
          </p:nvSpPr>
          <p:spPr>
            <a:xfrm rot="957825">
              <a:off x="-2681338" y="572775"/>
              <a:ext cx="147772" cy="127517"/>
            </a:xfrm>
            <a:custGeom>
              <a:avLst/>
              <a:gdLst/>
              <a:ahLst/>
              <a:cxnLst/>
              <a:rect l="l" t="t" r="r" b="b"/>
              <a:pathLst>
                <a:path w="6267" h="5408" extrusionOk="0">
                  <a:moveTo>
                    <a:pt x="4254" y="1"/>
                  </a:moveTo>
                  <a:cubicBezTo>
                    <a:pt x="4223" y="1"/>
                    <a:pt x="4191" y="16"/>
                    <a:pt x="4161" y="53"/>
                  </a:cubicBezTo>
                  <a:cubicBezTo>
                    <a:pt x="4061" y="53"/>
                    <a:pt x="3960" y="153"/>
                    <a:pt x="3960" y="254"/>
                  </a:cubicBezTo>
                  <a:cubicBezTo>
                    <a:pt x="4210" y="1293"/>
                    <a:pt x="4614" y="2332"/>
                    <a:pt x="5103" y="3314"/>
                  </a:cubicBezTo>
                  <a:lnTo>
                    <a:pt x="5103" y="3314"/>
                  </a:lnTo>
                  <a:cubicBezTo>
                    <a:pt x="4340" y="3380"/>
                    <a:pt x="3551" y="3558"/>
                    <a:pt x="2808" y="3813"/>
                  </a:cubicBezTo>
                  <a:cubicBezTo>
                    <a:pt x="1880" y="4013"/>
                    <a:pt x="928" y="4539"/>
                    <a:pt x="201" y="5066"/>
                  </a:cubicBezTo>
                  <a:cubicBezTo>
                    <a:pt x="101" y="5166"/>
                    <a:pt x="1" y="5266"/>
                    <a:pt x="101" y="5266"/>
                  </a:cubicBezTo>
                  <a:cubicBezTo>
                    <a:pt x="101" y="5337"/>
                    <a:pt x="151" y="5408"/>
                    <a:pt x="216" y="5408"/>
                  </a:cubicBezTo>
                  <a:cubicBezTo>
                    <a:pt x="243" y="5408"/>
                    <a:pt x="272" y="5396"/>
                    <a:pt x="301" y="5366"/>
                  </a:cubicBezTo>
                  <a:cubicBezTo>
                    <a:pt x="1254" y="5066"/>
                    <a:pt x="2081" y="4740"/>
                    <a:pt x="3008" y="4539"/>
                  </a:cubicBezTo>
                  <a:cubicBezTo>
                    <a:pt x="3960" y="4314"/>
                    <a:pt x="4888" y="4113"/>
                    <a:pt x="5840" y="4113"/>
                  </a:cubicBezTo>
                  <a:cubicBezTo>
                    <a:pt x="5940" y="4013"/>
                    <a:pt x="5940" y="4013"/>
                    <a:pt x="6041" y="4013"/>
                  </a:cubicBezTo>
                  <a:cubicBezTo>
                    <a:pt x="6141" y="3913"/>
                    <a:pt x="6266" y="3687"/>
                    <a:pt x="6141" y="3487"/>
                  </a:cubicBezTo>
                  <a:cubicBezTo>
                    <a:pt x="5514" y="2334"/>
                    <a:pt x="4888" y="1306"/>
                    <a:pt x="4386" y="153"/>
                  </a:cubicBezTo>
                  <a:cubicBezTo>
                    <a:pt x="4386" y="83"/>
                    <a:pt x="4325" y="1"/>
                    <a:pt x="4254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2" name="Google Shape;4722;p29"/>
            <p:cNvSpPr/>
            <p:nvPr/>
          </p:nvSpPr>
          <p:spPr>
            <a:xfrm rot="957825">
              <a:off x="-2550236" y="647865"/>
              <a:ext cx="127682" cy="149516"/>
            </a:xfrm>
            <a:custGeom>
              <a:avLst/>
              <a:gdLst/>
              <a:ahLst/>
              <a:cxnLst/>
              <a:rect l="l" t="t" r="r" b="b"/>
              <a:pathLst>
                <a:path w="5415" h="6341" extrusionOk="0">
                  <a:moveTo>
                    <a:pt x="1705" y="0"/>
                  </a:moveTo>
                  <a:cubicBezTo>
                    <a:pt x="1661" y="0"/>
                    <a:pt x="1604" y="25"/>
                    <a:pt x="1554" y="75"/>
                  </a:cubicBezTo>
                  <a:cubicBezTo>
                    <a:pt x="1454" y="176"/>
                    <a:pt x="1454" y="301"/>
                    <a:pt x="1554" y="401"/>
                  </a:cubicBezTo>
                  <a:cubicBezTo>
                    <a:pt x="1880" y="702"/>
                    <a:pt x="2181" y="1028"/>
                    <a:pt x="2406" y="1328"/>
                  </a:cubicBezTo>
                  <a:cubicBezTo>
                    <a:pt x="2707" y="1654"/>
                    <a:pt x="3033" y="2055"/>
                    <a:pt x="3234" y="2381"/>
                  </a:cubicBezTo>
                  <a:cubicBezTo>
                    <a:pt x="3600" y="2887"/>
                    <a:pt x="3905" y="3392"/>
                    <a:pt x="4201" y="3940"/>
                  </a:cubicBezTo>
                  <a:lnTo>
                    <a:pt x="4201" y="3940"/>
                  </a:lnTo>
                  <a:cubicBezTo>
                    <a:pt x="3988" y="3964"/>
                    <a:pt x="3732" y="4060"/>
                    <a:pt x="3534" y="4060"/>
                  </a:cubicBezTo>
                  <a:cubicBezTo>
                    <a:pt x="3133" y="4261"/>
                    <a:pt x="2707" y="4361"/>
                    <a:pt x="2281" y="4562"/>
                  </a:cubicBezTo>
                  <a:cubicBezTo>
                    <a:pt x="1880" y="4787"/>
                    <a:pt x="1554" y="4988"/>
                    <a:pt x="1153" y="5313"/>
                  </a:cubicBezTo>
                  <a:cubicBezTo>
                    <a:pt x="828" y="5514"/>
                    <a:pt x="401" y="5714"/>
                    <a:pt x="101" y="6040"/>
                  </a:cubicBezTo>
                  <a:cubicBezTo>
                    <a:pt x="0" y="6040"/>
                    <a:pt x="0" y="6140"/>
                    <a:pt x="0" y="6241"/>
                  </a:cubicBezTo>
                  <a:cubicBezTo>
                    <a:pt x="0" y="6341"/>
                    <a:pt x="101" y="6341"/>
                    <a:pt x="201" y="6341"/>
                  </a:cubicBezTo>
                  <a:cubicBezTo>
                    <a:pt x="627" y="6140"/>
                    <a:pt x="1028" y="5940"/>
                    <a:pt x="1454" y="5815"/>
                  </a:cubicBezTo>
                  <a:cubicBezTo>
                    <a:pt x="1880" y="5614"/>
                    <a:pt x="2181" y="5414"/>
                    <a:pt x="2607" y="5313"/>
                  </a:cubicBezTo>
                  <a:cubicBezTo>
                    <a:pt x="3033" y="5088"/>
                    <a:pt x="3434" y="4988"/>
                    <a:pt x="3760" y="4887"/>
                  </a:cubicBezTo>
                  <a:cubicBezTo>
                    <a:pt x="3960" y="4837"/>
                    <a:pt x="4142" y="4812"/>
                    <a:pt x="4299" y="4812"/>
                  </a:cubicBezTo>
                  <a:cubicBezTo>
                    <a:pt x="4455" y="4812"/>
                    <a:pt x="4587" y="4837"/>
                    <a:pt x="4687" y="4887"/>
                  </a:cubicBezTo>
                  <a:cubicBezTo>
                    <a:pt x="4754" y="4887"/>
                    <a:pt x="4877" y="4932"/>
                    <a:pt x="4981" y="4932"/>
                  </a:cubicBezTo>
                  <a:cubicBezTo>
                    <a:pt x="5033" y="4932"/>
                    <a:pt x="5080" y="4921"/>
                    <a:pt x="5113" y="4887"/>
                  </a:cubicBezTo>
                  <a:cubicBezTo>
                    <a:pt x="5314" y="4787"/>
                    <a:pt x="5414" y="4562"/>
                    <a:pt x="5314" y="4361"/>
                  </a:cubicBezTo>
                  <a:cubicBezTo>
                    <a:pt x="4913" y="3434"/>
                    <a:pt x="4386" y="2682"/>
                    <a:pt x="3860" y="1955"/>
                  </a:cubicBezTo>
                  <a:cubicBezTo>
                    <a:pt x="3534" y="1554"/>
                    <a:pt x="3234" y="1228"/>
                    <a:pt x="2908" y="927"/>
                  </a:cubicBezTo>
                  <a:cubicBezTo>
                    <a:pt x="2507" y="602"/>
                    <a:pt x="2181" y="301"/>
                    <a:pt x="1780" y="75"/>
                  </a:cubicBezTo>
                  <a:cubicBezTo>
                    <a:pt x="1780" y="25"/>
                    <a:pt x="1749" y="0"/>
                    <a:pt x="1705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3" name="Google Shape;4723;p29"/>
            <p:cNvSpPr/>
            <p:nvPr/>
          </p:nvSpPr>
          <p:spPr>
            <a:xfrm rot="957825">
              <a:off x="-2969945" y="822706"/>
              <a:ext cx="384154" cy="514053"/>
            </a:xfrm>
            <a:custGeom>
              <a:avLst/>
              <a:gdLst/>
              <a:ahLst/>
              <a:cxnLst/>
              <a:rect l="l" t="t" r="r" b="b"/>
              <a:pathLst>
                <a:path w="16292" h="21801" extrusionOk="0">
                  <a:moveTo>
                    <a:pt x="7375" y="0"/>
                  </a:moveTo>
                  <a:cubicBezTo>
                    <a:pt x="6934" y="0"/>
                    <a:pt x="6455" y="90"/>
                    <a:pt x="5940" y="296"/>
                  </a:cubicBezTo>
                  <a:cubicBezTo>
                    <a:pt x="2908" y="1650"/>
                    <a:pt x="4787" y="8342"/>
                    <a:pt x="4286" y="8743"/>
                  </a:cubicBezTo>
                  <a:cubicBezTo>
                    <a:pt x="4235" y="8794"/>
                    <a:pt x="4173" y="8815"/>
                    <a:pt x="4102" y="8815"/>
                  </a:cubicBezTo>
                  <a:cubicBezTo>
                    <a:pt x="3796" y="8815"/>
                    <a:pt x="3313" y="8432"/>
                    <a:pt x="2725" y="8432"/>
                  </a:cubicBezTo>
                  <a:cubicBezTo>
                    <a:pt x="2311" y="8432"/>
                    <a:pt x="1846" y="8622"/>
                    <a:pt x="1354" y="9269"/>
                  </a:cubicBezTo>
                  <a:cubicBezTo>
                    <a:pt x="0" y="11048"/>
                    <a:pt x="928" y="14507"/>
                    <a:pt x="3860" y="18041"/>
                  </a:cubicBezTo>
                  <a:cubicBezTo>
                    <a:pt x="6893" y="21600"/>
                    <a:pt x="12006" y="21800"/>
                    <a:pt x="12006" y="21800"/>
                  </a:cubicBezTo>
                  <a:cubicBezTo>
                    <a:pt x="12006" y="20347"/>
                    <a:pt x="12833" y="18266"/>
                    <a:pt x="14412" y="15234"/>
                  </a:cubicBezTo>
                  <a:cubicBezTo>
                    <a:pt x="15239" y="13655"/>
                    <a:pt x="16291" y="10422"/>
                    <a:pt x="15239" y="8968"/>
                  </a:cubicBezTo>
                  <a:cubicBezTo>
                    <a:pt x="14888" y="8475"/>
                    <a:pt x="14492" y="8311"/>
                    <a:pt x="14102" y="8311"/>
                  </a:cubicBezTo>
                  <a:cubicBezTo>
                    <a:pt x="13320" y="8311"/>
                    <a:pt x="12557" y="8968"/>
                    <a:pt x="12206" y="8968"/>
                  </a:cubicBezTo>
                  <a:cubicBezTo>
                    <a:pt x="11680" y="8968"/>
                    <a:pt x="11680" y="5209"/>
                    <a:pt x="11279" y="3630"/>
                  </a:cubicBezTo>
                  <a:cubicBezTo>
                    <a:pt x="10923" y="2331"/>
                    <a:pt x="9622" y="0"/>
                    <a:pt x="73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4" name="Google Shape;4724;p29"/>
            <p:cNvSpPr/>
            <p:nvPr/>
          </p:nvSpPr>
          <p:spPr>
            <a:xfrm rot="957825">
              <a:off x="-2838264" y="1072984"/>
              <a:ext cx="251190" cy="453760"/>
            </a:xfrm>
            <a:custGeom>
              <a:avLst/>
              <a:gdLst/>
              <a:ahLst/>
              <a:cxnLst/>
              <a:rect l="l" t="t" r="r" b="b"/>
              <a:pathLst>
                <a:path w="10653" h="19244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01" y="2081"/>
                    <a:pt x="402" y="3860"/>
                    <a:pt x="828" y="5740"/>
                  </a:cubicBezTo>
                  <a:cubicBezTo>
                    <a:pt x="1354" y="7519"/>
                    <a:pt x="1981" y="9274"/>
                    <a:pt x="2808" y="10953"/>
                  </a:cubicBezTo>
                  <a:cubicBezTo>
                    <a:pt x="3234" y="11780"/>
                    <a:pt x="3760" y="12632"/>
                    <a:pt x="4261" y="13459"/>
                  </a:cubicBezTo>
                  <a:cubicBezTo>
                    <a:pt x="4687" y="14186"/>
                    <a:pt x="5314" y="14913"/>
                    <a:pt x="5941" y="15665"/>
                  </a:cubicBezTo>
                  <a:cubicBezTo>
                    <a:pt x="6567" y="16392"/>
                    <a:pt x="7194" y="17018"/>
                    <a:pt x="7920" y="17645"/>
                  </a:cubicBezTo>
                  <a:cubicBezTo>
                    <a:pt x="8647" y="18271"/>
                    <a:pt x="9499" y="18798"/>
                    <a:pt x="10327" y="19199"/>
                  </a:cubicBezTo>
                  <a:cubicBezTo>
                    <a:pt x="10327" y="19232"/>
                    <a:pt x="10338" y="19243"/>
                    <a:pt x="10356" y="19243"/>
                  </a:cubicBezTo>
                  <a:cubicBezTo>
                    <a:pt x="10393" y="19243"/>
                    <a:pt x="10460" y="19199"/>
                    <a:pt x="10527" y="19199"/>
                  </a:cubicBezTo>
                  <a:cubicBezTo>
                    <a:pt x="10652" y="19098"/>
                    <a:pt x="10527" y="18998"/>
                    <a:pt x="10527" y="18898"/>
                  </a:cubicBezTo>
                  <a:cubicBezTo>
                    <a:pt x="8973" y="17845"/>
                    <a:pt x="7620" y="16592"/>
                    <a:pt x="6467" y="15138"/>
                  </a:cubicBezTo>
                  <a:cubicBezTo>
                    <a:pt x="5314" y="13785"/>
                    <a:pt x="4387" y="12206"/>
                    <a:pt x="3534" y="10652"/>
                  </a:cubicBezTo>
                  <a:cubicBezTo>
                    <a:pt x="2707" y="8973"/>
                    <a:pt x="2081" y="7294"/>
                    <a:pt x="1555" y="5514"/>
                  </a:cubicBezTo>
                  <a:cubicBezTo>
                    <a:pt x="1254" y="4587"/>
                    <a:pt x="1028" y="3760"/>
                    <a:pt x="828" y="2808"/>
                  </a:cubicBezTo>
                  <a:cubicBezTo>
                    <a:pt x="627" y="1980"/>
                    <a:pt x="502" y="1028"/>
                    <a:pt x="402" y="201"/>
                  </a:cubicBezTo>
                  <a:lnTo>
                    <a:pt x="402" y="101"/>
                  </a:lnTo>
                  <a:cubicBezTo>
                    <a:pt x="301" y="1"/>
                    <a:pt x="301" y="1"/>
                    <a:pt x="201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5" name="Google Shape;4725;p29"/>
            <p:cNvSpPr/>
            <p:nvPr/>
          </p:nvSpPr>
          <p:spPr>
            <a:xfrm rot="957825">
              <a:off x="-2275503" y="1287996"/>
              <a:ext cx="302853" cy="265079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6" name="Google Shape;4726;p29"/>
            <p:cNvSpPr/>
            <p:nvPr/>
          </p:nvSpPr>
          <p:spPr>
            <a:xfrm rot="957825">
              <a:off x="-2338504" y="1331752"/>
              <a:ext cx="238764" cy="252417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27" name="Google Shape;4727;p29"/>
          <p:cNvGrpSpPr/>
          <p:nvPr/>
        </p:nvGrpSpPr>
        <p:grpSpPr>
          <a:xfrm rot="10800000" flipH="1">
            <a:off x="1000251" y="935045"/>
            <a:ext cx="2735941" cy="1202260"/>
            <a:chOff x="-3033227" y="446810"/>
            <a:chExt cx="2846776" cy="1250964"/>
          </a:xfrm>
        </p:grpSpPr>
        <p:sp>
          <p:nvSpPr>
            <p:cNvPr id="4728" name="Google Shape;4728;p29"/>
            <p:cNvSpPr/>
            <p:nvPr/>
          </p:nvSpPr>
          <p:spPr>
            <a:xfrm flipH="1">
              <a:off x="-1174467" y="1199465"/>
              <a:ext cx="269119" cy="371002"/>
            </a:xfrm>
            <a:custGeom>
              <a:avLst/>
              <a:gdLst/>
              <a:ahLst/>
              <a:cxnLst/>
              <a:rect l="l" t="t" r="r" b="b"/>
              <a:pathLst>
                <a:path w="8627" h="11893" extrusionOk="0">
                  <a:moveTo>
                    <a:pt x="4457" y="0"/>
                  </a:moveTo>
                  <a:cubicBezTo>
                    <a:pt x="4268" y="0"/>
                    <a:pt x="4064" y="33"/>
                    <a:pt x="3844" y="108"/>
                  </a:cubicBezTo>
                  <a:cubicBezTo>
                    <a:pt x="2101" y="600"/>
                    <a:pt x="2727" y="4265"/>
                    <a:pt x="2414" y="4443"/>
                  </a:cubicBezTo>
                  <a:cubicBezTo>
                    <a:pt x="2390" y="4462"/>
                    <a:pt x="2363" y="4470"/>
                    <a:pt x="2333" y="4470"/>
                  </a:cubicBezTo>
                  <a:cubicBezTo>
                    <a:pt x="2155" y="4470"/>
                    <a:pt x="1891" y="4172"/>
                    <a:pt x="1525" y="4172"/>
                  </a:cubicBezTo>
                  <a:cubicBezTo>
                    <a:pt x="1334" y="4172"/>
                    <a:pt x="1114" y="4253"/>
                    <a:pt x="865" y="4503"/>
                  </a:cubicBezTo>
                  <a:cubicBezTo>
                    <a:pt x="1" y="5382"/>
                    <a:pt x="239" y="7304"/>
                    <a:pt x="1610" y="9345"/>
                  </a:cubicBezTo>
                  <a:cubicBezTo>
                    <a:pt x="2980" y="11460"/>
                    <a:pt x="5707" y="11892"/>
                    <a:pt x="5707" y="11892"/>
                  </a:cubicBezTo>
                  <a:cubicBezTo>
                    <a:pt x="5766" y="11088"/>
                    <a:pt x="6392" y="10030"/>
                    <a:pt x="7375" y="8540"/>
                  </a:cubicBezTo>
                  <a:cubicBezTo>
                    <a:pt x="7941" y="7736"/>
                    <a:pt x="8627" y="6067"/>
                    <a:pt x="8195" y="5248"/>
                  </a:cubicBezTo>
                  <a:cubicBezTo>
                    <a:pt x="8028" y="4926"/>
                    <a:pt x="7803" y="4827"/>
                    <a:pt x="7571" y="4827"/>
                  </a:cubicBezTo>
                  <a:cubicBezTo>
                    <a:pt x="7205" y="4827"/>
                    <a:pt x="6819" y="5072"/>
                    <a:pt x="6610" y="5072"/>
                  </a:cubicBezTo>
                  <a:cubicBezTo>
                    <a:pt x="6596" y="5072"/>
                    <a:pt x="6583" y="5071"/>
                    <a:pt x="6571" y="5069"/>
                  </a:cubicBezTo>
                  <a:cubicBezTo>
                    <a:pt x="6258" y="5069"/>
                    <a:pt x="6571" y="3013"/>
                    <a:pt x="6452" y="2149"/>
                  </a:cubicBezTo>
                  <a:cubicBezTo>
                    <a:pt x="6283" y="1451"/>
                    <a:pt x="5700" y="0"/>
                    <a:pt x="4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9" name="Google Shape;4729;p29"/>
            <p:cNvSpPr/>
            <p:nvPr/>
          </p:nvSpPr>
          <p:spPr>
            <a:xfrm flipH="1">
              <a:off x="-1180051" y="1357561"/>
              <a:ext cx="143185" cy="340213"/>
            </a:xfrm>
            <a:custGeom>
              <a:avLst/>
              <a:gdLst/>
              <a:ahLst/>
              <a:cxnLst/>
              <a:rect l="l" t="t" r="r" b="b"/>
              <a:pathLst>
                <a:path w="4590" h="10906" extrusionOk="0">
                  <a:moveTo>
                    <a:pt x="254" y="1"/>
                  </a:moveTo>
                  <a:cubicBezTo>
                    <a:pt x="180" y="1"/>
                    <a:pt x="120" y="61"/>
                    <a:pt x="120" y="120"/>
                  </a:cubicBezTo>
                  <a:cubicBezTo>
                    <a:pt x="1" y="1118"/>
                    <a:pt x="61" y="2116"/>
                    <a:pt x="254" y="3100"/>
                  </a:cubicBezTo>
                  <a:cubicBezTo>
                    <a:pt x="373" y="4098"/>
                    <a:pt x="627" y="5096"/>
                    <a:pt x="925" y="6020"/>
                  </a:cubicBezTo>
                  <a:lnTo>
                    <a:pt x="1237" y="6705"/>
                  </a:lnTo>
                  <a:cubicBezTo>
                    <a:pt x="1297" y="6958"/>
                    <a:pt x="1431" y="7196"/>
                    <a:pt x="1550" y="7390"/>
                  </a:cubicBezTo>
                  <a:cubicBezTo>
                    <a:pt x="1610" y="7628"/>
                    <a:pt x="1804" y="7822"/>
                    <a:pt x="1923" y="8075"/>
                  </a:cubicBezTo>
                  <a:cubicBezTo>
                    <a:pt x="2042" y="8254"/>
                    <a:pt x="2176" y="8507"/>
                    <a:pt x="2295" y="8686"/>
                  </a:cubicBezTo>
                  <a:cubicBezTo>
                    <a:pt x="2861" y="9565"/>
                    <a:pt x="3606" y="10236"/>
                    <a:pt x="4411" y="10861"/>
                  </a:cubicBezTo>
                  <a:cubicBezTo>
                    <a:pt x="4440" y="10891"/>
                    <a:pt x="4470" y="10906"/>
                    <a:pt x="4493" y="10906"/>
                  </a:cubicBezTo>
                  <a:cubicBezTo>
                    <a:pt x="4515" y="10906"/>
                    <a:pt x="4530" y="10891"/>
                    <a:pt x="4530" y="10861"/>
                  </a:cubicBezTo>
                  <a:cubicBezTo>
                    <a:pt x="4589" y="10802"/>
                    <a:pt x="4589" y="10742"/>
                    <a:pt x="4530" y="10682"/>
                  </a:cubicBezTo>
                  <a:lnTo>
                    <a:pt x="4038" y="10176"/>
                  </a:lnTo>
                  <a:cubicBezTo>
                    <a:pt x="3979" y="10057"/>
                    <a:pt x="3844" y="9997"/>
                    <a:pt x="3785" y="9938"/>
                  </a:cubicBezTo>
                  <a:lnTo>
                    <a:pt x="3532" y="9625"/>
                  </a:lnTo>
                  <a:cubicBezTo>
                    <a:pt x="3412" y="9431"/>
                    <a:pt x="3234" y="9252"/>
                    <a:pt x="3100" y="9059"/>
                  </a:cubicBezTo>
                  <a:lnTo>
                    <a:pt x="2668" y="8448"/>
                  </a:lnTo>
                  <a:cubicBezTo>
                    <a:pt x="2176" y="7628"/>
                    <a:pt x="1744" y="6764"/>
                    <a:pt x="1431" y="5841"/>
                  </a:cubicBezTo>
                  <a:cubicBezTo>
                    <a:pt x="1059" y="4962"/>
                    <a:pt x="805" y="3979"/>
                    <a:pt x="627" y="3040"/>
                  </a:cubicBezTo>
                  <a:cubicBezTo>
                    <a:pt x="552" y="2548"/>
                    <a:pt x="493" y="2042"/>
                    <a:pt x="433" y="1550"/>
                  </a:cubicBezTo>
                  <a:cubicBezTo>
                    <a:pt x="373" y="1118"/>
                    <a:pt x="373" y="627"/>
                    <a:pt x="314" y="120"/>
                  </a:cubicBezTo>
                  <a:cubicBezTo>
                    <a:pt x="314" y="6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730" name="Google Shape;4730;p29"/>
            <p:cNvGrpSpPr/>
            <p:nvPr/>
          </p:nvGrpSpPr>
          <p:grpSpPr>
            <a:xfrm flipH="1">
              <a:off x="-831033" y="1313889"/>
              <a:ext cx="644582" cy="275171"/>
              <a:chOff x="6010718" y="4529752"/>
              <a:chExt cx="644582" cy="275171"/>
            </a:xfrm>
          </p:grpSpPr>
          <p:sp>
            <p:nvSpPr>
              <p:cNvPr id="4731" name="Google Shape;4731;p29"/>
              <p:cNvSpPr/>
              <p:nvPr/>
            </p:nvSpPr>
            <p:spPr>
              <a:xfrm>
                <a:off x="6010718" y="4529752"/>
                <a:ext cx="544228" cy="275171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2" name="Google Shape;4732;p29"/>
              <p:cNvSpPr/>
              <p:nvPr/>
            </p:nvSpPr>
            <p:spPr>
              <a:xfrm>
                <a:off x="6035798" y="4564316"/>
                <a:ext cx="619502" cy="204202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733" name="Google Shape;4733;p29"/>
            <p:cNvSpPr/>
            <p:nvPr/>
          </p:nvSpPr>
          <p:spPr>
            <a:xfrm rot="1136767" flipH="1">
              <a:off x="-1378506" y="1352712"/>
              <a:ext cx="90619" cy="26775"/>
            </a:xfrm>
            <a:custGeom>
              <a:avLst/>
              <a:gdLst/>
              <a:ahLst/>
              <a:cxnLst/>
              <a:rect l="l" t="t" r="r" b="b"/>
              <a:pathLst>
                <a:path w="5713" h="1688" extrusionOk="0">
                  <a:moveTo>
                    <a:pt x="1590" y="1"/>
                  </a:moveTo>
                  <a:cubicBezTo>
                    <a:pt x="690" y="1"/>
                    <a:pt x="1" y="53"/>
                    <a:pt x="73" y="434"/>
                  </a:cubicBezTo>
                  <a:cubicBezTo>
                    <a:pt x="73" y="961"/>
                    <a:pt x="274" y="1161"/>
                    <a:pt x="700" y="1261"/>
                  </a:cubicBezTo>
                  <a:cubicBezTo>
                    <a:pt x="893" y="1261"/>
                    <a:pt x="1338" y="1200"/>
                    <a:pt x="1981" y="1200"/>
                  </a:cubicBezTo>
                  <a:cubicBezTo>
                    <a:pt x="2758" y="1200"/>
                    <a:pt x="3824" y="1290"/>
                    <a:pt x="5086" y="1687"/>
                  </a:cubicBezTo>
                  <a:lnTo>
                    <a:pt x="5186" y="1687"/>
                  </a:lnTo>
                  <a:cubicBezTo>
                    <a:pt x="5387" y="1487"/>
                    <a:pt x="5512" y="1261"/>
                    <a:pt x="5712" y="1161"/>
                  </a:cubicBezTo>
                  <a:cubicBezTo>
                    <a:pt x="5387" y="860"/>
                    <a:pt x="4259" y="108"/>
                    <a:pt x="2680" y="8"/>
                  </a:cubicBezTo>
                  <a:cubicBezTo>
                    <a:pt x="2306" y="8"/>
                    <a:pt x="1933" y="1"/>
                    <a:pt x="1590" y="1"/>
                  </a:cubicBezTo>
                  <a:close/>
                </a:path>
              </a:pathLst>
            </a:custGeom>
            <a:solidFill>
              <a:srgbClr val="7D3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4" name="Google Shape;4734;p29"/>
            <p:cNvSpPr/>
            <p:nvPr/>
          </p:nvSpPr>
          <p:spPr>
            <a:xfrm rot="1136767" flipH="1">
              <a:off x="-1571188" y="1323515"/>
              <a:ext cx="162203" cy="149640"/>
            </a:xfrm>
            <a:custGeom>
              <a:avLst/>
              <a:gdLst/>
              <a:ahLst/>
              <a:cxnLst/>
              <a:rect l="l" t="t" r="r" b="b"/>
              <a:pathLst>
                <a:path w="10226" h="9434" extrusionOk="0">
                  <a:moveTo>
                    <a:pt x="6266" y="0"/>
                  </a:moveTo>
                  <a:cubicBezTo>
                    <a:pt x="6266" y="1579"/>
                    <a:pt x="1153" y="6592"/>
                    <a:pt x="0" y="6893"/>
                  </a:cubicBezTo>
                  <a:lnTo>
                    <a:pt x="527" y="6893"/>
                  </a:lnTo>
                  <a:cubicBezTo>
                    <a:pt x="1695" y="8497"/>
                    <a:pt x="4015" y="9433"/>
                    <a:pt x="5850" y="9433"/>
                  </a:cubicBezTo>
                  <a:cubicBezTo>
                    <a:pt x="6654" y="9433"/>
                    <a:pt x="7364" y="9254"/>
                    <a:pt x="7845" y="8873"/>
                  </a:cubicBezTo>
                  <a:cubicBezTo>
                    <a:pt x="10226" y="6792"/>
                    <a:pt x="8146" y="953"/>
                    <a:pt x="6266" y="0"/>
                  </a:cubicBezTo>
                  <a:close/>
                </a:path>
              </a:pathLst>
            </a:custGeom>
            <a:solidFill>
              <a:srgbClr val="D98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5" name="Google Shape;4735;p29"/>
            <p:cNvSpPr/>
            <p:nvPr/>
          </p:nvSpPr>
          <p:spPr>
            <a:xfrm rot="1136767" flipH="1">
              <a:off x="-1498200" y="1302839"/>
              <a:ext cx="145913" cy="149958"/>
            </a:xfrm>
            <a:custGeom>
              <a:avLst/>
              <a:gdLst/>
              <a:ahLst/>
              <a:cxnLst/>
              <a:rect l="l" t="t" r="r" b="b"/>
              <a:pathLst>
                <a:path w="9199" h="9454" extrusionOk="0">
                  <a:moveTo>
                    <a:pt x="6164" y="0"/>
                  </a:moveTo>
                  <a:cubicBezTo>
                    <a:pt x="5664" y="0"/>
                    <a:pt x="5138" y="115"/>
                    <a:pt x="4612" y="381"/>
                  </a:cubicBezTo>
                  <a:cubicBezTo>
                    <a:pt x="3986" y="682"/>
                    <a:pt x="3033" y="1408"/>
                    <a:pt x="2206" y="2461"/>
                  </a:cubicBezTo>
                  <a:cubicBezTo>
                    <a:pt x="2006" y="2561"/>
                    <a:pt x="1881" y="2787"/>
                    <a:pt x="1680" y="2987"/>
                  </a:cubicBezTo>
                  <a:cubicBezTo>
                    <a:pt x="753" y="4341"/>
                    <a:pt x="1" y="5794"/>
                    <a:pt x="226" y="6947"/>
                  </a:cubicBezTo>
                  <a:cubicBezTo>
                    <a:pt x="527" y="9053"/>
                    <a:pt x="2106" y="9454"/>
                    <a:pt x="2733" y="9454"/>
                  </a:cubicBezTo>
                  <a:lnTo>
                    <a:pt x="2933" y="9454"/>
                  </a:lnTo>
                  <a:cubicBezTo>
                    <a:pt x="4086" y="9153"/>
                    <a:pt x="9199" y="4140"/>
                    <a:pt x="9199" y="2561"/>
                  </a:cubicBezTo>
                  <a:cubicBezTo>
                    <a:pt x="9199" y="1288"/>
                    <a:pt x="7833" y="0"/>
                    <a:pt x="6164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6" name="Google Shape;4736;p29"/>
            <p:cNvSpPr/>
            <p:nvPr/>
          </p:nvSpPr>
          <p:spPr>
            <a:xfrm rot="1136767" flipH="1">
              <a:off x="-1474354" y="1439787"/>
              <a:ext cx="9961" cy="10659"/>
            </a:xfrm>
            <a:custGeom>
              <a:avLst/>
              <a:gdLst/>
              <a:ahLst/>
              <a:cxnLst/>
              <a:rect l="l" t="t" r="r" b="b"/>
              <a:pathLst>
                <a:path w="628" h="672" extrusionOk="0">
                  <a:moveTo>
                    <a:pt x="134" y="1"/>
                  </a:moveTo>
                  <a:cubicBezTo>
                    <a:pt x="90" y="1"/>
                    <a:pt x="68" y="45"/>
                    <a:pt x="1" y="45"/>
                  </a:cubicBezTo>
                  <a:lnTo>
                    <a:pt x="1" y="246"/>
                  </a:lnTo>
                  <a:cubicBezTo>
                    <a:pt x="101" y="371"/>
                    <a:pt x="101" y="371"/>
                    <a:pt x="101" y="471"/>
                  </a:cubicBezTo>
                  <a:cubicBezTo>
                    <a:pt x="226" y="572"/>
                    <a:pt x="327" y="572"/>
                    <a:pt x="427" y="672"/>
                  </a:cubicBezTo>
                  <a:lnTo>
                    <a:pt x="427" y="572"/>
                  </a:lnTo>
                  <a:cubicBezTo>
                    <a:pt x="527" y="572"/>
                    <a:pt x="627" y="572"/>
                    <a:pt x="627" y="471"/>
                  </a:cubicBezTo>
                  <a:cubicBezTo>
                    <a:pt x="527" y="371"/>
                    <a:pt x="527" y="246"/>
                    <a:pt x="427" y="146"/>
                  </a:cubicBezTo>
                  <a:lnTo>
                    <a:pt x="327" y="45"/>
                  </a:lnTo>
                  <a:lnTo>
                    <a:pt x="226" y="45"/>
                  </a:lnTo>
                  <a:cubicBezTo>
                    <a:pt x="185" y="12"/>
                    <a:pt x="157" y="1"/>
                    <a:pt x="134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7" name="Google Shape;4737;p29"/>
            <p:cNvSpPr/>
            <p:nvPr/>
          </p:nvSpPr>
          <p:spPr>
            <a:xfrm rot="1136767" flipH="1">
              <a:off x="-1496956" y="1433145"/>
              <a:ext cx="11928" cy="11547"/>
            </a:xfrm>
            <a:custGeom>
              <a:avLst/>
              <a:gdLst/>
              <a:ahLst/>
              <a:cxnLst/>
              <a:rect l="l" t="t" r="r" b="b"/>
              <a:pathLst>
                <a:path w="752" h="728" extrusionOk="0">
                  <a:moveTo>
                    <a:pt x="226" y="0"/>
                  </a:moveTo>
                  <a:cubicBezTo>
                    <a:pt x="125" y="0"/>
                    <a:pt x="0" y="101"/>
                    <a:pt x="0" y="201"/>
                  </a:cubicBezTo>
                  <a:lnTo>
                    <a:pt x="125" y="326"/>
                  </a:lnTo>
                  <a:cubicBezTo>
                    <a:pt x="125" y="426"/>
                    <a:pt x="125" y="527"/>
                    <a:pt x="226" y="527"/>
                  </a:cubicBezTo>
                  <a:cubicBezTo>
                    <a:pt x="326" y="627"/>
                    <a:pt x="426" y="727"/>
                    <a:pt x="526" y="727"/>
                  </a:cubicBezTo>
                  <a:lnTo>
                    <a:pt x="627" y="727"/>
                  </a:lnTo>
                  <a:cubicBezTo>
                    <a:pt x="627" y="727"/>
                    <a:pt x="752" y="627"/>
                    <a:pt x="627" y="527"/>
                  </a:cubicBezTo>
                  <a:cubicBezTo>
                    <a:pt x="627" y="426"/>
                    <a:pt x="627" y="326"/>
                    <a:pt x="526" y="201"/>
                  </a:cubicBezTo>
                  <a:cubicBezTo>
                    <a:pt x="426" y="201"/>
                    <a:pt x="426" y="201"/>
                    <a:pt x="426" y="101"/>
                  </a:cubicBezTo>
                  <a:cubicBezTo>
                    <a:pt x="326" y="101"/>
                    <a:pt x="326" y="101"/>
                    <a:pt x="226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8" name="Google Shape;4738;p29"/>
            <p:cNvSpPr/>
            <p:nvPr/>
          </p:nvSpPr>
          <p:spPr>
            <a:xfrm rot="1136767" flipH="1">
              <a:off x="-1490714" y="1410793"/>
              <a:ext cx="11547" cy="9961"/>
            </a:xfrm>
            <a:custGeom>
              <a:avLst/>
              <a:gdLst/>
              <a:ahLst/>
              <a:cxnLst/>
              <a:rect l="l" t="t" r="r" b="b"/>
              <a:pathLst>
                <a:path w="728" h="628" extrusionOk="0">
                  <a:moveTo>
                    <a:pt x="101" y="1"/>
                  </a:moveTo>
                  <a:cubicBezTo>
                    <a:pt x="0" y="1"/>
                    <a:pt x="0" y="101"/>
                    <a:pt x="0" y="101"/>
                  </a:cubicBezTo>
                  <a:cubicBezTo>
                    <a:pt x="0" y="201"/>
                    <a:pt x="101" y="302"/>
                    <a:pt x="101" y="302"/>
                  </a:cubicBezTo>
                  <a:cubicBezTo>
                    <a:pt x="101" y="402"/>
                    <a:pt x="201" y="402"/>
                    <a:pt x="201" y="527"/>
                  </a:cubicBezTo>
                  <a:cubicBezTo>
                    <a:pt x="301" y="527"/>
                    <a:pt x="401" y="627"/>
                    <a:pt x="502" y="627"/>
                  </a:cubicBezTo>
                  <a:lnTo>
                    <a:pt x="627" y="627"/>
                  </a:lnTo>
                  <a:cubicBezTo>
                    <a:pt x="627" y="627"/>
                    <a:pt x="727" y="527"/>
                    <a:pt x="627" y="527"/>
                  </a:cubicBezTo>
                  <a:cubicBezTo>
                    <a:pt x="627" y="302"/>
                    <a:pt x="502" y="201"/>
                    <a:pt x="502" y="201"/>
                  </a:cubicBezTo>
                  <a:cubicBezTo>
                    <a:pt x="401" y="101"/>
                    <a:pt x="401" y="101"/>
                    <a:pt x="301" y="101"/>
                  </a:cubicBezTo>
                  <a:cubicBezTo>
                    <a:pt x="301" y="1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9" name="Google Shape;4739;p29"/>
            <p:cNvSpPr/>
            <p:nvPr/>
          </p:nvSpPr>
          <p:spPr>
            <a:xfrm rot="1136767" flipH="1">
              <a:off x="-1520944" y="1427604"/>
              <a:ext cx="8359" cy="9961"/>
            </a:xfrm>
            <a:custGeom>
              <a:avLst/>
              <a:gdLst/>
              <a:ahLst/>
              <a:cxnLst/>
              <a:rect l="l" t="t" r="r" b="b"/>
              <a:pathLst>
                <a:path w="527" h="628" extrusionOk="0">
                  <a:moveTo>
                    <a:pt x="101" y="1"/>
                  </a:moveTo>
                  <a:cubicBezTo>
                    <a:pt x="101" y="1"/>
                    <a:pt x="1" y="1"/>
                    <a:pt x="1" y="126"/>
                  </a:cubicBezTo>
                  <a:lnTo>
                    <a:pt x="1" y="327"/>
                  </a:lnTo>
                  <a:lnTo>
                    <a:pt x="101" y="427"/>
                  </a:lnTo>
                  <a:cubicBezTo>
                    <a:pt x="226" y="527"/>
                    <a:pt x="326" y="627"/>
                    <a:pt x="427" y="627"/>
                  </a:cubicBezTo>
                  <a:cubicBezTo>
                    <a:pt x="527" y="527"/>
                    <a:pt x="527" y="527"/>
                    <a:pt x="527" y="427"/>
                  </a:cubicBezTo>
                  <a:cubicBezTo>
                    <a:pt x="527" y="327"/>
                    <a:pt x="527" y="226"/>
                    <a:pt x="427" y="226"/>
                  </a:cubicBezTo>
                  <a:cubicBezTo>
                    <a:pt x="427" y="126"/>
                    <a:pt x="326" y="126"/>
                    <a:pt x="326" y="126"/>
                  </a:cubicBezTo>
                  <a:cubicBezTo>
                    <a:pt x="326" y="1"/>
                    <a:pt x="226" y="1"/>
                    <a:pt x="226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0" name="Google Shape;4740;p29"/>
            <p:cNvSpPr/>
            <p:nvPr/>
          </p:nvSpPr>
          <p:spPr>
            <a:xfrm rot="1136767" flipH="1">
              <a:off x="-1518274" y="1403682"/>
              <a:ext cx="15116" cy="11532"/>
            </a:xfrm>
            <a:custGeom>
              <a:avLst/>
              <a:gdLst/>
              <a:ahLst/>
              <a:cxnLst/>
              <a:rect l="l" t="t" r="r" b="b"/>
              <a:pathLst>
                <a:path w="953" h="727" extrusionOk="0">
                  <a:moveTo>
                    <a:pt x="101" y="0"/>
                  </a:moveTo>
                  <a:cubicBezTo>
                    <a:pt x="101" y="0"/>
                    <a:pt x="0" y="0"/>
                    <a:pt x="0" y="100"/>
                  </a:cubicBezTo>
                  <a:cubicBezTo>
                    <a:pt x="101" y="201"/>
                    <a:pt x="101" y="201"/>
                    <a:pt x="201" y="301"/>
                  </a:cubicBezTo>
                  <a:cubicBezTo>
                    <a:pt x="201" y="426"/>
                    <a:pt x="201" y="426"/>
                    <a:pt x="326" y="526"/>
                  </a:cubicBezTo>
                  <a:cubicBezTo>
                    <a:pt x="426" y="627"/>
                    <a:pt x="527" y="727"/>
                    <a:pt x="727" y="727"/>
                  </a:cubicBezTo>
                  <a:lnTo>
                    <a:pt x="827" y="727"/>
                  </a:lnTo>
                  <a:cubicBezTo>
                    <a:pt x="827" y="727"/>
                    <a:pt x="953" y="627"/>
                    <a:pt x="827" y="627"/>
                  </a:cubicBezTo>
                  <a:cubicBezTo>
                    <a:pt x="827" y="426"/>
                    <a:pt x="727" y="301"/>
                    <a:pt x="627" y="201"/>
                  </a:cubicBezTo>
                  <a:cubicBezTo>
                    <a:pt x="527" y="100"/>
                    <a:pt x="527" y="100"/>
                    <a:pt x="426" y="100"/>
                  </a:cubicBezTo>
                  <a:cubicBezTo>
                    <a:pt x="326" y="0"/>
                    <a:pt x="326" y="0"/>
                    <a:pt x="201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1" name="Google Shape;4741;p29"/>
            <p:cNvSpPr/>
            <p:nvPr/>
          </p:nvSpPr>
          <p:spPr>
            <a:xfrm rot="1136767" flipH="1">
              <a:off x="-1502621" y="1378594"/>
              <a:ext cx="11547" cy="11547"/>
            </a:xfrm>
            <a:custGeom>
              <a:avLst/>
              <a:gdLst/>
              <a:ahLst/>
              <a:cxnLst/>
              <a:rect l="l" t="t" r="r" b="b"/>
              <a:pathLst>
                <a:path w="728" h="728" extrusionOk="0">
                  <a:moveTo>
                    <a:pt x="201" y="1"/>
                  </a:moveTo>
                  <a:cubicBezTo>
                    <a:pt x="101" y="1"/>
                    <a:pt x="1" y="101"/>
                    <a:pt x="101" y="201"/>
                  </a:cubicBezTo>
                  <a:lnTo>
                    <a:pt x="101" y="326"/>
                  </a:lnTo>
                  <a:cubicBezTo>
                    <a:pt x="201" y="427"/>
                    <a:pt x="201" y="427"/>
                    <a:pt x="201" y="527"/>
                  </a:cubicBezTo>
                  <a:cubicBezTo>
                    <a:pt x="302" y="627"/>
                    <a:pt x="402" y="727"/>
                    <a:pt x="527" y="727"/>
                  </a:cubicBezTo>
                  <a:lnTo>
                    <a:pt x="627" y="727"/>
                  </a:lnTo>
                  <a:cubicBezTo>
                    <a:pt x="627" y="727"/>
                    <a:pt x="728" y="727"/>
                    <a:pt x="728" y="627"/>
                  </a:cubicBezTo>
                  <a:cubicBezTo>
                    <a:pt x="728" y="427"/>
                    <a:pt x="627" y="326"/>
                    <a:pt x="527" y="201"/>
                  </a:cubicBezTo>
                  <a:lnTo>
                    <a:pt x="402" y="101"/>
                  </a:lnTo>
                  <a:cubicBezTo>
                    <a:pt x="302" y="101"/>
                    <a:pt x="302" y="1"/>
                    <a:pt x="2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2" name="Google Shape;4742;p29"/>
            <p:cNvSpPr/>
            <p:nvPr/>
          </p:nvSpPr>
          <p:spPr>
            <a:xfrm rot="1136767" flipH="1">
              <a:off x="-1507799" y="1354081"/>
              <a:ext cx="11547" cy="9945"/>
            </a:xfrm>
            <a:custGeom>
              <a:avLst/>
              <a:gdLst/>
              <a:ahLst/>
              <a:cxnLst/>
              <a:rect l="l" t="t" r="r" b="b"/>
              <a:pathLst>
                <a:path w="728" h="627" extrusionOk="0">
                  <a:moveTo>
                    <a:pt x="101" y="0"/>
                  </a:moveTo>
                  <a:cubicBezTo>
                    <a:pt x="1" y="0"/>
                    <a:pt x="1" y="100"/>
                    <a:pt x="1" y="201"/>
                  </a:cubicBezTo>
                  <a:cubicBezTo>
                    <a:pt x="101" y="201"/>
                    <a:pt x="101" y="301"/>
                    <a:pt x="101" y="301"/>
                  </a:cubicBezTo>
                  <a:cubicBezTo>
                    <a:pt x="201" y="426"/>
                    <a:pt x="201" y="426"/>
                    <a:pt x="327" y="526"/>
                  </a:cubicBezTo>
                  <a:cubicBezTo>
                    <a:pt x="327" y="526"/>
                    <a:pt x="427" y="627"/>
                    <a:pt x="627" y="627"/>
                  </a:cubicBezTo>
                  <a:cubicBezTo>
                    <a:pt x="728" y="627"/>
                    <a:pt x="728" y="526"/>
                    <a:pt x="728" y="526"/>
                  </a:cubicBezTo>
                  <a:cubicBezTo>
                    <a:pt x="728" y="301"/>
                    <a:pt x="627" y="201"/>
                    <a:pt x="527" y="100"/>
                  </a:cubicBezTo>
                  <a:cubicBezTo>
                    <a:pt x="527" y="100"/>
                    <a:pt x="427" y="100"/>
                    <a:pt x="327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3" name="Google Shape;4743;p29"/>
            <p:cNvSpPr/>
            <p:nvPr/>
          </p:nvSpPr>
          <p:spPr>
            <a:xfrm rot="1136767" flipH="1">
              <a:off x="-1532466" y="1384335"/>
              <a:ext cx="11944" cy="9961"/>
            </a:xfrm>
            <a:custGeom>
              <a:avLst/>
              <a:gdLst/>
              <a:ahLst/>
              <a:cxnLst/>
              <a:rect l="l" t="t" r="r" b="b"/>
              <a:pathLst>
                <a:path w="753" h="628" extrusionOk="0">
                  <a:moveTo>
                    <a:pt x="126" y="1"/>
                  </a:moveTo>
                  <a:cubicBezTo>
                    <a:pt x="126" y="1"/>
                    <a:pt x="1" y="1"/>
                    <a:pt x="1" y="101"/>
                  </a:cubicBezTo>
                  <a:lnTo>
                    <a:pt x="1" y="302"/>
                  </a:lnTo>
                  <a:lnTo>
                    <a:pt x="227" y="502"/>
                  </a:lnTo>
                  <a:cubicBezTo>
                    <a:pt x="227" y="628"/>
                    <a:pt x="427" y="628"/>
                    <a:pt x="527" y="628"/>
                  </a:cubicBezTo>
                  <a:lnTo>
                    <a:pt x="628" y="628"/>
                  </a:lnTo>
                  <a:cubicBezTo>
                    <a:pt x="628" y="628"/>
                    <a:pt x="753" y="628"/>
                    <a:pt x="628" y="502"/>
                  </a:cubicBezTo>
                  <a:cubicBezTo>
                    <a:pt x="628" y="402"/>
                    <a:pt x="527" y="302"/>
                    <a:pt x="427" y="201"/>
                  </a:cubicBezTo>
                  <a:cubicBezTo>
                    <a:pt x="427" y="101"/>
                    <a:pt x="427" y="101"/>
                    <a:pt x="327" y="101"/>
                  </a:cubicBezTo>
                  <a:cubicBezTo>
                    <a:pt x="327" y="1"/>
                    <a:pt x="227" y="1"/>
                    <a:pt x="227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4" name="Google Shape;4744;p29"/>
            <p:cNvSpPr/>
            <p:nvPr/>
          </p:nvSpPr>
          <p:spPr>
            <a:xfrm rot="1136767" flipH="1">
              <a:off x="-1545231" y="1417521"/>
              <a:ext cx="8375" cy="7487"/>
            </a:xfrm>
            <a:custGeom>
              <a:avLst/>
              <a:gdLst/>
              <a:ahLst/>
              <a:cxnLst/>
              <a:rect l="l" t="t" r="r" b="b"/>
              <a:pathLst>
                <a:path w="528" h="472" extrusionOk="0">
                  <a:moveTo>
                    <a:pt x="201" y="1"/>
                  </a:moveTo>
                  <a:cubicBezTo>
                    <a:pt x="101" y="1"/>
                    <a:pt x="1" y="1"/>
                    <a:pt x="1" y="101"/>
                  </a:cubicBezTo>
                  <a:lnTo>
                    <a:pt x="1" y="226"/>
                  </a:lnTo>
                  <a:cubicBezTo>
                    <a:pt x="1" y="326"/>
                    <a:pt x="101" y="326"/>
                    <a:pt x="101" y="427"/>
                  </a:cubicBezTo>
                  <a:cubicBezTo>
                    <a:pt x="101" y="427"/>
                    <a:pt x="146" y="471"/>
                    <a:pt x="205" y="471"/>
                  </a:cubicBezTo>
                  <a:cubicBezTo>
                    <a:pt x="235" y="471"/>
                    <a:pt x="268" y="460"/>
                    <a:pt x="302" y="427"/>
                  </a:cubicBezTo>
                  <a:cubicBezTo>
                    <a:pt x="427" y="427"/>
                    <a:pt x="527" y="427"/>
                    <a:pt x="527" y="326"/>
                  </a:cubicBezTo>
                  <a:lnTo>
                    <a:pt x="427" y="326"/>
                  </a:lnTo>
                  <a:lnTo>
                    <a:pt x="427" y="101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5" name="Google Shape;4745;p29"/>
            <p:cNvSpPr/>
            <p:nvPr/>
          </p:nvSpPr>
          <p:spPr>
            <a:xfrm rot="1136767" flipH="1">
              <a:off x="-1521020" y="1450261"/>
              <a:ext cx="6376" cy="6376"/>
            </a:xfrm>
            <a:custGeom>
              <a:avLst/>
              <a:gdLst/>
              <a:ahLst/>
              <a:cxnLst/>
              <a:rect l="l" t="t" r="r" b="b"/>
              <a:pathLst>
                <a:path w="402" h="402" extrusionOk="0">
                  <a:moveTo>
                    <a:pt x="101" y="0"/>
                  </a:moveTo>
                  <a:cubicBezTo>
                    <a:pt x="101" y="101"/>
                    <a:pt x="1" y="101"/>
                    <a:pt x="1" y="201"/>
                  </a:cubicBezTo>
                  <a:lnTo>
                    <a:pt x="1" y="301"/>
                  </a:lnTo>
                  <a:lnTo>
                    <a:pt x="101" y="401"/>
                  </a:lnTo>
                  <a:lnTo>
                    <a:pt x="302" y="401"/>
                  </a:lnTo>
                  <a:cubicBezTo>
                    <a:pt x="402" y="401"/>
                    <a:pt x="402" y="301"/>
                    <a:pt x="402" y="301"/>
                  </a:cubicBezTo>
                  <a:cubicBezTo>
                    <a:pt x="402" y="201"/>
                    <a:pt x="402" y="101"/>
                    <a:pt x="302" y="101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6" name="Google Shape;4746;p29"/>
            <p:cNvSpPr/>
            <p:nvPr/>
          </p:nvSpPr>
          <p:spPr>
            <a:xfrm rot="957825">
              <a:off x="-2896803" y="515861"/>
              <a:ext cx="549021" cy="334331"/>
            </a:xfrm>
            <a:custGeom>
              <a:avLst/>
              <a:gdLst/>
              <a:ahLst/>
              <a:cxnLst/>
              <a:rect l="l" t="t" r="r" b="b"/>
              <a:pathLst>
                <a:path w="23284" h="14179" extrusionOk="0">
                  <a:moveTo>
                    <a:pt x="6420" y="1"/>
                  </a:moveTo>
                  <a:cubicBezTo>
                    <a:pt x="5898" y="1"/>
                    <a:pt x="5359" y="77"/>
                    <a:pt x="4812" y="265"/>
                  </a:cubicBezTo>
                  <a:cubicBezTo>
                    <a:pt x="1980" y="1317"/>
                    <a:pt x="0" y="4651"/>
                    <a:pt x="1779" y="6430"/>
                  </a:cubicBezTo>
                  <a:cubicBezTo>
                    <a:pt x="3559" y="8110"/>
                    <a:pt x="8045" y="7583"/>
                    <a:pt x="9925" y="8836"/>
                  </a:cubicBezTo>
                  <a:cubicBezTo>
                    <a:pt x="11718" y="10127"/>
                    <a:pt x="12553" y="14179"/>
                    <a:pt x="15172" y="14179"/>
                  </a:cubicBezTo>
                  <a:cubicBezTo>
                    <a:pt x="15299" y="14179"/>
                    <a:pt x="15429" y="14169"/>
                    <a:pt x="15564" y="14150"/>
                  </a:cubicBezTo>
                  <a:cubicBezTo>
                    <a:pt x="18597" y="13648"/>
                    <a:pt x="18697" y="11242"/>
                    <a:pt x="20476" y="10816"/>
                  </a:cubicBezTo>
                  <a:cubicBezTo>
                    <a:pt x="22231" y="10290"/>
                    <a:pt x="22757" y="10716"/>
                    <a:pt x="22983" y="10190"/>
                  </a:cubicBezTo>
                  <a:cubicBezTo>
                    <a:pt x="23283" y="9262"/>
                    <a:pt x="17544" y="2044"/>
                    <a:pt x="15238" y="1744"/>
                  </a:cubicBezTo>
                  <a:cubicBezTo>
                    <a:pt x="14596" y="1624"/>
                    <a:pt x="14100" y="1587"/>
                    <a:pt x="13692" y="1587"/>
                  </a:cubicBezTo>
                  <a:cubicBezTo>
                    <a:pt x="13060" y="1587"/>
                    <a:pt x="12637" y="1675"/>
                    <a:pt x="12201" y="1675"/>
                  </a:cubicBezTo>
                  <a:cubicBezTo>
                    <a:pt x="11919" y="1675"/>
                    <a:pt x="11631" y="1638"/>
                    <a:pt x="11278" y="1518"/>
                  </a:cubicBezTo>
                  <a:cubicBezTo>
                    <a:pt x="10278" y="1198"/>
                    <a:pt x="8481" y="1"/>
                    <a:pt x="6420" y="1"/>
                  </a:cubicBezTo>
                  <a:close/>
                </a:path>
              </a:pathLst>
            </a:custGeom>
            <a:solidFill>
              <a:srgbClr val="86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7" name="Google Shape;4747;p29"/>
            <p:cNvSpPr/>
            <p:nvPr/>
          </p:nvSpPr>
          <p:spPr>
            <a:xfrm rot="957825">
              <a:off x="-2847095" y="598532"/>
              <a:ext cx="520065" cy="191228"/>
            </a:xfrm>
            <a:custGeom>
              <a:avLst/>
              <a:gdLst/>
              <a:ahLst/>
              <a:cxnLst/>
              <a:rect l="l" t="t" r="r" b="b"/>
              <a:pathLst>
                <a:path w="22056" h="8110" extrusionOk="0">
                  <a:moveTo>
                    <a:pt x="1013" y="0"/>
                  </a:moveTo>
                  <a:cubicBezTo>
                    <a:pt x="752" y="0"/>
                    <a:pt x="490" y="7"/>
                    <a:pt x="226" y="20"/>
                  </a:cubicBezTo>
                  <a:cubicBezTo>
                    <a:pt x="126" y="20"/>
                    <a:pt x="0" y="120"/>
                    <a:pt x="0" y="220"/>
                  </a:cubicBezTo>
                  <a:cubicBezTo>
                    <a:pt x="0" y="321"/>
                    <a:pt x="0" y="421"/>
                    <a:pt x="226" y="421"/>
                  </a:cubicBezTo>
                  <a:cubicBezTo>
                    <a:pt x="1153" y="421"/>
                    <a:pt x="2106" y="546"/>
                    <a:pt x="3033" y="747"/>
                  </a:cubicBezTo>
                  <a:lnTo>
                    <a:pt x="3760" y="847"/>
                  </a:lnTo>
                  <a:lnTo>
                    <a:pt x="4512" y="947"/>
                  </a:lnTo>
                  <a:cubicBezTo>
                    <a:pt x="4913" y="1048"/>
                    <a:pt x="5439" y="1173"/>
                    <a:pt x="5865" y="1273"/>
                  </a:cubicBezTo>
                  <a:cubicBezTo>
                    <a:pt x="7745" y="1674"/>
                    <a:pt x="9524" y="2301"/>
                    <a:pt x="11404" y="2927"/>
                  </a:cubicBezTo>
                  <a:cubicBezTo>
                    <a:pt x="13158" y="3679"/>
                    <a:pt x="14938" y="4406"/>
                    <a:pt x="16617" y="5333"/>
                  </a:cubicBezTo>
                  <a:cubicBezTo>
                    <a:pt x="17043" y="5434"/>
                    <a:pt x="17544" y="5759"/>
                    <a:pt x="17971" y="5960"/>
                  </a:cubicBezTo>
                  <a:lnTo>
                    <a:pt x="19224" y="6586"/>
                  </a:lnTo>
                  <a:cubicBezTo>
                    <a:pt x="20051" y="7113"/>
                    <a:pt x="20903" y="7639"/>
                    <a:pt x="21730" y="8065"/>
                  </a:cubicBezTo>
                  <a:cubicBezTo>
                    <a:pt x="21763" y="8099"/>
                    <a:pt x="21797" y="8110"/>
                    <a:pt x="21826" y="8110"/>
                  </a:cubicBezTo>
                  <a:cubicBezTo>
                    <a:pt x="21886" y="8110"/>
                    <a:pt x="21930" y="8065"/>
                    <a:pt x="21930" y="8065"/>
                  </a:cubicBezTo>
                  <a:cubicBezTo>
                    <a:pt x="22056" y="7940"/>
                    <a:pt x="22056" y="7840"/>
                    <a:pt x="21930" y="7739"/>
                  </a:cubicBezTo>
                  <a:cubicBezTo>
                    <a:pt x="21103" y="7213"/>
                    <a:pt x="20377" y="6586"/>
                    <a:pt x="19549" y="6060"/>
                  </a:cubicBezTo>
                  <a:lnTo>
                    <a:pt x="18296" y="5333"/>
                  </a:lnTo>
                  <a:cubicBezTo>
                    <a:pt x="17870" y="5133"/>
                    <a:pt x="17444" y="4807"/>
                    <a:pt x="16918" y="4606"/>
                  </a:cubicBezTo>
                  <a:lnTo>
                    <a:pt x="15665" y="3980"/>
                  </a:lnTo>
                  <a:cubicBezTo>
                    <a:pt x="15264" y="3779"/>
                    <a:pt x="14838" y="3554"/>
                    <a:pt x="14311" y="3353"/>
                  </a:cubicBezTo>
                  <a:cubicBezTo>
                    <a:pt x="13484" y="2927"/>
                    <a:pt x="12532" y="2526"/>
                    <a:pt x="11605" y="2200"/>
                  </a:cubicBezTo>
                  <a:cubicBezTo>
                    <a:pt x="9825" y="1574"/>
                    <a:pt x="7945" y="947"/>
                    <a:pt x="6066" y="546"/>
                  </a:cubicBezTo>
                  <a:cubicBezTo>
                    <a:pt x="4350" y="264"/>
                    <a:pt x="2709" y="0"/>
                    <a:pt x="1013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8" name="Google Shape;4748;p29"/>
            <p:cNvSpPr/>
            <p:nvPr/>
          </p:nvSpPr>
          <p:spPr>
            <a:xfrm rot="957825">
              <a:off x="-2762874" y="513966"/>
              <a:ext cx="108158" cy="109172"/>
            </a:xfrm>
            <a:custGeom>
              <a:avLst/>
              <a:gdLst/>
              <a:ahLst/>
              <a:cxnLst/>
              <a:rect l="l" t="t" r="r" b="b"/>
              <a:pathLst>
                <a:path w="4587" h="4630" extrusionOk="0">
                  <a:moveTo>
                    <a:pt x="2507" y="1"/>
                  </a:moveTo>
                  <a:cubicBezTo>
                    <a:pt x="2406" y="101"/>
                    <a:pt x="2406" y="201"/>
                    <a:pt x="2406" y="302"/>
                  </a:cubicBezTo>
                  <a:cubicBezTo>
                    <a:pt x="2507" y="828"/>
                    <a:pt x="2607" y="1354"/>
                    <a:pt x="2832" y="1881"/>
                  </a:cubicBezTo>
                  <a:cubicBezTo>
                    <a:pt x="3003" y="2165"/>
                    <a:pt x="3181" y="2457"/>
                    <a:pt x="3377" y="2735"/>
                  </a:cubicBezTo>
                  <a:lnTo>
                    <a:pt x="3377" y="2735"/>
                  </a:lnTo>
                  <a:cubicBezTo>
                    <a:pt x="2881" y="2848"/>
                    <a:pt x="2407" y="3012"/>
                    <a:pt x="1980" y="3234"/>
                  </a:cubicBezTo>
                  <a:cubicBezTo>
                    <a:pt x="1679" y="3334"/>
                    <a:pt x="1354" y="3435"/>
                    <a:pt x="1053" y="3635"/>
                  </a:cubicBezTo>
                  <a:cubicBezTo>
                    <a:pt x="727" y="3861"/>
                    <a:pt x="426" y="4061"/>
                    <a:pt x="101" y="4262"/>
                  </a:cubicBezTo>
                  <a:cubicBezTo>
                    <a:pt x="101" y="4387"/>
                    <a:pt x="0" y="4487"/>
                    <a:pt x="101" y="4487"/>
                  </a:cubicBezTo>
                  <a:cubicBezTo>
                    <a:pt x="101" y="4558"/>
                    <a:pt x="151" y="4629"/>
                    <a:pt x="224" y="4629"/>
                  </a:cubicBezTo>
                  <a:cubicBezTo>
                    <a:pt x="255" y="4629"/>
                    <a:pt x="289" y="4617"/>
                    <a:pt x="326" y="4587"/>
                  </a:cubicBezTo>
                  <a:cubicBezTo>
                    <a:pt x="627" y="4487"/>
                    <a:pt x="953" y="4387"/>
                    <a:pt x="1253" y="4262"/>
                  </a:cubicBezTo>
                  <a:cubicBezTo>
                    <a:pt x="1579" y="4161"/>
                    <a:pt x="1880" y="3961"/>
                    <a:pt x="2306" y="3861"/>
                  </a:cubicBezTo>
                  <a:cubicBezTo>
                    <a:pt x="2933" y="3635"/>
                    <a:pt x="3559" y="3535"/>
                    <a:pt x="4186" y="3435"/>
                  </a:cubicBezTo>
                  <a:cubicBezTo>
                    <a:pt x="4286" y="3435"/>
                    <a:pt x="4386" y="3334"/>
                    <a:pt x="4487" y="3234"/>
                  </a:cubicBezTo>
                  <a:cubicBezTo>
                    <a:pt x="4587" y="3134"/>
                    <a:pt x="4587" y="2808"/>
                    <a:pt x="4386" y="2708"/>
                  </a:cubicBezTo>
                  <a:cubicBezTo>
                    <a:pt x="4086" y="2382"/>
                    <a:pt x="3760" y="1981"/>
                    <a:pt x="3559" y="1555"/>
                  </a:cubicBezTo>
                  <a:cubicBezTo>
                    <a:pt x="3233" y="1129"/>
                    <a:pt x="3033" y="628"/>
                    <a:pt x="2832" y="101"/>
                  </a:cubicBezTo>
                  <a:cubicBezTo>
                    <a:pt x="2707" y="101"/>
                    <a:pt x="2607" y="1"/>
                    <a:pt x="2507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9" name="Google Shape;4749;p29"/>
            <p:cNvSpPr/>
            <p:nvPr/>
          </p:nvSpPr>
          <p:spPr>
            <a:xfrm rot="957825">
              <a:off x="-2681338" y="572775"/>
              <a:ext cx="147772" cy="127517"/>
            </a:xfrm>
            <a:custGeom>
              <a:avLst/>
              <a:gdLst/>
              <a:ahLst/>
              <a:cxnLst/>
              <a:rect l="l" t="t" r="r" b="b"/>
              <a:pathLst>
                <a:path w="6267" h="5408" extrusionOk="0">
                  <a:moveTo>
                    <a:pt x="4254" y="1"/>
                  </a:moveTo>
                  <a:cubicBezTo>
                    <a:pt x="4223" y="1"/>
                    <a:pt x="4191" y="16"/>
                    <a:pt x="4161" y="53"/>
                  </a:cubicBezTo>
                  <a:cubicBezTo>
                    <a:pt x="4061" y="53"/>
                    <a:pt x="3960" y="153"/>
                    <a:pt x="3960" y="254"/>
                  </a:cubicBezTo>
                  <a:cubicBezTo>
                    <a:pt x="4210" y="1293"/>
                    <a:pt x="4614" y="2332"/>
                    <a:pt x="5103" y="3314"/>
                  </a:cubicBezTo>
                  <a:lnTo>
                    <a:pt x="5103" y="3314"/>
                  </a:lnTo>
                  <a:cubicBezTo>
                    <a:pt x="4340" y="3380"/>
                    <a:pt x="3551" y="3558"/>
                    <a:pt x="2808" y="3813"/>
                  </a:cubicBezTo>
                  <a:cubicBezTo>
                    <a:pt x="1880" y="4013"/>
                    <a:pt x="928" y="4539"/>
                    <a:pt x="201" y="5066"/>
                  </a:cubicBezTo>
                  <a:cubicBezTo>
                    <a:pt x="101" y="5166"/>
                    <a:pt x="1" y="5266"/>
                    <a:pt x="101" y="5266"/>
                  </a:cubicBezTo>
                  <a:cubicBezTo>
                    <a:pt x="101" y="5337"/>
                    <a:pt x="151" y="5408"/>
                    <a:pt x="216" y="5408"/>
                  </a:cubicBezTo>
                  <a:cubicBezTo>
                    <a:pt x="243" y="5408"/>
                    <a:pt x="272" y="5396"/>
                    <a:pt x="301" y="5366"/>
                  </a:cubicBezTo>
                  <a:cubicBezTo>
                    <a:pt x="1254" y="5066"/>
                    <a:pt x="2081" y="4740"/>
                    <a:pt x="3008" y="4539"/>
                  </a:cubicBezTo>
                  <a:cubicBezTo>
                    <a:pt x="3960" y="4314"/>
                    <a:pt x="4888" y="4113"/>
                    <a:pt x="5840" y="4113"/>
                  </a:cubicBezTo>
                  <a:cubicBezTo>
                    <a:pt x="5940" y="4013"/>
                    <a:pt x="5940" y="4013"/>
                    <a:pt x="6041" y="4013"/>
                  </a:cubicBezTo>
                  <a:cubicBezTo>
                    <a:pt x="6141" y="3913"/>
                    <a:pt x="6266" y="3687"/>
                    <a:pt x="6141" y="3487"/>
                  </a:cubicBezTo>
                  <a:cubicBezTo>
                    <a:pt x="5514" y="2334"/>
                    <a:pt x="4888" y="1306"/>
                    <a:pt x="4386" y="153"/>
                  </a:cubicBezTo>
                  <a:cubicBezTo>
                    <a:pt x="4386" y="83"/>
                    <a:pt x="4325" y="1"/>
                    <a:pt x="4254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0" name="Google Shape;4750;p29"/>
            <p:cNvSpPr/>
            <p:nvPr/>
          </p:nvSpPr>
          <p:spPr>
            <a:xfrm rot="957825">
              <a:off x="-2550236" y="647865"/>
              <a:ext cx="127682" cy="149516"/>
            </a:xfrm>
            <a:custGeom>
              <a:avLst/>
              <a:gdLst/>
              <a:ahLst/>
              <a:cxnLst/>
              <a:rect l="l" t="t" r="r" b="b"/>
              <a:pathLst>
                <a:path w="5415" h="6341" extrusionOk="0">
                  <a:moveTo>
                    <a:pt x="1705" y="0"/>
                  </a:moveTo>
                  <a:cubicBezTo>
                    <a:pt x="1661" y="0"/>
                    <a:pt x="1604" y="25"/>
                    <a:pt x="1554" y="75"/>
                  </a:cubicBezTo>
                  <a:cubicBezTo>
                    <a:pt x="1454" y="176"/>
                    <a:pt x="1454" y="301"/>
                    <a:pt x="1554" y="401"/>
                  </a:cubicBezTo>
                  <a:cubicBezTo>
                    <a:pt x="1880" y="702"/>
                    <a:pt x="2181" y="1028"/>
                    <a:pt x="2406" y="1328"/>
                  </a:cubicBezTo>
                  <a:cubicBezTo>
                    <a:pt x="2707" y="1654"/>
                    <a:pt x="3033" y="2055"/>
                    <a:pt x="3234" y="2381"/>
                  </a:cubicBezTo>
                  <a:cubicBezTo>
                    <a:pt x="3600" y="2887"/>
                    <a:pt x="3905" y="3392"/>
                    <a:pt x="4201" y="3940"/>
                  </a:cubicBezTo>
                  <a:lnTo>
                    <a:pt x="4201" y="3940"/>
                  </a:lnTo>
                  <a:cubicBezTo>
                    <a:pt x="3988" y="3964"/>
                    <a:pt x="3732" y="4060"/>
                    <a:pt x="3534" y="4060"/>
                  </a:cubicBezTo>
                  <a:cubicBezTo>
                    <a:pt x="3133" y="4261"/>
                    <a:pt x="2707" y="4361"/>
                    <a:pt x="2281" y="4562"/>
                  </a:cubicBezTo>
                  <a:cubicBezTo>
                    <a:pt x="1880" y="4787"/>
                    <a:pt x="1554" y="4988"/>
                    <a:pt x="1153" y="5313"/>
                  </a:cubicBezTo>
                  <a:cubicBezTo>
                    <a:pt x="828" y="5514"/>
                    <a:pt x="401" y="5714"/>
                    <a:pt x="101" y="6040"/>
                  </a:cubicBezTo>
                  <a:cubicBezTo>
                    <a:pt x="0" y="6040"/>
                    <a:pt x="0" y="6140"/>
                    <a:pt x="0" y="6241"/>
                  </a:cubicBezTo>
                  <a:cubicBezTo>
                    <a:pt x="0" y="6341"/>
                    <a:pt x="101" y="6341"/>
                    <a:pt x="201" y="6341"/>
                  </a:cubicBezTo>
                  <a:cubicBezTo>
                    <a:pt x="627" y="6140"/>
                    <a:pt x="1028" y="5940"/>
                    <a:pt x="1454" y="5815"/>
                  </a:cubicBezTo>
                  <a:cubicBezTo>
                    <a:pt x="1880" y="5614"/>
                    <a:pt x="2181" y="5414"/>
                    <a:pt x="2607" y="5313"/>
                  </a:cubicBezTo>
                  <a:cubicBezTo>
                    <a:pt x="3033" y="5088"/>
                    <a:pt x="3434" y="4988"/>
                    <a:pt x="3760" y="4887"/>
                  </a:cubicBezTo>
                  <a:cubicBezTo>
                    <a:pt x="3960" y="4837"/>
                    <a:pt x="4142" y="4812"/>
                    <a:pt x="4299" y="4812"/>
                  </a:cubicBezTo>
                  <a:cubicBezTo>
                    <a:pt x="4455" y="4812"/>
                    <a:pt x="4587" y="4837"/>
                    <a:pt x="4687" y="4887"/>
                  </a:cubicBezTo>
                  <a:cubicBezTo>
                    <a:pt x="4754" y="4887"/>
                    <a:pt x="4877" y="4932"/>
                    <a:pt x="4981" y="4932"/>
                  </a:cubicBezTo>
                  <a:cubicBezTo>
                    <a:pt x="5033" y="4932"/>
                    <a:pt x="5080" y="4921"/>
                    <a:pt x="5113" y="4887"/>
                  </a:cubicBezTo>
                  <a:cubicBezTo>
                    <a:pt x="5314" y="4787"/>
                    <a:pt x="5414" y="4562"/>
                    <a:pt x="5314" y="4361"/>
                  </a:cubicBezTo>
                  <a:cubicBezTo>
                    <a:pt x="4913" y="3434"/>
                    <a:pt x="4386" y="2682"/>
                    <a:pt x="3860" y="1955"/>
                  </a:cubicBezTo>
                  <a:cubicBezTo>
                    <a:pt x="3534" y="1554"/>
                    <a:pt x="3234" y="1228"/>
                    <a:pt x="2908" y="927"/>
                  </a:cubicBezTo>
                  <a:cubicBezTo>
                    <a:pt x="2507" y="602"/>
                    <a:pt x="2181" y="301"/>
                    <a:pt x="1780" y="75"/>
                  </a:cubicBezTo>
                  <a:cubicBezTo>
                    <a:pt x="1780" y="25"/>
                    <a:pt x="1749" y="0"/>
                    <a:pt x="1705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1" name="Google Shape;4751;p29"/>
            <p:cNvSpPr/>
            <p:nvPr/>
          </p:nvSpPr>
          <p:spPr>
            <a:xfrm rot="957825">
              <a:off x="-2969945" y="822706"/>
              <a:ext cx="384154" cy="514053"/>
            </a:xfrm>
            <a:custGeom>
              <a:avLst/>
              <a:gdLst/>
              <a:ahLst/>
              <a:cxnLst/>
              <a:rect l="l" t="t" r="r" b="b"/>
              <a:pathLst>
                <a:path w="16292" h="21801" extrusionOk="0">
                  <a:moveTo>
                    <a:pt x="7375" y="0"/>
                  </a:moveTo>
                  <a:cubicBezTo>
                    <a:pt x="6934" y="0"/>
                    <a:pt x="6455" y="90"/>
                    <a:pt x="5940" y="296"/>
                  </a:cubicBezTo>
                  <a:cubicBezTo>
                    <a:pt x="2908" y="1650"/>
                    <a:pt x="4787" y="8342"/>
                    <a:pt x="4286" y="8743"/>
                  </a:cubicBezTo>
                  <a:cubicBezTo>
                    <a:pt x="4235" y="8794"/>
                    <a:pt x="4173" y="8815"/>
                    <a:pt x="4102" y="8815"/>
                  </a:cubicBezTo>
                  <a:cubicBezTo>
                    <a:pt x="3796" y="8815"/>
                    <a:pt x="3313" y="8432"/>
                    <a:pt x="2725" y="8432"/>
                  </a:cubicBezTo>
                  <a:cubicBezTo>
                    <a:pt x="2311" y="8432"/>
                    <a:pt x="1846" y="8622"/>
                    <a:pt x="1354" y="9269"/>
                  </a:cubicBezTo>
                  <a:cubicBezTo>
                    <a:pt x="0" y="11048"/>
                    <a:pt x="928" y="14507"/>
                    <a:pt x="3860" y="18041"/>
                  </a:cubicBezTo>
                  <a:cubicBezTo>
                    <a:pt x="6893" y="21600"/>
                    <a:pt x="12006" y="21800"/>
                    <a:pt x="12006" y="21800"/>
                  </a:cubicBezTo>
                  <a:cubicBezTo>
                    <a:pt x="12006" y="20347"/>
                    <a:pt x="12833" y="18266"/>
                    <a:pt x="14412" y="15234"/>
                  </a:cubicBezTo>
                  <a:cubicBezTo>
                    <a:pt x="15239" y="13655"/>
                    <a:pt x="16291" y="10422"/>
                    <a:pt x="15239" y="8968"/>
                  </a:cubicBezTo>
                  <a:cubicBezTo>
                    <a:pt x="14888" y="8475"/>
                    <a:pt x="14492" y="8311"/>
                    <a:pt x="14102" y="8311"/>
                  </a:cubicBezTo>
                  <a:cubicBezTo>
                    <a:pt x="13320" y="8311"/>
                    <a:pt x="12557" y="8968"/>
                    <a:pt x="12206" y="8968"/>
                  </a:cubicBezTo>
                  <a:cubicBezTo>
                    <a:pt x="11680" y="8968"/>
                    <a:pt x="11680" y="5209"/>
                    <a:pt x="11279" y="3630"/>
                  </a:cubicBezTo>
                  <a:cubicBezTo>
                    <a:pt x="10923" y="2331"/>
                    <a:pt x="9622" y="0"/>
                    <a:pt x="73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2" name="Google Shape;4752;p29"/>
            <p:cNvSpPr/>
            <p:nvPr/>
          </p:nvSpPr>
          <p:spPr>
            <a:xfrm rot="957825">
              <a:off x="-2838264" y="1072984"/>
              <a:ext cx="251190" cy="453760"/>
            </a:xfrm>
            <a:custGeom>
              <a:avLst/>
              <a:gdLst/>
              <a:ahLst/>
              <a:cxnLst/>
              <a:rect l="l" t="t" r="r" b="b"/>
              <a:pathLst>
                <a:path w="10653" h="19244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01" y="2081"/>
                    <a:pt x="402" y="3860"/>
                    <a:pt x="828" y="5740"/>
                  </a:cubicBezTo>
                  <a:cubicBezTo>
                    <a:pt x="1354" y="7519"/>
                    <a:pt x="1981" y="9274"/>
                    <a:pt x="2808" y="10953"/>
                  </a:cubicBezTo>
                  <a:cubicBezTo>
                    <a:pt x="3234" y="11780"/>
                    <a:pt x="3760" y="12632"/>
                    <a:pt x="4261" y="13459"/>
                  </a:cubicBezTo>
                  <a:cubicBezTo>
                    <a:pt x="4687" y="14186"/>
                    <a:pt x="5314" y="14913"/>
                    <a:pt x="5941" y="15665"/>
                  </a:cubicBezTo>
                  <a:cubicBezTo>
                    <a:pt x="6567" y="16392"/>
                    <a:pt x="7194" y="17018"/>
                    <a:pt x="7920" y="17645"/>
                  </a:cubicBezTo>
                  <a:cubicBezTo>
                    <a:pt x="8647" y="18271"/>
                    <a:pt x="9499" y="18798"/>
                    <a:pt x="10327" y="19199"/>
                  </a:cubicBezTo>
                  <a:cubicBezTo>
                    <a:pt x="10327" y="19232"/>
                    <a:pt x="10338" y="19243"/>
                    <a:pt x="10356" y="19243"/>
                  </a:cubicBezTo>
                  <a:cubicBezTo>
                    <a:pt x="10393" y="19243"/>
                    <a:pt x="10460" y="19199"/>
                    <a:pt x="10527" y="19199"/>
                  </a:cubicBezTo>
                  <a:cubicBezTo>
                    <a:pt x="10652" y="19098"/>
                    <a:pt x="10527" y="18998"/>
                    <a:pt x="10527" y="18898"/>
                  </a:cubicBezTo>
                  <a:cubicBezTo>
                    <a:pt x="8973" y="17845"/>
                    <a:pt x="7620" y="16592"/>
                    <a:pt x="6467" y="15138"/>
                  </a:cubicBezTo>
                  <a:cubicBezTo>
                    <a:pt x="5314" y="13785"/>
                    <a:pt x="4387" y="12206"/>
                    <a:pt x="3534" y="10652"/>
                  </a:cubicBezTo>
                  <a:cubicBezTo>
                    <a:pt x="2707" y="8973"/>
                    <a:pt x="2081" y="7294"/>
                    <a:pt x="1555" y="5514"/>
                  </a:cubicBezTo>
                  <a:cubicBezTo>
                    <a:pt x="1254" y="4587"/>
                    <a:pt x="1028" y="3760"/>
                    <a:pt x="828" y="2808"/>
                  </a:cubicBezTo>
                  <a:cubicBezTo>
                    <a:pt x="627" y="1980"/>
                    <a:pt x="502" y="1028"/>
                    <a:pt x="402" y="201"/>
                  </a:cubicBezTo>
                  <a:lnTo>
                    <a:pt x="402" y="101"/>
                  </a:lnTo>
                  <a:cubicBezTo>
                    <a:pt x="301" y="1"/>
                    <a:pt x="301" y="1"/>
                    <a:pt x="201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3" name="Google Shape;4753;p29"/>
            <p:cNvSpPr/>
            <p:nvPr/>
          </p:nvSpPr>
          <p:spPr>
            <a:xfrm rot="957825">
              <a:off x="-2275503" y="1287996"/>
              <a:ext cx="302853" cy="265079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4" name="Google Shape;4754;p29"/>
            <p:cNvSpPr/>
            <p:nvPr/>
          </p:nvSpPr>
          <p:spPr>
            <a:xfrm rot="957825">
              <a:off x="-2338504" y="1331752"/>
              <a:ext cx="238764" cy="252417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2304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4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56" name="Google Shape;4756;p30"/>
          <p:cNvGrpSpPr/>
          <p:nvPr/>
        </p:nvGrpSpPr>
        <p:grpSpPr>
          <a:xfrm>
            <a:off x="410602" y="861567"/>
            <a:ext cx="11121295" cy="5681525"/>
            <a:chOff x="307951" y="646175"/>
            <a:chExt cx="8340971" cy="4261144"/>
          </a:xfrm>
        </p:grpSpPr>
        <p:sp>
          <p:nvSpPr>
            <p:cNvPr id="4757" name="Google Shape;4757;p30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8" name="Google Shape;4758;p30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9" name="Google Shape;4759;p30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0" name="Google Shape;4760;p30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1" name="Google Shape;4761;p30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2" name="Google Shape;4762;p30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3" name="Google Shape;4763;p30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4" name="Google Shape;4764;p30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5" name="Google Shape;4765;p30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6" name="Google Shape;4766;p30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7" name="Google Shape;4767;p30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8" name="Google Shape;4768;p30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9" name="Google Shape;4769;p30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0" name="Google Shape;4770;p30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1" name="Google Shape;4771;p30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2" name="Google Shape;4772;p30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3" name="Google Shape;4773;p30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4" name="Google Shape;4774;p30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5" name="Google Shape;4775;p30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6" name="Google Shape;4776;p30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7" name="Google Shape;4777;p30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8" name="Google Shape;4778;p30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9" name="Google Shape;4779;p30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0" name="Google Shape;4780;p30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1" name="Google Shape;4781;p30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2" name="Google Shape;4782;p30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3" name="Google Shape;4783;p30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4" name="Google Shape;4784;p30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5" name="Google Shape;4785;p30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6" name="Google Shape;4786;p30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7" name="Google Shape;4787;p30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8" name="Google Shape;4788;p30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9" name="Google Shape;4789;p30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0" name="Google Shape;4790;p30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1" name="Google Shape;4791;p30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2" name="Google Shape;4792;p30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3" name="Google Shape;4793;p30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4" name="Google Shape;4794;p30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5" name="Google Shape;4795;p30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6" name="Google Shape;4796;p30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7" name="Google Shape;4797;p30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8" name="Google Shape;4798;p30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9" name="Google Shape;4799;p30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0" name="Google Shape;4800;p30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1" name="Google Shape;4801;p30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2" name="Google Shape;4802;p30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3" name="Google Shape;4803;p30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4" name="Google Shape;4804;p30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5" name="Google Shape;4805;p30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6" name="Google Shape;4806;p30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7" name="Google Shape;4807;p30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8" name="Google Shape;4808;p30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9" name="Google Shape;4809;p30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0" name="Google Shape;4810;p30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1" name="Google Shape;4811;p30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2" name="Google Shape;4812;p30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3" name="Google Shape;4813;p30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4" name="Google Shape;4814;p30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5" name="Google Shape;4815;p30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6" name="Google Shape;4816;p30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7" name="Google Shape;4817;p30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8" name="Google Shape;4818;p30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9" name="Google Shape;4819;p30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0" name="Google Shape;4820;p30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1" name="Google Shape;4821;p30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2" name="Google Shape;4822;p30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3" name="Google Shape;4823;p30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4" name="Google Shape;4824;p30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5" name="Google Shape;4825;p30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6" name="Google Shape;4826;p30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7" name="Google Shape;4827;p30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8" name="Google Shape;4828;p30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9" name="Google Shape;4829;p30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0" name="Google Shape;4830;p30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1" name="Google Shape;4831;p30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2" name="Google Shape;4832;p30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3" name="Google Shape;4833;p30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4" name="Google Shape;4834;p30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5" name="Google Shape;4835;p30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6" name="Google Shape;4836;p30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7" name="Google Shape;4837;p30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8" name="Google Shape;4838;p30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9" name="Google Shape;4839;p30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0" name="Google Shape;4840;p30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1" name="Google Shape;4841;p30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2" name="Google Shape;4842;p30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3" name="Google Shape;4843;p30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4" name="Google Shape;4844;p30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5" name="Google Shape;4845;p30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6" name="Google Shape;4846;p30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7" name="Google Shape;4847;p30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8" name="Google Shape;4848;p30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9" name="Google Shape;4849;p30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0" name="Google Shape;4850;p30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1" name="Google Shape;4851;p30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2" name="Google Shape;4852;p30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3" name="Google Shape;4853;p30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4" name="Google Shape;4854;p30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5" name="Google Shape;4855;p30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6" name="Google Shape;4856;p30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7" name="Google Shape;4857;p30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8" name="Google Shape;4858;p30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9" name="Google Shape;4859;p30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0" name="Google Shape;4860;p30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1" name="Google Shape;4861;p30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2" name="Google Shape;4862;p30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3" name="Google Shape;4863;p30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4" name="Google Shape;4864;p30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5" name="Google Shape;4865;p30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6" name="Google Shape;4866;p30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7" name="Google Shape;4867;p30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8" name="Google Shape;4868;p30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9" name="Google Shape;4869;p30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0" name="Google Shape;4870;p30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1" name="Google Shape;4871;p30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2" name="Google Shape;4872;p30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3" name="Google Shape;4873;p30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4" name="Google Shape;4874;p30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5" name="Google Shape;4875;p30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6" name="Google Shape;4876;p30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7" name="Google Shape;4877;p30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8" name="Google Shape;4878;p30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9" name="Google Shape;4879;p30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0" name="Google Shape;4880;p30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1" name="Google Shape;4881;p30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2" name="Google Shape;4882;p30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3" name="Google Shape;4883;p30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4" name="Google Shape;4884;p30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5" name="Google Shape;4885;p30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6" name="Google Shape;4886;p30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7" name="Google Shape;4887;p30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8" name="Google Shape;4888;p30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9" name="Google Shape;4889;p30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0" name="Google Shape;4890;p30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1" name="Google Shape;4891;p30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2" name="Google Shape;4892;p30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3" name="Google Shape;4893;p30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4" name="Google Shape;4894;p30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5" name="Google Shape;4895;p30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6" name="Google Shape;4896;p30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7" name="Google Shape;4897;p30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8" name="Google Shape;4898;p30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9" name="Google Shape;4899;p30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0" name="Google Shape;4900;p30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1" name="Google Shape;4901;p30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2" name="Google Shape;4902;p30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3" name="Google Shape;4903;p30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4" name="Google Shape;4904;p30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5" name="Google Shape;4905;p30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6" name="Google Shape;4906;p30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7" name="Google Shape;4907;p30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8" name="Google Shape;4908;p30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9" name="Google Shape;4909;p30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0" name="Google Shape;4910;p30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1" name="Google Shape;4911;p30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2" name="Google Shape;4912;p30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3" name="Google Shape;4913;p30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4" name="Google Shape;4914;p30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5" name="Google Shape;4915;p30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16" name="Google Shape;4916;p30"/>
          <p:cNvGrpSpPr/>
          <p:nvPr/>
        </p:nvGrpSpPr>
        <p:grpSpPr>
          <a:xfrm>
            <a:off x="1142825" y="954963"/>
            <a:ext cx="2879339" cy="5397692"/>
            <a:chOff x="933319" y="716222"/>
            <a:chExt cx="2159504" cy="4048269"/>
          </a:xfrm>
        </p:grpSpPr>
        <p:sp>
          <p:nvSpPr>
            <p:cNvPr id="4917" name="Google Shape;4917;p30"/>
            <p:cNvSpPr/>
            <p:nvPr/>
          </p:nvSpPr>
          <p:spPr>
            <a:xfrm>
              <a:off x="1022537" y="751722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8" name="Google Shape;4918;p30"/>
            <p:cNvSpPr/>
            <p:nvPr/>
          </p:nvSpPr>
          <p:spPr>
            <a:xfrm>
              <a:off x="1072730" y="813519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9" y="1"/>
                  </a:moveTo>
                  <a:cubicBezTo>
                    <a:pt x="293" y="1"/>
                    <a:pt x="243" y="15"/>
                    <a:pt x="194" y="40"/>
                  </a:cubicBezTo>
                  <a:cubicBezTo>
                    <a:pt x="134" y="100"/>
                    <a:pt x="6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0" y="844"/>
                    <a:pt x="194" y="979"/>
                  </a:cubicBezTo>
                  <a:cubicBezTo>
                    <a:pt x="224" y="1008"/>
                    <a:pt x="269" y="1023"/>
                    <a:pt x="313" y="1023"/>
                  </a:cubicBezTo>
                  <a:cubicBezTo>
                    <a:pt x="358" y="1023"/>
                    <a:pt x="403" y="1008"/>
                    <a:pt x="432" y="979"/>
                  </a:cubicBezTo>
                  <a:cubicBezTo>
                    <a:pt x="566" y="785"/>
                    <a:pt x="566" y="666"/>
                    <a:pt x="626" y="532"/>
                  </a:cubicBezTo>
                  <a:cubicBezTo>
                    <a:pt x="626" y="472"/>
                    <a:pt x="626" y="412"/>
                    <a:pt x="566" y="353"/>
                  </a:cubicBezTo>
                  <a:cubicBezTo>
                    <a:pt x="566" y="293"/>
                    <a:pt x="566" y="159"/>
                    <a:pt x="507" y="100"/>
                  </a:cubicBezTo>
                  <a:cubicBezTo>
                    <a:pt x="463" y="30"/>
                    <a:pt x="404" y="1"/>
                    <a:pt x="3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9" name="Google Shape;4919;p30"/>
            <p:cNvSpPr/>
            <p:nvPr/>
          </p:nvSpPr>
          <p:spPr>
            <a:xfrm>
              <a:off x="1125231" y="760363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0" name="Google Shape;4920;p30"/>
            <p:cNvSpPr/>
            <p:nvPr/>
          </p:nvSpPr>
          <p:spPr>
            <a:xfrm>
              <a:off x="1193080" y="780983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1" name="Google Shape;4921;p30"/>
            <p:cNvSpPr/>
            <p:nvPr/>
          </p:nvSpPr>
          <p:spPr>
            <a:xfrm>
              <a:off x="1128943" y="864928"/>
              <a:ext cx="19559" cy="25018"/>
            </a:xfrm>
            <a:custGeom>
              <a:avLst/>
              <a:gdLst/>
              <a:ahLst/>
              <a:cxnLst/>
              <a:rect l="l" t="t" r="r" b="b"/>
              <a:pathLst>
                <a:path w="627" h="802" extrusionOk="0">
                  <a:moveTo>
                    <a:pt x="254" y="1"/>
                  </a:moveTo>
                  <a:cubicBezTo>
                    <a:pt x="120" y="75"/>
                    <a:pt x="120" y="135"/>
                    <a:pt x="61" y="195"/>
                  </a:cubicBezTo>
                  <a:cubicBezTo>
                    <a:pt x="61" y="254"/>
                    <a:pt x="1" y="314"/>
                    <a:pt x="1" y="373"/>
                  </a:cubicBezTo>
                  <a:cubicBezTo>
                    <a:pt x="1" y="507"/>
                    <a:pt x="61" y="627"/>
                    <a:pt x="195" y="746"/>
                  </a:cubicBezTo>
                  <a:cubicBezTo>
                    <a:pt x="224" y="783"/>
                    <a:pt x="269" y="802"/>
                    <a:pt x="321" y="802"/>
                  </a:cubicBezTo>
                  <a:cubicBezTo>
                    <a:pt x="373" y="802"/>
                    <a:pt x="433" y="783"/>
                    <a:pt x="493" y="746"/>
                  </a:cubicBezTo>
                  <a:lnTo>
                    <a:pt x="493" y="686"/>
                  </a:lnTo>
                  <a:cubicBezTo>
                    <a:pt x="567" y="627"/>
                    <a:pt x="627" y="507"/>
                    <a:pt x="627" y="448"/>
                  </a:cubicBezTo>
                  <a:lnTo>
                    <a:pt x="627" y="254"/>
                  </a:lnTo>
                  <a:cubicBezTo>
                    <a:pt x="567" y="195"/>
                    <a:pt x="567" y="135"/>
                    <a:pt x="493" y="75"/>
                  </a:cubicBezTo>
                  <a:cubicBezTo>
                    <a:pt x="433" y="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2" name="Google Shape;4922;p30"/>
            <p:cNvSpPr/>
            <p:nvPr/>
          </p:nvSpPr>
          <p:spPr>
            <a:xfrm>
              <a:off x="1018825" y="848208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3" name="Google Shape;4923;p30"/>
            <p:cNvSpPr/>
            <p:nvPr/>
          </p:nvSpPr>
          <p:spPr>
            <a:xfrm>
              <a:off x="1646187" y="751722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4" name="Google Shape;4924;p30"/>
            <p:cNvSpPr/>
            <p:nvPr/>
          </p:nvSpPr>
          <p:spPr>
            <a:xfrm>
              <a:off x="1696380" y="813519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5" name="Google Shape;4925;p30"/>
            <p:cNvSpPr/>
            <p:nvPr/>
          </p:nvSpPr>
          <p:spPr>
            <a:xfrm>
              <a:off x="1748445" y="760363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6" name="Google Shape;4926;p30"/>
            <p:cNvSpPr/>
            <p:nvPr/>
          </p:nvSpPr>
          <p:spPr>
            <a:xfrm>
              <a:off x="1816294" y="780983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7" name="Google Shape;4927;p30"/>
            <p:cNvSpPr/>
            <p:nvPr/>
          </p:nvSpPr>
          <p:spPr>
            <a:xfrm>
              <a:off x="1752625" y="864928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8" name="Google Shape;4928;p30"/>
            <p:cNvSpPr/>
            <p:nvPr/>
          </p:nvSpPr>
          <p:spPr>
            <a:xfrm>
              <a:off x="1642007" y="848208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9" name="Google Shape;4929;p30"/>
            <p:cNvSpPr/>
            <p:nvPr/>
          </p:nvSpPr>
          <p:spPr>
            <a:xfrm>
              <a:off x="1097811" y="768099"/>
              <a:ext cx="290488" cy="182397"/>
            </a:xfrm>
            <a:custGeom>
              <a:avLst/>
              <a:gdLst/>
              <a:ahLst/>
              <a:cxnLst/>
              <a:rect l="l" t="t" r="r" b="b"/>
              <a:pathLst>
                <a:path w="9312" h="5847" extrusionOk="0">
                  <a:moveTo>
                    <a:pt x="5731" y="1"/>
                  </a:moveTo>
                  <a:cubicBezTo>
                    <a:pt x="3403" y="1"/>
                    <a:pt x="1232" y="1731"/>
                    <a:pt x="627" y="2986"/>
                  </a:cubicBezTo>
                  <a:cubicBezTo>
                    <a:pt x="1" y="4356"/>
                    <a:pt x="2429" y="5846"/>
                    <a:pt x="4783" y="5846"/>
                  </a:cubicBezTo>
                  <a:cubicBezTo>
                    <a:pt x="4805" y="5847"/>
                    <a:pt x="4827" y="5847"/>
                    <a:pt x="4849" y="5847"/>
                  </a:cubicBezTo>
                  <a:cubicBezTo>
                    <a:pt x="7187" y="5847"/>
                    <a:pt x="9075" y="2727"/>
                    <a:pt x="9193" y="2122"/>
                  </a:cubicBezTo>
                  <a:cubicBezTo>
                    <a:pt x="9312" y="1615"/>
                    <a:pt x="8388" y="125"/>
                    <a:pt x="5960" y="6"/>
                  </a:cubicBezTo>
                  <a:cubicBezTo>
                    <a:pt x="5884" y="2"/>
                    <a:pt x="5807" y="1"/>
                    <a:pt x="57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0" name="Google Shape;4930;p30"/>
            <p:cNvSpPr/>
            <p:nvPr/>
          </p:nvSpPr>
          <p:spPr>
            <a:xfrm>
              <a:off x="1181476" y="757119"/>
              <a:ext cx="313728" cy="113893"/>
            </a:xfrm>
            <a:custGeom>
              <a:avLst/>
              <a:gdLst/>
              <a:ahLst/>
              <a:cxnLst/>
              <a:rect l="l" t="t" r="r" b="b"/>
              <a:pathLst>
                <a:path w="10057" h="3651" extrusionOk="0">
                  <a:moveTo>
                    <a:pt x="9863" y="1"/>
                  </a:moveTo>
                  <a:cubicBezTo>
                    <a:pt x="9818" y="1"/>
                    <a:pt x="9773" y="16"/>
                    <a:pt x="9743" y="45"/>
                  </a:cubicBezTo>
                  <a:cubicBezTo>
                    <a:pt x="9743" y="45"/>
                    <a:pt x="9609" y="105"/>
                    <a:pt x="9431" y="358"/>
                  </a:cubicBezTo>
                  <a:cubicBezTo>
                    <a:pt x="9311" y="418"/>
                    <a:pt x="9177" y="552"/>
                    <a:pt x="9058" y="671"/>
                  </a:cubicBezTo>
                  <a:cubicBezTo>
                    <a:pt x="8864" y="790"/>
                    <a:pt x="8686" y="924"/>
                    <a:pt x="8492" y="1044"/>
                  </a:cubicBezTo>
                  <a:cubicBezTo>
                    <a:pt x="8373" y="1103"/>
                    <a:pt x="8313" y="1163"/>
                    <a:pt x="8194" y="1222"/>
                  </a:cubicBezTo>
                  <a:cubicBezTo>
                    <a:pt x="8060" y="1297"/>
                    <a:pt x="7941" y="1356"/>
                    <a:pt x="7822" y="1416"/>
                  </a:cubicBezTo>
                  <a:cubicBezTo>
                    <a:pt x="7568" y="1535"/>
                    <a:pt x="7315" y="1669"/>
                    <a:pt x="7077" y="1788"/>
                  </a:cubicBezTo>
                  <a:cubicBezTo>
                    <a:pt x="6764" y="1848"/>
                    <a:pt x="6451" y="1967"/>
                    <a:pt x="6198" y="2101"/>
                  </a:cubicBezTo>
                  <a:cubicBezTo>
                    <a:pt x="5885" y="2161"/>
                    <a:pt x="5587" y="2280"/>
                    <a:pt x="5274" y="2340"/>
                  </a:cubicBezTo>
                  <a:cubicBezTo>
                    <a:pt x="4961" y="2414"/>
                    <a:pt x="4648" y="2533"/>
                    <a:pt x="4336" y="2593"/>
                  </a:cubicBezTo>
                  <a:cubicBezTo>
                    <a:pt x="3963" y="2652"/>
                    <a:pt x="3650" y="2712"/>
                    <a:pt x="3412" y="2787"/>
                  </a:cubicBezTo>
                  <a:cubicBezTo>
                    <a:pt x="3099" y="2846"/>
                    <a:pt x="2786" y="2906"/>
                    <a:pt x="2533" y="2906"/>
                  </a:cubicBezTo>
                  <a:cubicBezTo>
                    <a:pt x="2235" y="2965"/>
                    <a:pt x="1982" y="3025"/>
                    <a:pt x="1729" y="3084"/>
                  </a:cubicBezTo>
                  <a:cubicBezTo>
                    <a:pt x="1237" y="3159"/>
                    <a:pt x="864" y="3219"/>
                    <a:pt x="552" y="3278"/>
                  </a:cubicBezTo>
                  <a:cubicBezTo>
                    <a:pt x="298" y="3278"/>
                    <a:pt x="120" y="3338"/>
                    <a:pt x="120" y="3338"/>
                  </a:cubicBezTo>
                  <a:cubicBezTo>
                    <a:pt x="60" y="3338"/>
                    <a:pt x="0" y="3397"/>
                    <a:pt x="0" y="3457"/>
                  </a:cubicBezTo>
                  <a:cubicBezTo>
                    <a:pt x="0" y="3591"/>
                    <a:pt x="60" y="3651"/>
                    <a:pt x="179" y="3651"/>
                  </a:cubicBezTo>
                  <a:lnTo>
                    <a:pt x="1118" y="3651"/>
                  </a:lnTo>
                  <a:cubicBezTo>
                    <a:pt x="1297" y="3651"/>
                    <a:pt x="1550" y="3591"/>
                    <a:pt x="1788" y="3591"/>
                  </a:cubicBezTo>
                  <a:cubicBezTo>
                    <a:pt x="2041" y="3591"/>
                    <a:pt x="2295" y="3531"/>
                    <a:pt x="2607" y="3531"/>
                  </a:cubicBezTo>
                  <a:cubicBezTo>
                    <a:pt x="2905" y="3457"/>
                    <a:pt x="3159" y="3397"/>
                    <a:pt x="3472" y="3397"/>
                  </a:cubicBezTo>
                  <a:cubicBezTo>
                    <a:pt x="3784" y="3338"/>
                    <a:pt x="4097" y="3278"/>
                    <a:pt x="4470" y="3219"/>
                  </a:cubicBezTo>
                  <a:cubicBezTo>
                    <a:pt x="4768" y="3159"/>
                    <a:pt x="5080" y="3084"/>
                    <a:pt x="5393" y="2965"/>
                  </a:cubicBezTo>
                  <a:cubicBezTo>
                    <a:pt x="5766" y="2906"/>
                    <a:pt x="6079" y="2787"/>
                    <a:pt x="6391" y="2652"/>
                  </a:cubicBezTo>
                  <a:cubicBezTo>
                    <a:pt x="6704" y="2593"/>
                    <a:pt x="7002" y="2474"/>
                    <a:pt x="7256" y="2340"/>
                  </a:cubicBezTo>
                  <a:cubicBezTo>
                    <a:pt x="7568" y="2220"/>
                    <a:pt x="7881" y="2042"/>
                    <a:pt x="8120" y="1908"/>
                  </a:cubicBezTo>
                  <a:cubicBezTo>
                    <a:pt x="8254" y="1848"/>
                    <a:pt x="8373" y="1788"/>
                    <a:pt x="8432" y="1669"/>
                  </a:cubicBezTo>
                  <a:cubicBezTo>
                    <a:pt x="8567" y="1595"/>
                    <a:pt x="8686" y="1535"/>
                    <a:pt x="8805" y="1476"/>
                  </a:cubicBezTo>
                  <a:cubicBezTo>
                    <a:pt x="8999" y="1297"/>
                    <a:pt x="9177" y="1163"/>
                    <a:pt x="9311" y="984"/>
                  </a:cubicBezTo>
                  <a:cubicBezTo>
                    <a:pt x="9490" y="850"/>
                    <a:pt x="9609" y="731"/>
                    <a:pt x="9684" y="611"/>
                  </a:cubicBezTo>
                  <a:cubicBezTo>
                    <a:pt x="9803" y="477"/>
                    <a:pt x="9863" y="418"/>
                    <a:pt x="9922" y="358"/>
                  </a:cubicBezTo>
                  <a:lnTo>
                    <a:pt x="9982" y="299"/>
                  </a:lnTo>
                  <a:cubicBezTo>
                    <a:pt x="10056" y="179"/>
                    <a:pt x="10056" y="105"/>
                    <a:pt x="9982" y="45"/>
                  </a:cubicBezTo>
                  <a:cubicBezTo>
                    <a:pt x="9952" y="16"/>
                    <a:pt x="9907" y="1"/>
                    <a:pt x="986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1" name="Google Shape;4931;p30"/>
            <p:cNvSpPr/>
            <p:nvPr/>
          </p:nvSpPr>
          <p:spPr>
            <a:xfrm>
              <a:off x="1399903" y="924168"/>
              <a:ext cx="160810" cy="183770"/>
            </a:xfrm>
            <a:custGeom>
              <a:avLst/>
              <a:gdLst/>
              <a:ahLst/>
              <a:cxnLst/>
              <a:rect l="l" t="t" r="r" b="b"/>
              <a:pathLst>
                <a:path w="5155" h="5891" extrusionOk="0">
                  <a:moveTo>
                    <a:pt x="1850" y="0"/>
                  </a:moveTo>
                  <a:cubicBezTo>
                    <a:pt x="1611" y="0"/>
                    <a:pt x="1388" y="49"/>
                    <a:pt x="1192" y="158"/>
                  </a:cubicBezTo>
                  <a:cubicBezTo>
                    <a:pt x="0" y="843"/>
                    <a:pt x="447" y="4061"/>
                    <a:pt x="1058" y="4880"/>
                  </a:cubicBezTo>
                  <a:cubicBezTo>
                    <a:pt x="1599" y="5525"/>
                    <a:pt x="2364" y="5890"/>
                    <a:pt x="2888" y="5890"/>
                  </a:cubicBezTo>
                  <a:cubicBezTo>
                    <a:pt x="2970" y="5890"/>
                    <a:pt x="3046" y="5882"/>
                    <a:pt x="3114" y="5863"/>
                  </a:cubicBezTo>
                  <a:cubicBezTo>
                    <a:pt x="4097" y="5685"/>
                    <a:pt x="5155" y="4061"/>
                    <a:pt x="4976" y="2646"/>
                  </a:cubicBezTo>
                  <a:cubicBezTo>
                    <a:pt x="4813" y="1392"/>
                    <a:pt x="3119" y="0"/>
                    <a:pt x="18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2" name="Google Shape;4932;p30"/>
            <p:cNvSpPr/>
            <p:nvPr/>
          </p:nvSpPr>
          <p:spPr>
            <a:xfrm>
              <a:off x="1268385" y="1167894"/>
              <a:ext cx="158970" cy="220393"/>
            </a:xfrm>
            <a:custGeom>
              <a:avLst/>
              <a:gdLst/>
              <a:ahLst/>
              <a:cxnLst/>
              <a:rect l="l" t="t" r="r" b="b"/>
              <a:pathLst>
                <a:path w="5096" h="7065" extrusionOk="0">
                  <a:moveTo>
                    <a:pt x="2710" y="1"/>
                  </a:moveTo>
                  <a:cubicBezTo>
                    <a:pt x="2569" y="1"/>
                    <a:pt x="2429" y="34"/>
                    <a:pt x="2294" y="106"/>
                  </a:cubicBezTo>
                  <a:cubicBezTo>
                    <a:pt x="1311" y="658"/>
                    <a:pt x="0" y="2654"/>
                    <a:pt x="254" y="4576"/>
                  </a:cubicBezTo>
                  <a:cubicBezTo>
                    <a:pt x="541" y="6343"/>
                    <a:pt x="1611" y="7065"/>
                    <a:pt x="2070" y="7065"/>
                  </a:cubicBezTo>
                  <a:cubicBezTo>
                    <a:pt x="2110" y="7065"/>
                    <a:pt x="2145" y="7059"/>
                    <a:pt x="2175" y="7049"/>
                  </a:cubicBezTo>
                  <a:cubicBezTo>
                    <a:pt x="2667" y="6929"/>
                    <a:pt x="5095" y="5186"/>
                    <a:pt x="4902" y="3265"/>
                  </a:cubicBezTo>
                  <a:cubicBezTo>
                    <a:pt x="4746" y="1587"/>
                    <a:pt x="3682" y="1"/>
                    <a:pt x="27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3" name="Google Shape;4933;p30"/>
            <p:cNvSpPr/>
            <p:nvPr/>
          </p:nvSpPr>
          <p:spPr>
            <a:xfrm>
              <a:off x="1293466" y="1267874"/>
              <a:ext cx="106469" cy="118042"/>
            </a:xfrm>
            <a:custGeom>
              <a:avLst/>
              <a:gdLst/>
              <a:ahLst/>
              <a:cxnLst/>
              <a:rect l="l" t="t" r="r" b="b"/>
              <a:pathLst>
                <a:path w="3413" h="3784" extrusionOk="0">
                  <a:moveTo>
                    <a:pt x="939" y="2667"/>
                  </a:moveTo>
                  <a:lnTo>
                    <a:pt x="939" y="2667"/>
                  </a:lnTo>
                  <a:cubicBezTo>
                    <a:pt x="999" y="2726"/>
                    <a:pt x="999" y="2726"/>
                    <a:pt x="999" y="2801"/>
                  </a:cubicBezTo>
                  <a:cubicBezTo>
                    <a:pt x="999" y="2726"/>
                    <a:pt x="939" y="2726"/>
                    <a:pt x="939" y="2667"/>
                  </a:cubicBezTo>
                  <a:close/>
                  <a:moveTo>
                    <a:pt x="2369" y="0"/>
                  </a:moveTo>
                  <a:cubicBezTo>
                    <a:pt x="2235" y="0"/>
                    <a:pt x="2176" y="60"/>
                    <a:pt x="2116" y="119"/>
                  </a:cubicBezTo>
                  <a:lnTo>
                    <a:pt x="2116" y="313"/>
                  </a:lnTo>
                  <a:cubicBezTo>
                    <a:pt x="2057" y="372"/>
                    <a:pt x="2057" y="492"/>
                    <a:pt x="1997" y="685"/>
                  </a:cubicBezTo>
                  <a:cubicBezTo>
                    <a:pt x="1997" y="864"/>
                    <a:pt x="1923" y="1058"/>
                    <a:pt x="1863" y="1237"/>
                  </a:cubicBezTo>
                  <a:cubicBezTo>
                    <a:pt x="1863" y="1371"/>
                    <a:pt x="1803" y="1430"/>
                    <a:pt x="1803" y="1549"/>
                  </a:cubicBezTo>
                  <a:cubicBezTo>
                    <a:pt x="1803" y="1683"/>
                    <a:pt x="1744" y="1743"/>
                    <a:pt x="1744" y="1862"/>
                  </a:cubicBezTo>
                  <a:cubicBezTo>
                    <a:pt x="1744" y="1981"/>
                    <a:pt x="1684" y="2115"/>
                    <a:pt x="1684" y="2175"/>
                  </a:cubicBezTo>
                  <a:cubicBezTo>
                    <a:pt x="1625" y="2294"/>
                    <a:pt x="1625" y="2428"/>
                    <a:pt x="1625" y="2488"/>
                  </a:cubicBezTo>
                  <a:cubicBezTo>
                    <a:pt x="1550" y="2547"/>
                    <a:pt x="1550" y="2607"/>
                    <a:pt x="1550" y="2667"/>
                  </a:cubicBezTo>
                  <a:lnTo>
                    <a:pt x="1550" y="2547"/>
                  </a:lnTo>
                  <a:cubicBezTo>
                    <a:pt x="1490" y="2428"/>
                    <a:pt x="1490" y="2235"/>
                    <a:pt x="1490" y="2056"/>
                  </a:cubicBezTo>
                  <a:lnTo>
                    <a:pt x="1490" y="1549"/>
                  </a:lnTo>
                  <a:cubicBezTo>
                    <a:pt x="1431" y="1371"/>
                    <a:pt x="1431" y="1177"/>
                    <a:pt x="1431" y="1058"/>
                  </a:cubicBezTo>
                  <a:cubicBezTo>
                    <a:pt x="1431" y="804"/>
                    <a:pt x="1371" y="626"/>
                    <a:pt x="1371" y="626"/>
                  </a:cubicBezTo>
                  <a:cubicBezTo>
                    <a:pt x="1371" y="566"/>
                    <a:pt x="1312" y="492"/>
                    <a:pt x="1312" y="492"/>
                  </a:cubicBezTo>
                  <a:cubicBezTo>
                    <a:pt x="1273" y="475"/>
                    <a:pt x="1241" y="467"/>
                    <a:pt x="1213" y="467"/>
                  </a:cubicBezTo>
                  <a:cubicBezTo>
                    <a:pt x="1144" y="467"/>
                    <a:pt x="1101" y="513"/>
                    <a:pt x="1058" y="566"/>
                  </a:cubicBezTo>
                  <a:cubicBezTo>
                    <a:pt x="1058" y="566"/>
                    <a:pt x="999" y="745"/>
                    <a:pt x="939" y="1058"/>
                  </a:cubicBezTo>
                  <a:cubicBezTo>
                    <a:pt x="880" y="1311"/>
                    <a:pt x="880" y="1743"/>
                    <a:pt x="880" y="2115"/>
                  </a:cubicBezTo>
                  <a:cubicBezTo>
                    <a:pt x="880" y="2294"/>
                    <a:pt x="939" y="2488"/>
                    <a:pt x="939" y="2667"/>
                  </a:cubicBezTo>
                  <a:cubicBezTo>
                    <a:pt x="880" y="2607"/>
                    <a:pt x="880" y="2488"/>
                    <a:pt x="805" y="2428"/>
                  </a:cubicBezTo>
                  <a:cubicBezTo>
                    <a:pt x="805" y="2294"/>
                    <a:pt x="746" y="2235"/>
                    <a:pt x="746" y="2115"/>
                  </a:cubicBezTo>
                  <a:cubicBezTo>
                    <a:pt x="686" y="1981"/>
                    <a:pt x="686" y="1922"/>
                    <a:pt x="686" y="1803"/>
                  </a:cubicBezTo>
                  <a:cubicBezTo>
                    <a:pt x="626" y="1743"/>
                    <a:pt x="626" y="1609"/>
                    <a:pt x="626" y="1490"/>
                  </a:cubicBezTo>
                  <a:cubicBezTo>
                    <a:pt x="626" y="1430"/>
                    <a:pt x="567" y="1311"/>
                    <a:pt x="567" y="1237"/>
                  </a:cubicBezTo>
                  <a:lnTo>
                    <a:pt x="567" y="998"/>
                  </a:lnTo>
                  <a:cubicBezTo>
                    <a:pt x="567" y="804"/>
                    <a:pt x="507" y="685"/>
                    <a:pt x="507" y="566"/>
                  </a:cubicBezTo>
                  <a:lnTo>
                    <a:pt x="507" y="492"/>
                  </a:lnTo>
                  <a:lnTo>
                    <a:pt x="507" y="432"/>
                  </a:lnTo>
                  <a:cubicBezTo>
                    <a:pt x="507" y="372"/>
                    <a:pt x="507" y="313"/>
                    <a:pt x="433" y="253"/>
                  </a:cubicBezTo>
                  <a:cubicBezTo>
                    <a:pt x="314" y="253"/>
                    <a:pt x="254" y="313"/>
                    <a:pt x="194" y="372"/>
                  </a:cubicBezTo>
                  <a:lnTo>
                    <a:pt x="194" y="432"/>
                  </a:lnTo>
                  <a:cubicBezTo>
                    <a:pt x="194" y="432"/>
                    <a:pt x="194" y="492"/>
                    <a:pt x="135" y="492"/>
                  </a:cubicBezTo>
                  <a:cubicBezTo>
                    <a:pt x="135" y="626"/>
                    <a:pt x="60" y="745"/>
                    <a:pt x="60" y="939"/>
                  </a:cubicBezTo>
                  <a:cubicBezTo>
                    <a:pt x="60" y="1058"/>
                    <a:pt x="1" y="1117"/>
                    <a:pt x="1" y="1237"/>
                  </a:cubicBezTo>
                  <a:lnTo>
                    <a:pt x="1" y="1549"/>
                  </a:lnTo>
                  <a:cubicBezTo>
                    <a:pt x="1" y="1803"/>
                    <a:pt x="60" y="2056"/>
                    <a:pt x="135" y="2294"/>
                  </a:cubicBezTo>
                  <a:cubicBezTo>
                    <a:pt x="194" y="2428"/>
                    <a:pt x="194" y="2547"/>
                    <a:pt x="254" y="2607"/>
                  </a:cubicBezTo>
                  <a:cubicBezTo>
                    <a:pt x="314" y="2726"/>
                    <a:pt x="373" y="2860"/>
                    <a:pt x="433" y="2980"/>
                  </a:cubicBezTo>
                  <a:cubicBezTo>
                    <a:pt x="507" y="3039"/>
                    <a:pt x="567" y="3173"/>
                    <a:pt x="626" y="3233"/>
                  </a:cubicBezTo>
                  <a:cubicBezTo>
                    <a:pt x="686" y="3292"/>
                    <a:pt x="746" y="3412"/>
                    <a:pt x="805" y="3471"/>
                  </a:cubicBezTo>
                  <a:cubicBezTo>
                    <a:pt x="939" y="3546"/>
                    <a:pt x="999" y="3605"/>
                    <a:pt x="1058" y="3605"/>
                  </a:cubicBezTo>
                  <a:cubicBezTo>
                    <a:pt x="1118" y="3665"/>
                    <a:pt x="1178" y="3665"/>
                    <a:pt x="1178" y="3724"/>
                  </a:cubicBezTo>
                  <a:cubicBezTo>
                    <a:pt x="1312" y="3784"/>
                    <a:pt x="1371" y="3784"/>
                    <a:pt x="1371" y="3784"/>
                  </a:cubicBezTo>
                  <a:lnTo>
                    <a:pt x="1550" y="3784"/>
                  </a:lnTo>
                  <a:lnTo>
                    <a:pt x="1997" y="3352"/>
                  </a:lnTo>
                  <a:lnTo>
                    <a:pt x="2176" y="3173"/>
                  </a:lnTo>
                  <a:cubicBezTo>
                    <a:pt x="2235" y="3099"/>
                    <a:pt x="2295" y="3039"/>
                    <a:pt x="2369" y="2920"/>
                  </a:cubicBezTo>
                  <a:cubicBezTo>
                    <a:pt x="2429" y="2860"/>
                    <a:pt x="2489" y="2801"/>
                    <a:pt x="2548" y="2667"/>
                  </a:cubicBezTo>
                  <a:cubicBezTo>
                    <a:pt x="2608" y="2607"/>
                    <a:pt x="2667" y="2488"/>
                    <a:pt x="2742" y="2428"/>
                  </a:cubicBezTo>
                  <a:cubicBezTo>
                    <a:pt x="2861" y="2235"/>
                    <a:pt x="2980" y="2056"/>
                    <a:pt x="3040" y="1862"/>
                  </a:cubicBezTo>
                  <a:cubicBezTo>
                    <a:pt x="3114" y="1743"/>
                    <a:pt x="3174" y="1683"/>
                    <a:pt x="3174" y="1549"/>
                  </a:cubicBezTo>
                  <a:cubicBezTo>
                    <a:pt x="3233" y="1490"/>
                    <a:pt x="3233" y="1371"/>
                    <a:pt x="3293" y="1311"/>
                  </a:cubicBezTo>
                  <a:cubicBezTo>
                    <a:pt x="3353" y="1117"/>
                    <a:pt x="3353" y="998"/>
                    <a:pt x="3412" y="939"/>
                  </a:cubicBezTo>
                  <a:lnTo>
                    <a:pt x="3412" y="745"/>
                  </a:lnTo>
                  <a:cubicBezTo>
                    <a:pt x="3412" y="685"/>
                    <a:pt x="3412" y="626"/>
                    <a:pt x="3353" y="566"/>
                  </a:cubicBezTo>
                  <a:cubicBezTo>
                    <a:pt x="3233" y="566"/>
                    <a:pt x="3174" y="566"/>
                    <a:pt x="3114" y="626"/>
                  </a:cubicBezTo>
                  <a:cubicBezTo>
                    <a:pt x="3114" y="626"/>
                    <a:pt x="3114" y="685"/>
                    <a:pt x="3040" y="745"/>
                  </a:cubicBezTo>
                  <a:cubicBezTo>
                    <a:pt x="2980" y="864"/>
                    <a:pt x="2921" y="939"/>
                    <a:pt x="2801" y="1117"/>
                  </a:cubicBezTo>
                  <a:cubicBezTo>
                    <a:pt x="2742" y="1237"/>
                    <a:pt x="2667" y="1371"/>
                    <a:pt x="2548" y="1549"/>
                  </a:cubicBezTo>
                  <a:cubicBezTo>
                    <a:pt x="2489" y="1609"/>
                    <a:pt x="2429" y="1743"/>
                    <a:pt x="2369" y="1803"/>
                  </a:cubicBezTo>
                  <a:cubicBezTo>
                    <a:pt x="2369" y="1743"/>
                    <a:pt x="2429" y="1743"/>
                    <a:pt x="2429" y="1683"/>
                  </a:cubicBezTo>
                  <a:cubicBezTo>
                    <a:pt x="2429" y="1549"/>
                    <a:pt x="2429" y="1430"/>
                    <a:pt x="2489" y="1311"/>
                  </a:cubicBezTo>
                  <a:lnTo>
                    <a:pt x="2489" y="745"/>
                  </a:lnTo>
                  <a:lnTo>
                    <a:pt x="2489" y="313"/>
                  </a:lnTo>
                  <a:lnTo>
                    <a:pt x="2489" y="119"/>
                  </a:lnTo>
                  <a:cubicBezTo>
                    <a:pt x="2429" y="60"/>
                    <a:pt x="2429" y="0"/>
                    <a:pt x="23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4" name="Google Shape;4934;p30"/>
            <p:cNvSpPr/>
            <p:nvPr/>
          </p:nvSpPr>
          <p:spPr>
            <a:xfrm>
              <a:off x="1431036" y="985310"/>
              <a:ext cx="108309" cy="116201"/>
            </a:xfrm>
            <a:custGeom>
              <a:avLst/>
              <a:gdLst/>
              <a:ahLst/>
              <a:cxnLst/>
              <a:rect l="l" t="t" r="r" b="b"/>
              <a:pathLst>
                <a:path w="3472" h="3725" extrusionOk="0">
                  <a:moveTo>
                    <a:pt x="1058" y="0"/>
                  </a:moveTo>
                  <a:cubicBezTo>
                    <a:pt x="999" y="60"/>
                    <a:pt x="939" y="60"/>
                    <a:pt x="939" y="120"/>
                  </a:cubicBezTo>
                  <a:lnTo>
                    <a:pt x="939" y="179"/>
                  </a:lnTo>
                  <a:lnTo>
                    <a:pt x="939" y="313"/>
                  </a:lnTo>
                  <a:lnTo>
                    <a:pt x="939" y="745"/>
                  </a:lnTo>
                  <a:cubicBezTo>
                    <a:pt x="939" y="924"/>
                    <a:pt x="999" y="1118"/>
                    <a:pt x="1058" y="1356"/>
                  </a:cubicBezTo>
                  <a:cubicBezTo>
                    <a:pt x="1058" y="1431"/>
                    <a:pt x="1058" y="1550"/>
                    <a:pt x="1118" y="1669"/>
                  </a:cubicBezTo>
                  <a:lnTo>
                    <a:pt x="1118" y="1803"/>
                  </a:lnTo>
                  <a:cubicBezTo>
                    <a:pt x="1118" y="1728"/>
                    <a:pt x="1058" y="1609"/>
                    <a:pt x="999" y="1550"/>
                  </a:cubicBezTo>
                  <a:cubicBezTo>
                    <a:pt x="864" y="1431"/>
                    <a:pt x="745" y="1237"/>
                    <a:pt x="626" y="1118"/>
                  </a:cubicBezTo>
                  <a:cubicBezTo>
                    <a:pt x="567" y="984"/>
                    <a:pt x="492" y="864"/>
                    <a:pt x="432" y="805"/>
                  </a:cubicBezTo>
                  <a:cubicBezTo>
                    <a:pt x="373" y="745"/>
                    <a:pt x="313" y="686"/>
                    <a:pt x="313" y="686"/>
                  </a:cubicBezTo>
                  <a:cubicBezTo>
                    <a:pt x="283" y="648"/>
                    <a:pt x="254" y="630"/>
                    <a:pt x="222" y="630"/>
                  </a:cubicBezTo>
                  <a:cubicBezTo>
                    <a:pt x="190" y="630"/>
                    <a:pt x="157" y="648"/>
                    <a:pt x="120" y="686"/>
                  </a:cubicBezTo>
                  <a:cubicBezTo>
                    <a:pt x="60" y="686"/>
                    <a:pt x="0" y="745"/>
                    <a:pt x="0" y="805"/>
                  </a:cubicBezTo>
                  <a:cubicBezTo>
                    <a:pt x="0" y="805"/>
                    <a:pt x="60" y="864"/>
                    <a:pt x="60" y="984"/>
                  </a:cubicBezTo>
                  <a:cubicBezTo>
                    <a:pt x="120" y="1118"/>
                    <a:pt x="120" y="1237"/>
                    <a:pt x="254" y="1356"/>
                  </a:cubicBezTo>
                  <a:cubicBezTo>
                    <a:pt x="254" y="1431"/>
                    <a:pt x="313" y="1550"/>
                    <a:pt x="313" y="1609"/>
                  </a:cubicBezTo>
                  <a:cubicBezTo>
                    <a:pt x="373" y="1728"/>
                    <a:pt x="432" y="1803"/>
                    <a:pt x="492" y="1863"/>
                  </a:cubicBezTo>
                  <a:cubicBezTo>
                    <a:pt x="626" y="2041"/>
                    <a:pt x="745" y="2235"/>
                    <a:pt x="864" y="2414"/>
                  </a:cubicBezTo>
                  <a:cubicBezTo>
                    <a:pt x="939" y="2548"/>
                    <a:pt x="999" y="2607"/>
                    <a:pt x="1058" y="2667"/>
                  </a:cubicBezTo>
                  <a:cubicBezTo>
                    <a:pt x="1118" y="2786"/>
                    <a:pt x="1177" y="2846"/>
                    <a:pt x="1311" y="2920"/>
                  </a:cubicBezTo>
                  <a:cubicBezTo>
                    <a:pt x="1371" y="3039"/>
                    <a:pt x="1431" y="3099"/>
                    <a:pt x="1490" y="3159"/>
                  </a:cubicBezTo>
                  <a:cubicBezTo>
                    <a:pt x="1550" y="3218"/>
                    <a:pt x="1609" y="3293"/>
                    <a:pt x="1684" y="3352"/>
                  </a:cubicBezTo>
                  <a:cubicBezTo>
                    <a:pt x="1922" y="3531"/>
                    <a:pt x="2116" y="3665"/>
                    <a:pt x="2116" y="3665"/>
                  </a:cubicBezTo>
                  <a:lnTo>
                    <a:pt x="2175" y="3725"/>
                  </a:lnTo>
                  <a:lnTo>
                    <a:pt x="2354" y="3725"/>
                  </a:lnTo>
                  <a:lnTo>
                    <a:pt x="2488" y="3591"/>
                  </a:lnTo>
                  <a:cubicBezTo>
                    <a:pt x="2548" y="3591"/>
                    <a:pt x="2607" y="3531"/>
                    <a:pt x="2667" y="3471"/>
                  </a:cubicBezTo>
                  <a:cubicBezTo>
                    <a:pt x="2667" y="3412"/>
                    <a:pt x="2727" y="3352"/>
                    <a:pt x="2861" y="3293"/>
                  </a:cubicBezTo>
                  <a:cubicBezTo>
                    <a:pt x="2920" y="3218"/>
                    <a:pt x="2980" y="3159"/>
                    <a:pt x="3040" y="3099"/>
                  </a:cubicBezTo>
                  <a:cubicBezTo>
                    <a:pt x="3099" y="2980"/>
                    <a:pt x="3174" y="2920"/>
                    <a:pt x="3174" y="2786"/>
                  </a:cubicBezTo>
                  <a:cubicBezTo>
                    <a:pt x="3233" y="2667"/>
                    <a:pt x="3293" y="2548"/>
                    <a:pt x="3352" y="2414"/>
                  </a:cubicBezTo>
                  <a:cubicBezTo>
                    <a:pt x="3352" y="2295"/>
                    <a:pt x="3412" y="2235"/>
                    <a:pt x="3412" y="2101"/>
                  </a:cubicBezTo>
                  <a:cubicBezTo>
                    <a:pt x="3472" y="1863"/>
                    <a:pt x="3472" y="1609"/>
                    <a:pt x="3472" y="1356"/>
                  </a:cubicBezTo>
                  <a:lnTo>
                    <a:pt x="3472" y="1058"/>
                  </a:lnTo>
                  <a:cubicBezTo>
                    <a:pt x="3412" y="924"/>
                    <a:pt x="3412" y="864"/>
                    <a:pt x="3412" y="745"/>
                  </a:cubicBezTo>
                  <a:cubicBezTo>
                    <a:pt x="3352" y="552"/>
                    <a:pt x="3293" y="432"/>
                    <a:pt x="3293" y="313"/>
                  </a:cubicBezTo>
                  <a:cubicBezTo>
                    <a:pt x="3233" y="313"/>
                    <a:pt x="3233" y="239"/>
                    <a:pt x="3233" y="239"/>
                  </a:cubicBezTo>
                  <a:lnTo>
                    <a:pt x="3233" y="179"/>
                  </a:lnTo>
                  <a:cubicBezTo>
                    <a:pt x="3191" y="137"/>
                    <a:pt x="3112" y="95"/>
                    <a:pt x="3048" y="95"/>
                  </a:cubicBezTo>
                  <a:cubicBezTo>
                    <a:pt x="3021" y="95"/>
                    <a:pt x="2997" y="102"/>
                    <a:pt x="2980" y="120"/>
                  </a:cubicBezTo>
                  <a:cubicBezTo>
                    <a:pt x="2920" y="120"/>
                    <a:pt x="2861" y="179"/>
                    <a:pt x="2861" y="239"/>
                  </a:cubicBezTo>
                  <a:cubicBezTo>
                    <a:pt x="2861" y="239"/>
                    <a:pt x="2861" y="313"/>
                    <a:pt x="2920" y="313"/>
                  </a:cubicBezTo>
                  <a:lnTo>
                    <a:pt x="2920" y="432"/>
                  </a:lnTo>
                  <a:lnTo>
                    <a:pt x="2920" y="805"/>
                  </a:lnTo>
                  <a:lnTo>
                    <a:pt x="2920" y="1058"/>
                  </a:lnTo>
                  <a:lnTo>
                    <a:pt x="2920" y="1356"/>
                  </a:lnTo>
                  <a:cubicBezTo>
                    <a:pt x="2920" y="1490"/>
                    <a:pt x="2861" y="1550"/>
                    <a:pt x="2861" y="1669"/>
                  </a:cubicBezTo>
                  <a:cubicBezTo>
                    <a:pt x="2861" y="1728"/>
                    <a:pt x="2861" y="1863"/>
                    <a:pt x="2801" y="1982"/>
                  </a:cubicBezTo>
                  <a:cubicBezTo>
                    <a:pt x="2801" y="2041"/>
                    <a:pt x="2801" y="2175"/>
                    <a:pt x="2727" y="2295"/>
                  </a:cubicBezTo>
                  <a:cubicBezTo>
                    <a:pt x="2727" y="2354"/>
                    <a:pt x="2727" y="2473"/>
                    <a:pt x="2667" y="2548"/>
                  </a:cubicBezTo>
                  <a:cubicBezTo>
                    <a:pt x="2667" y="2607"/>
                    <a:pt x="2607" y="2607"/>
                    <a:pt x="2607" y="2667"/>
                  </a:cubicBezTo>
                  <a:lnTo>
                    <a:pt x="2607" y="2548"/>
                  </a:lnTo>
                  <a:cubicBezTo>
                    <a:pt x="2667" y="2354"/>
                    <a:pt x="2667" y="2175"/>
                    <a:pt x="2667" y="1982"/>
                  </a:cubicBezTo>
                  <a:cubicBezTo>
                    <a:pt x="2667" y="1550"/>
                    <a:pt x="2607" y="1177"/>
                    <a:pt x="2548" y="924"/>
                  </a:cubicBezTo>
                  <a:cubicBezTo>
                    <a:pt x="2429" y="611"/>
                    <a:pt x="2354" y="432"/>
                    <a:pt x="2354" y="432"/>
                  </a:cubicBezTo>
                  <a:cubicBezTo>
                    <a:pt x="2295" y="373"/>
                    <a:pt x="2235" y="373"/>
                    <a:pt x="2116" y="373"/>
                  </a:cubicBezTo>
                  <a:cubicBezTo>
                    <a:pt x="2056" y="432"/>
                    <a:pt x="2056" y="492"/>
                    <a:pt x="2056" y="492"/>
                  </a:cubicBezTo>
                  <a:lnTo>
                    <a:pt x="2056" y="984"/>
                  </a:lnTo>
                  <a:lnTo>
                    <a:pt x="2056" y="1431"/>
                  </a:lnTo>
                  <a:lnTo>
                    <a:pt x="2056" y="1982"/>
                  </a:lnTo>
                  <a:lnTo>
                    <a:pt x="2056" y="2473"/>
                  </a:lnTo>
                  <a:lnTo>
                    <a:pt x="2056" y="2607"/>
                  </a:lnTo>
                  <a:cubicBezTo>
                    <a:pt x="2056" y="2548"/>
                    <a:pt x="2056" y="2473"/>
                    <a:pt x="1982" y="2414"/>
                  </a:cubicBezTo>
                  <a:cubicBezTo>
                    <a:pt x="1922" y="2354"/>
                    <a:pt x="1922" y="2235"/>
                    <a:pt x="1922" y="2101"/>
                  </a:cubicBezTo>
                  <a:cubicBezTo>
                    <a:pt x="1863" y="2041"/>
                    <a:pt x="1803" y="1922"/>
                    <a:pt x="1803" y="1803"/>
                  </a:cubicBezTo>
                  <a:cubicBezTo>
                    <a:pt x="1743" y="1728"/>
                    <a:pt x="1743" y="1609"/>
                    <a:pt x="1684" y="1490"/>
                  </a:cubicBezTo>
                  <a:cubicBezTo>
                    <a:pt x="1684" y="1356"/>
                    <a:pt x="1609" y="1296"/>
                    <a:pt x="1609" y="1177"/>
                  </a:cubicBezTo>
                  <a:cubicBezTo>
                    <a:pt x="1550" y="984"/>
                    <a:pt x="1490" y="805"/>
                    <a:pt x="1431" y="611"/>
                  </a:cubicBezTo>
                  <a:cubicBezTo>
                    <a:pt x="1371" y="492"/>
                    <a:pt x="1371" y="373"/>
                    <a:pt x="1311" y="239"/>
                  </a:cubicBezTo>
                  <a:cubicBezTo>
                    <a:pt x="1237" y="179"/>
                    <a:pt x="1237" y="120"/>
                    <a:pt x="1237" y="120"/>
                  </a:cubicBezTo>
                  <a:cubicBezTo>
                    <a:pt x="1237" y="0"/>
                    <a:pt x="1118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5" name="Google Shape;4935;p30"/>
            <p:cNvSpPr/>
            <p:nvPr/>
          </p:nvSpPr>
          <p:spPr>
            <a:xfrm>
              <a:off x="1530828" y="1153794"/>
              <a:ext cx="213935" cy="122222"/>
            </a:xfrm>
            <a:custGeom>
              <a:avLst/>
              <a:gdLst/>
              <a:ahLst/>
              <a:cxnLst/>
              <a:rect l="l" t="t" r="r" b="b"/>
              <a:pathLst>
                <a:path w="6858" h="3918" extrusionOk="0">
                  <a:moveTo>
                    <a:pt x="5335" y="0"/>
                  </a:moveTo>
                  <a:cubicBezTo>
                    <a:pt x="3545" y="0"/>
                    <a:pt x="1" y="1073"/>
                    <a:pt x="94" y="3404"/>
                  </a:cubicBezTo>
                  <a:cubicBezTo>
                    <a:pt x="94" y="3746"/>
                    <a:pt x="809" y="3918"/>
                    <a:pt x="1710" y="3918"/>
                  </a:cubicBezTo>
                  <a:cubicBezTo>
                    <a:pt x="2611" y="3918"/>
                    <a:pt x="3699" y="3746"/>
                    <a:pt x="4444" y="3404"/>
                  </a:cubicBezTo>
                  <a:cubicBezTo>
                    <a:pt x="5934" y="2733"/>
                    <a:pt x="6857" y="990"/>
                    <a:pt x="6306" y="246"/>
                  </a:cubicBezTo>
                  <a:cubicBezTo>
                    <a:pt x="6196" y="83"/>
                    <a:pt x="5833" y="0"/>
                    <a:pt x="5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6" name="Google Shape;4936;p30"/>
            <p:cNvSpPr/>
            <p:nvPr/>
          </p:nvSpPr>
          <p:spPr>
            <a:xfrm>
              <a:off x="1541653" y="1176785"/>
              <a:ext cx="118042" cy="87377"/>
            </a:xfrm>
            <a:custGeom>
              <a:avLst/>
              <a:gdLst/>
              <a:ahLst/>
              <a:cxnLst/>
              <a:rect l="l" t="t" r="r" b="b"/>
              <a:pathLst>
                <a:path w="3784" h="2801" extrusionOk="0">
                  <a:moveTo>
                    <a:pt x="3531" y="0"/>
                  </a:moveTo>
                  <a:cubicBezTo>
                    <a:pt x="3531" y="0"/>
                    <a:pt x="3277" y="60"/>
                    <a:pt x="2905" y="134"/>
                  </a:cubicBezTo>
                  <a:cubicBezTo>
                    <a:pt x="2667" y="194"/>
                    <a:pt x="2473" y="313"/>
                    <a:pt x="2235" y="373"/>
                  </a:cubicBezTo>
                  <a:cubicBezTo>
                    <a:pt x="2101" y="432"/>
                    <a:pt x="1981" y="507"/>
                    <a:pt x="1862" y="566"/>
                  </a:cubicBezTo>
                  <a:cubicBezTo>
                    <a:pt x="1728" y="626"/>
                    <a:pt x="1609" y="685"/>
                    <a:pt x="1549" y="745"/>
                  </a:cubicBezTo>
                  <a:cubicBezTo>
                    <a:pt x="1415" y="805"/>
                    <a:pt x="1296" y="879"/>
                    <a:pt x="1177" y="939"/>
                  </a:cubicBezTo>
                  <a:cubicBezTo>
                    <a:pt x="1043" y="998"/>
                    <a:pt x="924" y="1117"/>
                    <a:pt x="864" y="1177"/>
                  </a:cubicBezTo>
                  <a:cubicBezTo>
                    <a:pt x="745" y="1252"/>
                    <a:pt x="670" y="1371"/>
                    <a:pt x="551" y="1430"/>
                  </a:cubicBezTo>
                  <a:cubicBezTo>
                    <a:pt x="492" y="1490"/>
                    <a:pt x="432" y="1624"/>
                    <a:pt x="298" y="1684"/>
                  </a:cubicBezTo>
                  <a:cubicBezTo>
                    <a:pt x="238" y="1743"/>
                    <a:pt x="238" y="1862"/>
                    <a:pt x="179" y="1922"/>
                  </a:cubicBezTo>
                  <a:cubicBezTo>
                    <a:pt x="119" y="1922"/>
                    <a:pt x="119" y="1996"/>
                    <a:pt x="119" y="2056"/>
                  </a:cubicBezTo>
                  <a:cubicBezTo>
                    <a:pt x="60" y="2056"/>
                    <a:pt x="60" y="2116"/>
                    <a:pt x="60" y="2116"/>
                  </a:cubicBezTo>
                  <a:cubicBezTo>
                    <a:pt x="0" y="2235"/>
                    <a:pt x="0" y="2294"/>
                    <a:pt x="0" y="2294"/>
                  </a:cubicBezTo>
                  <a:cubicBezTo>
                    <a:pt x="0" y="2369"/>
                    <a:pt x="0" y="2428"/>
                    <a:pt x="60" y="2488"/>
                  </a:cubicBezTo>
                  <a:cubicBezTo>
                    <a:pt x="60" y="2488"/>
                    <a:pt x="60" y="2548"/>
                    <a:pt x="119" y="2548"/>
                  </a:cubicBezTo>
                  <a:cubicBezTo>
                    <a:pt x="119" y="2548"/>
                    <a:pt x="179" y="2548"/>
                    <a:pt x="238" y="2607"/>
                  </a:cubicBezTo>
                  <a:cubicBezTo>
                    <a:pt x="372" y="2607"/>
                    <a:pt x="492" y="2667"/>
                    <a:pt x="670" y="2741"/>
                  </a:cubicBezTo>
                  <a:lnTo>
                    <a:pt x="924" y="2741"/>
                  </a:lnTo>
                  <a:cubicBezTo>
                    <a:pt x="1043" y="2801"/>
                    <a:pt x="1117" y="2801"/>
                    <a:pt x="1237" y="2801"/>
                  </a:cubicBezTo>
                  <a:lnTo>
                    <a:pt x="1922" y="2801"/>
                  </a:lnTo>
                  <a:cubicBezTo>
                    <a:pt x="2041" y="2801"/>
                    <a:pt x="2160" y="2741"/>
                    <a:pt x="2294" y="2741"/>
                  </a:cubicBezTo>
                  <a:cubicBezTo>
                    <a:pt x="2413" y="2741"/>
                    <a:pt x="2473" y="2667"/>
                    <a:pt x="2607" y="2667"/>
                  </a:cubicBezTo>
                  <a:cubicBezTo>
                    <a:pt x="2845" y="2607"/>
                    <a:pt x="3039" y="2548"/>
                    <a:pt x="3158" y="2428"/>
                  </a:cubicBezTo>
                  <a:cubicBezTo>
                    <a:pt x="3352" y="2369"/>
                    <a:pt x="3471" y="2294"/>
                    <a:pt x="3531" y="2235"/>
                  </a:cubicBezTo>
                  <a:cubicBezTo>
                    <a:pt x="3650" y="2175"/>
                    <a:pt x="3650" y="2116"/>
                    <a:pt x="3650" y="2116"/>
                  </a:cubicBezTo>
                  <a:cubicBezTo>
                    <a:pt x="3784" y="2116"/>
                    <a:pt x="3784" y="1996"/>
                    <a:pt x="3724" y="1922"/>
                  </a:cubicBezTo>
                  <a:cubicBezTo>
                    <a:pt x="3724" y="1852"/>
                    <a:pt x="3678" y="1823"/>
                    <a:pt x="3628" y="1823"/>
                  </a:cubicBezTo>
                  <a:cubicBezTo>
                    <a:pt x="3593" y="1823"/>
                    <a:pt x="3555" y="1838"/>
                    <a:pt x="3531" y="1862"/>
                  </a:cubicBezTo>
                  <a:lnTo>
                    <a:pt x="3412" y="1862"/>
                  </a:lnTo>
                  <a:cubicBezTo>
                    <a:pt x="3277" y="1922"/>
                    <a:pt x="3158" y="1922"/>
                    <a:pt x="3039" y="1996"/>
                  </a:cubicBezTo>
                  <a:cubicBezTo>
                    <a:pt x="2845" y="1996"/>
                    <a:pt x="2667" y="2056"/>
                    <a:pt x="2473" y="2116"/>
                  </a:cubicBezTo>
                  <a:lnTo>
                    <a:pt x="2160" y="2116"/>
                  </a:lnTo>
                  <a:cubicBezTo>
                    <a:pt x="2101" y="2175"/>
                    <a:pt x="1981" y="2175"/>
                    <a:pt x="1862" y="2175"/>
                  </a:cubicBezTo>
                  <a:cubicBezTo>
                    <a:pt x="2101" y="2116"/>
                    <a:pt x="2294" y="1996"/>
                    <a:pt x="2473" y="1922"/>
                  </a:cubicBezTo>
                  <a:cubicBezTo>
                    <a:pt x="2667" y="1862"/>
                    <a:pt x="2845" y="1743"/>
                    <a:pt x="2980" y="1684"/>
                  </a:cubicBezTo>
                  <a:cubicBezTo>
                    <a:pt x="3099" y="1624"/>
                    <a:pt x="3218" y="1549"/>
                    <a:pt x="3277" y="1490"/>
                  </a:cubicBezTo>
                  <a:cubicBezTo>
                    <a:pt x="3412" y="1430"/>
                    <a:pt x="3412" y="1371"/>
                    <a:pt x="3412" y="1371"/>
                  </a:cubicBezTo>
                  <a:cubicBezTo>
                    <a:pt x="3471" y="1371"/>
                    <a:pt x="3471" y="1311"/>
                    <a:pt x="3471" y="1252"/>
                  </a:cubicBezTo>
                  <a:cubicBezTo>
                    <a:pt x="3471" y="1153"/>
                    <a:pt x="3439" y="1094"/>
                    <a:pt x="3368" y="1094"/>
                  </a:cubicBezTo>
                  <a:cubicBezTo>
                    <a:pt x="3343" y="1094"/>
                    <a:pt x="3313" y="1102"/>
                    <a:pt x="3277" y="1117"/>
                  </a:cubicBezTo>
                  <a:lnTo>
                    <a:pt x="3158" y="1117"/>
                  </a:lnTo>
                  <a:cubicBezTo>
                    <a:pt x="3039" y="1177"/>
                    <a:pt x="2905" y="1177"/>
                    <a:pt x="2786" y="1252"/>
                  </a:cubicBezTo>
                  <a:cubicBezTo>
                    <a:pt x="2607" y="1252"/>
                    <a:pt x="2413" y="1311"/>
                    <a:pt x="2235" y="1371"/>
                  </a:cubicBezTo>
                  <a:cubicBezTo>
                    <a:pt x="2160" y="1430"/>
                    <a:pt x="2041" y="1430"/>
                    <a:pt x="1981" y="1490"/>
                  </a:cubicBezTo>
                  <a:cubicBezTo>
                    <a:pt x="1862" y="1490"/>
                    <a:pt x="1788" y="1549"/>
                    <a:pt x="1669" y="1624"/>
                  </a:cubicBezTo>
                  <a:cubicBezTo>
                    <a:pt x="1549" y="1624"/>
                    <a:pt x="1490" y="1684"/>
                    <a:pt x="1356" y="1684"/>
                  </a:cubicBezTo>
                  <a:cubicBezTo>
                    <a:pt x="1296" y="1743"/>
                    <a:pt x="1177" y="1803"/>
                    <a:pt x="1117" y="1803"/>
                  </a:cubicBezTo>
                  <a:cubicBezTo>
                    <a:pt x="983" y="1862"/>
                    <a:pt x="924" y="1862"/>
                    <a:pt x="804" y="1922"/>
                  </a:cubicBezTo>
                  <a:lnTo>
                    <a:pt x="924" y="1803"/>
                  </a:lnTo>
                  <a:cubicBezTo>
                    <a:pt x="983" y="1743"/>
                    <a:pt x="1117" y="1684"/>
                    <a:pt x="1177" y="1624"/>
                  </a:cubicBezTo>
                  <a:cubicBezTo>
                    <a:pt x="1296" y="1549"/>
                    <a:pt x="1356" y="1490"/>
                    <a:pt x="1490" y="1430"/>
                  </a:cubicBezTo>
                  <a:cubicBezTo>
                    <a:pt x="1609" y="1371"/>
                    <a:pt x="1728" y="1311"/>
                    <a:pt x="1788" y="1252"/>
                  </a:cubicBezTo>
                  <a:cubicBezTo>
                    <a:pt x="2041" y="1117"/>
                    <a:pt x="2294" y="1058"/>
                    <a:pt x="2473" y="939"/>
                  </a:cubicBezTo>
                  <a:cubicBezTo>
                    <a:pt x="2667" y="805"/>
                    <a:pt x="2905" y="685"/>
                    <a:pt x="3039" y="626"/>
                  </a:cubicBezTo>
                  <a:lnTo>
                    <a:pt x="3650" y="313"/>
                  </a:lnTo>
                  <a:cubicBezTo>
                    <a:pt x="3724" y="313"/>
                    <a:pt x="3724" y="194"/>
                    <a:pt x="3724" y="134"/>
                  </a:cubicBezTo>
                  <a:cubicBezTo>
                    <a:pt x="3724" y="60"/>
                    <a:pt x="3650" y="0"/>
                    <a:pt x="35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7" name="Google Shape;4937;p30"/>
            <p:cNvSpPr/>
            <p:nvPr/>
          </p:nvSpPr>
          <p:spPr>
            <a:xfrm>
              <a:off x="1568606" y="893222"/>
              <a:ext cx="139005" cy="212563"/>
            </a:xfrm>
            <a:custGeom>
              <a:avLst/>
              <a:gdLst/>
              <a:ahLst/>
              <a:cxnLst/>
              <a:rect l="l" t="t" r="r" b="b"/>
              <a:pathLst>
                <a:path w="4456" h="6814" extrusionOk="0">
                  <a:moveTo>
                    <a:pt x="2498" y="0"/>
                  </a:moveTo>
                  <a:cubicBezTo>
                    <a:pt x="2097" y="0"/>
                    <a:pt x="1695" y="265"/>
                    <a:pt x="1371" y="897"/>
                  </a:cubicBezTo>
                  <a:cubicBezTo>
                    <a:pt x="253" y="3131"/>
                    <a:pt x="0" y="6304"/>
                    <a:pt x="864" y="6796"/>
                  </a:cubicBezTo>
                  <a:cubicBezTo>
                    <a:pt x="895" y="6808"/>
                    <a:pt x="933" y="6813"/>
                    <a:pt x="979" y="6813"/>
                  </a:cubicBezTo>
                  <a:cubicBezTo>
                    <a:pt x="1684" y="6813"/>
                    <a:pt x="4052" y="5421"/>
                    <a:pt x="4276" y="3265"/>
                  </a:cubicBezTo>
                  <a:cubicBezTo>
                    <a:pt x="4455" y="1584"/>
                    <a:pt x="3479" y="0"/>
                    <a:pt x="24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8" name="Google Shape;4938;p30"/>
            <p:cNvSpPr/>
            <p:nvPr/>
          </p:nvSpPr>
          <p:spPr>
            <a:xfrm>
              <a:off x="1591815" y="985310"/>
              <a:ext cx="91121" cy="114361"/>
            </a:xfrm>
            <a:custGeom>
              <a:avLst/>
              <a:gdLst/>
              <a:ahLst/>
              <a:cxnLst/>
              <a:rect l="l" t="t" r="r" b="b"/>
              <a:pathLst>
                <a:path w="2921" h="3666" extrusionOk="0">
                  <a:moveTo>
                    <a:pt x="924" y="2850"/>
                  </a:moveTo>
                  <a:cubicBezTo>
                    <a:pt x="923" y="2865"/>
                    <a:pt x="916" y="2920"/>
                    <a:pt x="865" y="2920"/>
                  </a:cubicBezTo>
                  <a:cubicBezTo>
                    <a:pt x="894" y="2885"/>
                    <a:pt x="908" y="2866"/>
                    <a:pt x="924" y="2850"/>
                  </a:cubicBezTo>
                  <a:close/>
                  <a:moveTo>
                    <a:pt x="1804" y="0"/>
                  </a:moveTo>
                  <a:cubicBezTo>
                    <a:pt x="1744" y="0"/>
                    <a:pt x="1669" y="60"/>
                    <a:pt x="1610" y="120"/>
                  </a:cubicBezTo>
                  <a:lnTo>
                    <a:pt x="1610" y="179"/>
                  </a:lnTo>
                  <a:lnTo>
                    <a:pt x="1610" y="239"/>
                  </a:lnTo>
                  <a:cubicBezTo>
                    <a:pt x="1550" y="313"/>
                    <a:pt x="1550" y="373"/>
                    <a:pt x="1550" y="432"/>
                  </a:cubicBezTo>
                  <a:cubicBezTo>
                    <a:pt x="1491" y="492"/>
                    <a:pt x="1491" y="552"/>
                    <a:pt x="1491" y="611"/>
                  </a:cubicBezTo>
                  <a:cubicBezTo>
                    <a:pt x="1431" y="686"/>
                    <a:pt x="1431" y="805"/>
                    <a:pt x="1372" y="864"/>
                  </a:cubicBezTo>
                  <a:cubicBezTo>
                    <a:pt x="1372" y="924"/>
                    <a:pt x="1297" y="1058"/>
                    <a:pt x="1237" y="1118"/>
                  </a:cubicBezTo>
                  <a:cubicBezTo>
                    <a:pt x="1178" y="1237"/>
                    <a:pt x="1178" y="1296"/>
                    <a:pt x="1118" y="1431"/>
                  </a:cubicBezTo>
                  <a:cubicBezTo>
                    <a:pt x="1059" y="1490"/>
                    <a:pt x="999" y="1609"/>
                    <a:pt x="999" y="1669"/>
                  </a:cubicBezTo>
                  <a:cubicBezTo>
                    <a:pt x="925" y="1803"/>
                    <a:pt x="865" y="1863"/>
                    <a:pt x="805" y="1982"/>
                  </a:cubicBezTo>
                  <a:cubicBezTo>
                    <a:pt x="746" y="2041"/>
                    <a:pt x="746" y="2175"/>
                    <a:pt x="686" y="2235"/>
                  </a:cubicBezTo>
                  <a:lnTo>
                    <a:pt x="686" y="1922"/>
                  </a:lnTo>
                  <a:cubicBezTo>
                    <a:pt x="746" y="1490"/>
                    <a:pt x="746" y="1058"/>
                    <a:pt x="686" y="745"/>
                  </a:cubicBezTo>
                  <a:cubicBezTo>
                    <a:pt x="686" y="611"/>
                    <a:pt x="686" y="492"/>
                    <a:pt x="627" y="373"/>
                  </a:cubicBezTo>
                  <a:lnTo>
                    <a:pt x="627" y="239"/>
                  </a:lnTo>
                  <a:cubicBezTo>
                    <a:pt x="552" y="179"/>
                    <a:pt x="552" y="120"/>
                    <a:pt x="493" y="120"/>
                  </a:cubicBezTo>
                  <a:cubicBezTo>
                    <a:pt x="373" y="120"/>
                    <a:pt x="314" y="179"/>
                    <a:pt x="254" y="239"/>
                  </a:cubicBezTo>
                  <a:lnTo>
                    <a:pt x="254" y="373"/>
                  </a:lnTo>
                  <a:cubicBezTo>
                    <a:pt x="254" y="492"/>
                    <a:pt x="180" y="611"/>
                    <a:pt x="180" y="745"/>
                  </a:cubicBezTo>
                  <a:cubicBezTo>
                    <a:pt x="180" y="924"/>
                    <a:pt x="180" y="1058"/>
                    <a:pt x="120" y="1237"/>
                  </a:cubicBezTo>
                  <a:lnTo>
                    <a:pt x="120" y="1550"/>
                  </a:lnTo>
                  <a:lnTo>
                    <a:pt x="120" y="1863"/>
                  </a:lnTo>
                  <a:cubicBezTo>
                    <a:pt x="61" y="2041"/>
                    <a:pt x="61" y="2235"/>
                    <a:pt x="61" y="2414"/>
                  </a:cubicBezTo>
                  <a:lnTo>
                    <a:pt x="61" y="2727"/>
                  </a:lnTo>
                  <a:cubicBezTo>
                    <a:pt x="1" y="2786"/>
                    <a:pt x="61" y="2846"/>
                    <a:pt x="1" y="2980"/>
                  </a:cubicBezTo>
                  <a:lnTo>
                    <a:pt x="1" y="3471"/>
                  </a:lnTo>
                  <a:cubicBezTo>
                    <a:pt x="1" y="3531"/>
                    <a:pt x="1" y="3531"/>
                    <a:pt x="61" y="3531"/>
                  </a:cubicBezTo>
                  <a:cubicBezTo>
                    <a:pt x="61" y="3591"/>
                    <a:pt x="120" y="3665"/>
                    <a:pt x="180" y="3665"/>
                  </a:cubicBezTo>
                  <a:cubicBezTo>
                    <a:pt x="180" y="3665"/>
                    <a:pt x="254" y="3665"/>
                    <a:pt x="433" y="3591"/>
                  </a:cubicBezTo>
                  <a:lnTo>
                    <a:pt x="627" y="3591"/>
                  </a:lnTo>
                  <a:cubicBezTo>
                    <a:pt x="746" y="3531"/>
                    <a:pt x="805" y="3531"/>
                    <a:pt x="925" y="3471"/>
                  </a:cubicBezTo>
                  <a:cubicBezTo>
                    <a:pt x="1059" y="3412"/>
                    <a:pt x="1118" y="3352"/>
                    <a:pt x="1237" y="3293"/>
                  </a:cubicBezTo>
                  <a:cubicBezTo>
                    <a:pt x="1372" y="3218"/>
                    <a:pt x="1491" y="3159"/>
                    <a:pt x="1610" y="3099"/>
                  </a:cubicBezTo>
                  <a:cubicBezTo>
                    <a:pt x="1669" y="2980"/>
                    <a:pt x="1804" y="2920"/>
                    <a:pt x="1923" y="2786"/>
                  </a:cubicBezTo>
                  <a:cubicBezTo>
                    <a:pt x="2042" y="2667"/>
                    <a:pt x="2116" y="2548"/>
                    <a:pt x="2236" y="2473"/>
                  </a:cubicBezTo>
                  <a:cubicBezTo>
                    <a:pt x="2295" y="2354"/>
                    <a:pt x="2414" y="2235"/>
                    <a:pt x="2489" y="2101"/>
                  </a:cubicBezTo>
                  <a:cubicBezTo>
                    <a:pt x="2548" y="1982"/>
                    <a:pt x="2608" y="1803"/>
                    <a:pt x="2668" y="1669"/>
                  </a:cubicBezTo>
                  <a:cubicBezTo>
                    <a:pt x="2727" y="1550"/>
                    <a:pt x="2787" y="1431"/>
                    <a:pt x="2787" y="1296"/>
                  </a:cubicBezTo>
                  <a:cubicBezTo>
                    <a:pt x="2861" y="1177"/>
                    <a:pt x="2861" y="1058"/>
                    <a:pt x="2921" y="924"/>
                  </a:cubicBezTo>
                  <a:lnTo>
                    <a:pt x="2921" y="686"/>
                  </a:lnTo>
                  <a:lnTo>
                    <a:pt x="2921" y="432"/>
                  </a:lnTo>
                  <a:lnTo>
                    <a:pt x="2921" y="239"/>
                  </a:lnTo>
                  <a:cubicBezTo>
                    <a:pt x="2921" y="179"/>
                    <a:pt x="2861" y="120"/>
                    <a:pt x="2787" y="60"/>
                  </a:cubicBezTo>
                  <a:cubicBezTo>
                    <a:pt x="2727" y="60"/>
                    <a:pt x="2608" y="120"/>
                    <a:pt x="2608" y="179"/>
                  </a:cubicBezTo>
                  <a:cubicBezTo>
                    <a:pt x="2608" y="179"/>
                    <a:pt x="2608" y="239"/>
                    <a:pt x="2548" y="373"/>
                  </a:cubicBezTo>
                  <a:cubicBezTo>
                    <a:pt x="2548" y="432"/>
                    <a:pt x="2548" y="492"/>
                    <a:pt x="2489" y="552"/>
                  </a:cubicBezTo>
                  <a:cubicBezTo>
                    <a:pt x="2489" y="686"/>
                    <a:pt x="2414" y="745"/>
                    <a:pt x="2414" y="805"/>
                  </a:cubicBezTo>
                  <a:cubicBezTo>
                    <a:pt x="2355" y="924"/>
                    <a:pt x="2355" y="984"/>
                    <a:pt x="2295" y="1118"/>
                  </a:cubicBezTo>
                  <a:cubicBezTo>
                    <a:pt x="2236" y="1237"/>
                    <a:pt x="2176" y="1296"/>
                    <a:pt x="2116" y="1431"/>
                  </a:cubicBezTo>
                  <a:cubicBezTo>
                    <a:pt x="2116" y="1550"/>
                    <a:pt x="2042" y="1669"/>
                    <a:pt x="1923" y="1728"/>
                  </a:cubicBezTo>
                  <a:cubicBezTo>
                    <a:pt x="1863" y="1863"/>
                    <a:pt x="1804" y="1982"/>
                    <a:pt x="1744" y="2101"/>
                  </a:cubicBezTo>
                  <a:lnTo>
                    <a:pt x="1491" y="2354"/>
                  </a:lnTo>
                  <a:cubicBezTo>
                    <a:pt x="1431" y="2473"/>
                    <a:pt x="1297" y="2548"/>
                    <a:pt x="1237" y="2667"/>
                  </a:cubicBezTo>
                  <a:cubicBezTo>
                    <a:pt x="1120" y="2726"/>
                    <a:pt x="1061" y="2784"/>
                    <a:pt x="932" y="2843"/>
                  </a:cubicBezTo>
                  <a:lnTo>
                    <a:pt x="932" y="2843"/>
                  </a:lnTo>
                  <a:cubicBezTo>
                    <a:pt x="947" y="2828"/>
                    <a:pt x="966" y="2813"/>
                    <a:pt x="999" y="2786"/>
                  </a:cubicBezTo>
                  <a:cubicBezTo>
                    <a:pt x="1059" y="2727"/>
                    <a:pt x="1118" y="2667"/>
                    <a:pt x="1178" y="2548"/>
                  </a:cubicBezTo>
                  <a:cubicBezTo>
                    <a:pt x="1237" y="2473"/>
                    <a:pt x="1297" y="2354"/>
                    <a:pt x="1372" y="2295"/>
                  </a:cubicBezTo>
                  <a:cubicBezTo>
                    <a:pt x="1431" y="2175"/>
                    <a:pt x="1491" y="2101"/>
                    <a:pt x="1550" y="1982"/>
                  </a:cubicBezTo>
                  <a:cubicBezTo>
                    <a:pt x="1550" y="1863"/>
                    <a:pt x="1610" y="1728"/>
                    <a:pt x="1669" y="1669"/>
                  </a:cubicBezTo>
                  <a:cubicBezTo>
                    <a:pt x="1744" y="1550"/>
                    <a:pt x="1744" y="1431"/>
                    <a:pt x="1804" y="1356"/>
                  </a:cubicBezTo>
                  <a:cubicBezTo>
                    <a:pt x="1863" y="1237"/>
                    <a:pt x="1863" y="1118"/>
                    <a:pt x="1863" y="1058"/>
                  </a:cubicBezTo>
                  <a:cubicBezTo>
                    <a:pt x="1923" y="924"/>
                    <a:pt x="1923" y="864"/>
                    <a:pt x="1923" y="745"/>
                  </a:cubicBezTo>
                  <a:cubicBezTo>
                    <a:pt x="1982" y="686"/>
                    <a:pt x="1982" y="552"/>
                    <a:pt x="1982" y="492"/>
                  </a:cubicBezTo>
                  <a:lnTo>
                    <a:pt x="1982" y="313"/>
                  </a:lnTo>
                  <a:cubicBezTo>
                    <a:pt x="1982" y="179"/>
                    <a:pt x="1923" y="120"/>
                    <a:pt x="1923" y="120"/>
                  </a:cubicBezTo>
                  <a:cubicBezTo>
                    <a:pt x="1923" y="60"/>
                    <a:pt x="1863" y="0"/>
                    <a:pt x="1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9" name="Google Shape;4939;p30"/>
            <p:cNvSpPr/>
            <p:nvPr/>
          </p:nvSpPr>
          <p:spPr>
            <a:xfrm>
              <a:off x="974216" y="1077491"/>
              <a:ext cx="632978" cy="564037"/>
            </a:xfrm>
            <a:custGeom>
              <a:avLst/>
              <a:gdLst/>
              <a:ahLst/>
              <a:cxnLst/>
              <a:rect l="l" t="t" r="r" b="b"/>
              <a:pathLst>
                <a:path w="20291" h="18081" extrusionOk="0">
                  <a:moveTo>
                    <a:pt x="20140" y="0"/>
                  </a:moveTo>
                  <a:cubicBezTo>
                    <a:pt x="20076" y="0"/>
                    <a:pt x="20030" y="42"/>
                    <a:pt x="19978" y="84"/>
                  </a:cubicBezTo>
                  <a:cubicBezTo>
                    <a:pt x="19978" y="84"/>
                    <a:pt x="19918" y="144"/>
                    <a:pt x="19799" y="338"/>
                  </a:cubicBezTo>
                  <a:cubicBezTo>
                    <a:pt x="19739" y="516"/>
                    <a:pt x="19546" y="770"/>
                    <a:pt x="19367" y="1083"/>
                  </a:cubicBezTo>
                  <a:cubicBezTo>
                    <a:pt x="19173" y="1381"/>
                    <a:pt x="18935" y="1753"/>
                    <a:pt x="18622" y="2200"/>
                  </a:cubicBezTo>
                  <a:cubicBezTo>
                    <a:pt x="18309" y="2572"/>
                    <a:pt x="17996" y="3064"/>
                    <a:pt x="17624" y="3556"/>
                  </a:cubicBezTo>
                  <a:cubicBezTo>
                    <a:pt x="17445" y="3809"/>
                    <a:pt x="17192" y="4122"/>
                    <a:pt x="16998" y="4360"/>
                  </a:cubicBezTo>
                  <a:cubicBezTo>
                    <a:pt x="16819" y="4613"/>
                    <a:pt x="16566" y="4926"/>
                    <a:pt x="16387" y="5179"/>
                  </a:cubicBezTo>
                  <a:cubicBezTo>
                    <a:pt x="15881" y="5731"/>
                    <a:pt x="15389" y="6356"/>
                    <a:pt x="14898" y="6967"/>
                  </a:cubicBezTo>
                  <a:cubicBezTo>
                    <a:pt x="14391" y="7533"/>
                    <a:pt x="13840" y="8159"/>
                    <a:pt x="13274" y="8770"/>
                  </a:cubicBezTo>
                  <a:cubicBezTo>
                    <a:pt x="12976" y="9023"/>
                    <a:pt x="12663" y="9336"/>
                    <a:pt x="12350" y="9649"/>
                  </a:cubicBezTo>
                  <a:lnTo>
                    <a:pt x="11918" y="10081"/>
                  </a:lnTo>
                  <a:lnTo>
                    <a:pt x="11412" y="10513"/>
                  </a:lnTo>
                  <a:cubicBezTo>
                    <a:pt x="11114" y="10766"/>
                    <a:pt x="10801" y="11064"/>
                    <a:pt x="10548" y="11377"/>
                  </a:cubicBezTo>
                  <a:cubicBezTo>
                    <a:pt x="10175" y="11630"/>
                    <a:pt x="9862" y="11883"/>
                    <a:pt x="9549" y="12181"/>
                  </a:cubicBezTo>
                  <a:cubicBezTo>
                    <a:pt x="9371" y="12315"/>
                    <a:pt x="9251" y="12434"/>
                    <a:pt x="9058" y="12554"/>
                  </a:cubicBezTo>
                  <a:cubicBezTo>
                    <a:pt x="8939" y="12688"/>
                    <a:pt x="8745" y="12807"/>
                    <a:pt x="8626" y="12926"/>
                  </a:cubicBezTo>
                  <a:cubicBezTo>
                    <a:pt x="8253" y="13179"/>
                    <a:pt x="7941" y="13433"/>
                    <a:pt x="7628" y="13671"/>
                  </a:cubicBezTo>
                  <a:cubicBezTo>
                    <a:pt x="7017" y="14118"/>
                    <a:pt x="6332" y="14550"/>
                    <a:pt x="5765" y="14922"/>
                  </a:cubicBezTo>
                  <a:cubicBezTo>
                    <a:pt x="5155" y="15295"/>
                    <a:pt x="4529" y="15667"/>
                    <a:pt x="3963" y="15980"/>
                  </a:cubicBezTo>
                  <a:cubicBezTo>
                    <a:pt x="3412" y="16218"/>
                    <a:pt x="2920" y="16531"/>
                    <a:pt x="2473" y="16725"/>
                  </a:cubicBezTo>
                  <a:cubicBezTo>
                    <a:pt x="2354" y="16785"/>
                    <a:pt x="2235" y="16844"/>
                    <a:pt x="2101" y="16904"/>
                  </a:cubicBezTo>
                  <a:cubicBezTo>
                    <a:pt x="1981" y="16963"/>
                    <a:pt x="1922" y="17023"/>
                    <a:pt x="1803" y="17023"/>
                  </a:cubicBezTo>
                  <a:cubicBezTo>
                    <a:pt x="1609" y="17157"/>
                    <a:pt x="1430" y="17217"/>
                    <a:pt x="1237" y="17276"/>
                  </a:cubicBezTo>
                  <a:cubicBezTo>
                    <a:pt x="551" y="17589"/>
                    <a:pt x="179" y="17708"/>
                    <a:pt x="179" y="17708"/>
                  </a:cubicBezTo>
                  <a:lnTo>
                    <a:pt x="119" y="17708"/>
                  </a:lnTo>
                  <a:cubicBezTo>
                    <a:pt x="60" y="17768"/>
                    <a:pt x="0" y="17842"/>
                    <a:pt x="60" y="17961"/>
                  </a:cubicBezTo>
                  <a:cubicBezTo>
                    <a:pt x="60" y="18021"/>
                    <a:pt x="179" y="18081"/>
                    <a:pt x="313" y="18081"/>
                  </a:cubicBezTo>
                  <a:cubicBezTo>
                    <a:pt x="313" y="18081"/>
                    <a:pt x="685" y="17902"/>
                    <a:pt x="1356" y="17649"/>
                  </a:cubicBezTo>
                  <a:cubicBezTo>
                    <a:pt x="1549" y="17589"/>
                    <a:pt x="1728" y="17529"/>
                    <a:pt x="1981" y="17470"/>
                  </a:cubicBezTo>
                  <a:cubicBezTo>
                    <a:pt x="2041" y="17395"/>
                    <a:pt x="2175" y="17336"/>
                    <a:pt x="2294" y="17336"/>
                  </a:cubicBezTo>
                  <a:cubicBezTo>
                    <a:pt x="2414" y="17276"/>
                    <a:pt x="2548" y="17217"/>
                    <a:pt x="2667" y="17157"/>
                  </a:cubicBezTo>
                  <a:cubicBezTo>
                    <a:pt x="3099" y="16963"/>
                    <a:pt x="3665" y="16725"/>
                    <a:pt x="4216" y="16412"/>
                  </a:cubicBezTo>
                  <a:cubicBezTo>
                    <a:pt x="4782" y="16099"/>
                    <a:pt x="5393" y="15786"/>
                    <a:pt x="6019" y="15414"/>
                  </a:cubicBezTo>
                  <a:cubicBezTo>
                    <a:pt x="6332" y="15235"/>
                    <a:pt x="6704" y="14982"/>
                    <a:pt x="7017" y="14788"/>
                  </a:cubicBezTo>
                  <a:cubicBezTo>
                    <a:pt x="7315" y="14609"/>
                    <a:pt x="7687" y="14416"/>
                    <a:pt x="8000" y="14177"/>
                  </a:cubicBezTo>
                  <a:cubicBezTo>
                    <a:pt x="8313" y="13924"/>
                    <a:pt x="8626" y="13671"/>
                    <a:pt x="8998" y="13433"/>
                  </a:cubicBezTo>
                  <a:cubicBezTo>
                    <a:pt x="9117" y="13299"/>
                    <a:pt x="9311" y="13179"/>
                    <a:pt x="9490" y="13060"/>
                  </a:cubicBezTo>
                  <a:cubicBezTo>
                    <a:pt x="9624" y="12926"/>
                    <a:pt x="9803" y="12807"/>
                    <a:pt x="9922" y="12628"/>
                  </a:cubicBezTo>
                  <a:cubicBezTo>
                    <a:pt x="10294" y="12375"/>
                    <a:pt x="10607" y="12122"/>
                    <a:pt x="10920" y="11809"/>
                  </a:cubicBezTo>
                  <a:cubicBezTo>
                    <a:pt x="11233" y="11570"/>
                    <a:pt x="11546" y="11258"/>
                    <a:pt x="11918" y="11004"/>
                  </a:cubicBezTo>
                  <a:cubicBezTo>
                    <a:pt x="12037" y="10826"/>
                    <a:pt x="12231" y="10691"/>
                    <a:pt x="12350" y="10572"/>
                  </a:cubicBezTo>
                  <a:lnTo>
                    <a:pt x="12782" y="10081"/>
                  </a:lnTo>
                  <a:cubicBezTo>
                    <a:pt x="13095" y="9768"/>
                    <a:pt x="13408" y="9515"/>
                    <a:pt x="13721" y="9202"/>
                  </a:cubicBezTo>
                  <a:cubicBezTo>
                    <a:pt x="14272" y="8591"/>
                    <a:pt x="14838" y="7965"/>
                    <a:pt x="15330" y="7340"/>
                  </a:cubicBezTo>
                  <a:cubicBezTo>
                    <a:pt x="15643" y="7042"/>
                    <a:pt x="15881" y="6729"/>
                    <a:pt x="16134" y="6416"/>
                  </a:cubicBezTo>
                  <a:cubicBezTo>
                    <a:pt x="16328" y="6103"/>
                    <a:pt x="16566" y="5850"/>
                    <a:pt x="16819" y="5552"/>
                  </a:cubicBezTo>
                  <a:cubicBezTo>
                    <a:pt x="17073" y="5239"/>
                    <a:pt x="17251" y="4986"/>
                    <a:pt x="17445" y="4673"/>
                  </a:cubicBezTo>
                  <a:cubicBezTo>
                    <a:pt x="17624" y="4435"/>
                    <a:pt x="17877" y="4122"/>
                    <a:pt x="17996" y="3868"/>
                  </a:cubicBezTo>
                  <a:cubicBezTo>
                    <a:pt x="18190" y="3615"/>
                    <a:pt x="18369" y="3377"/>
                    <a:pt x="18562" y="3124"/>
                  </a:cubicBezTo>
                  <a:cubicBezTo>
                    <a:pt x="18682" y="2870"/>
                    <a:pt x="18860" y="2632"/>
                    <a:pt x="18994" y="2438"/>
                  </a:cubicBezTo>
                  <a:cubicBezTo>
                    <a:pt x="19307" y="2006"/>
                    <a:pt x="19486" y="1574"/>
                    <a:pt x="19680" y="1261"/>
                  </a:cubicBezTo>
                  <a:cubicBezTo>
                    <a:pt x="19918" y="948"/>
                    <a:pt x="20052" y="710"/>
                    <a:pt x="20112" y="516"/>
                  </a:cubicBezTo>
                  <a:cubicBezTo>
                    <a:pt x="20231" y="338"/>
                    <a:pt x="20291" y="263"/>
                    <a:pt x="20291" y="263"/>
                  </a:cubicBezTo>
                  <a:cubicBezTo>
                    <a:pt x="20291" y="144"/>
                    <a:pt x="20291" y="84"/>
                    <a:pt x="20231" y="25"/>
                  </a:cubicBezTo>
                  <a:cubicBezTo>
                    <a:pt x="20196" y="7"/>
                    <a:pt x="20166" y="0"/>
                    <a:pt x="2014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0" name="Google Shape;4940;p30"/>
            <p:cNvSpPr/>
            <p:nvPr/>
          </p:nvSpPr>
          <p:spPr>
            <a:xfrm>
              <a:off x="1425452" y="1240891"/>
              <a:ext cx="133421" cy="89779"/>
            </a:xfrm>
            <a:custGeom>
              <a:avLst/>
              <a:gdLst/>
              <a:ahLst/>
              <a:cxnLst/>
              <a:rect l="l" t="t" r="r" b="b"/>
              <a:pathLst>
                <a:path w="4277" h="2878" extrusionOk="0">
                  <a:moveTo>
                    <a:pt x="4023" y="1"/>
                  </a:moveTo>
                  <a:cubicBezTo>
                    <a:pt x="4023" y="1"/>
                    <a:pt x="3963" y="61"/>
                    <a:pt x="3844" y="61"/>
                  </a:cubicBezTo>
                  <a:cubicBezTo>
                    <a:pt x="3785" y="61"/>
                    <a:pt x="3725" y="120"/>
                    <a:pt x="3591" y="120"/>
                  </a:cubicBezTo>
                  <a:cubicBezTo>
                    <a:pt x="3531" y="180"/>
                    <a:pt x="3412" y="180"/>
                    <a:pt x="3278" y="239"/>
                  </a:cubicBezTo>
                  <a:cubicBezTo>
                    <a:pt x="3219" y="314"/>
                    <a:pt x="3099" y="373"/>
                    <a:pt x="2980" y="373"/>
                  </a:cubicBezTo>
                  <a:cubicBezTo>
                    <a:pt x="2846" y="433"/>
                    <a:pt x="2727" y="493"/>
                    <a:pt x="2608" y="552"/>
                  </a:cubicBezTo>
                  <a:cubicBezTo>
                    <a:pt x="2474" y="612"/>
                    <a:pt x="2354" y="746"/>
                    <a:pt x="2235" y="805"/>
                  </a:cubicBezTo>
                  <a:cubicBezTo>
                    <a:pt x="2101" y="865"/>
                    <a:pt x="1982" y="925"/>
                    <a:pt x="1863" y="1059"/>
                  </a:cubicBezTo>
                  <a:cubicBezTo>
                    <a:pt x="1729" y="1118"/>
                    <a:pt x="1610" y="1178"/>
                    <a:pt x="1490" y="1297"/>
                  </a:cubicBezTo>
                  <a:cubicBezTo>
                    <a:pt x="1416" y="1357"/>
                    <a:pt x="1297" y="1491"/>
                    <a:pt x="1178" y="1550"/>
                  </a:cubicBezTo>
                  <a:cubicBezTo>
                    <a:pt x="1043" y="1610"/>
                    <a:pt x="984" y="1729"/>
                    <a:pt x="865" y="1804"/>
                  </a:cubicBezTo>
                  <a:cubicBezTo>
                    <a:pt x="746" y="1863"/>
                    <a:pt x="671" y="1982"/>
                    <a:pt x="611" y="2042"/>
                  </a:cubicBezTo>
                  <a:cubicBezTo>
                    <a:pt x="299" y="2355"/>
                    <a:pt x="60" y="2608"/>
                    <a:pt x="60" y="2608"/>
                  </a:cubicBezTo>
                  <a:cubicBezTo>
                    <a:pt x="60" y="2668"/>
                    <a:pt x="1" y="2727"/>
                    <a:pt x="60" y="2787"/>
                  </a:cubicBezTo>
                  <a:cubicBezTo>
                    <a:pt x="102" y="2829"/>
                    <a:pt x="173" y="2878"/>
                    <a:pt x="232" y="2878"/>
                  </a:cubicBezTo>
                  <a:cubicBezTo>
                    <a:pt x="258" y="2878"/>
                    <a:pt x="281" y="2869"/>
                    <a:pt x="299" y="2846"/>
                  </a:cubicBezTo>
                  <a:cubicBezTo>
                    <a:pt x="299" y="2846"/>
                    <a:pt x="552" y="2727"/>
                    <a:pt x="924" y="2474"/>
                  </a:cubicBezTo>
                  <a:cubicBezTo>
                    <a:pt x="984" y="2414"/>
                    <a:pt x="1118" y="2355"/>
                    <a:pt x="1237" y="2236"/>
                  </a:cubicBezTo>
                  <a:cubicBezTo>
                    <a:pt x="1297" y="2176"/>
                    <a:pt x="1416" y="2102"/>
                    <a:pt x="1550" y="2042"/>
                  </a:cubicBezTo>
                  <a:cubicBezTo>
                    <a:pt x="1669" y="1982"/>
                    <a:pt x="1729" y="1863"/>
                    <a:pt x="1863" y="1804"/>
                  </a:cubicBezTo>
                  <a:cubicBezTo>
                    <a:pt x="1982" y="1729"/>
                    <a:pt x="2101" y="1669"/>
                    <a:pt x="2235" y="1550"/>
                  </a:cubicBezTo>
                  <a:cubicBezTo>
                    <a:pt x="2354" y="1491"/>
                    <a:pt x="2474" y="1431"/>
                    <a:pt x="2608" y="1357"/>
                  </a:cubicBezTo>
                  <a:cubicBezTo>
                    <a:pt x="2727" y="1237"/>
                    <a:pt x="2846" y="1178"/>
                    <a:pt x="2906" y="1118"/>
                  </a:cubicBezTo>
                  <a:cubicBezTo>
                    <a:pt x="3040" y="1059"/>
                    <a:pt x="3159" y="984"/>
                    <a:pt x="3278" y="925"/>
                  </a:cubicBezTo>
                  <a:cubicBezTo>
                    <a:pt x="3353" y="865"/>
                    <a:pt x="3472" y="805"/>
                    <a:pt x="3531" y="746"/>
                  </a:cubicBezTo>
                  <a:cubicBezTo>
                    <a:pt x="3725" y="612"/>
                    <a:pt x="3904" y="493"/>
                    <a:pt x="3963" y="433"/>
                  </a:cubicBezTo>
                  <a:cubicBezTo>
                    <a:pt x="4097" y="373"/>
                    <a:pt x="4157" y="373"/>
                    <a:pt x="4157" y="373"/>
                  </a:cubicBezTo>
                  <a:cubicBezTo>
                    <a:pt x="4217" y="314"/>
                    <a:pt x="4276" y="239"/>
                    <a:pt x="4217" y="180"/>
                  </a:cubicBezTo>
                  <a:cubicBezTo>
                    <a:pt x="4217" y="61"/>
                    <a:pt x="4157" y="1"/>
                    <a:pt x="402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1" name="Google Shape;4941;p30"/>
            <p:cNvSpPr/>
            <p:nvPr/>
          </p:nvSpPr>
          <p:spPr>
            <a:xfrm>
              <a:off x="1464040" y="1088004"/>
              <a:ext cx="52064" cy="192723"/>
            </a:xfrm>
            <a:custGeom>
              <a:avLst/>
              <a:gdLst/>
              <a:ahLst/>
              <a:cxnLst/>
              <a:rect l="l" t="t" r="r" b="b"/>
              <a:pathLst>
                <a:path w="1669" h="6178" extrusionOk="0">
                  <a:moveTo>
                    <a:pt x="1296" y="1"/>
                  </a:moveTo>
                  <a:cubicBezTo>
                    <a:pt x="1237" y="1"/>
                    <a:pt x="1117" y="60"/>
                    <a:pt x="1117" y="120"/>
                  </a:cubicBezTo>
                  <a:lnTo>
                    <a:pt x="1117" y="433"/>
                  </a:lnTo>
                  <a:lnTo>
                    <a:pt x="1117" y="746"/>
                  </a:lnTo>
                  <a:lnTo>
                    <a:pt x="1117" y="1118"/>
                  </a:lnTo>
                  <a:lnTo>
                    <a:pt x="1117" y="1550"/>
                  </a:lnTo>
                  <a:cubicBezTo>
                    <a:pt x="1058" y="1669"/>
                    <a:pt x="1058" y="1863"/>
                    <a:pt x="1058" y="2042"/>
                  </a:cubicBezTo>
                  <a:cubicBezTo>
                    <a:pt x="1058" y="2235"/>
                    <a:pt x="998" y="2355"/>
                    <a:pt x="998" y="2533"/>
                  </a:cubicBezTo>
                  <a:cubicBezTo>
                    <a:pt x="998" y="2667"/>
                    <a:pt x="924" y="2727"/>
                    <a:pt x="924" y="2846"/>
                  </a:cubicBezTo>
                  <a:lnTo>
                    <a:pt x="864" y="3099"/>
                  </a:lnTo>
                  <a:cubicBezTo>
                    <a:pt x="864" y="3278"/>
                    <a:pt x="805" y="3472"/>
                    <a:pt x="745" y="3651"/>
                  </a:cubicBezTo>
                  <a:cubicBezTo>
                    <a:pt x="745" y="3844"/>
                    <a:pt x="685" y="3963"/>
                    <a:pt x="626" y="4157"/>
                  </a:cubicBezTo>
                  <a:cubicBezTo>
                    <a:pt x="626" y="4336"/>
                    <a:pt x="551" y="4470"/>
                    <a:pt x="492" y="4649"/>
                  </a:cubicBezTo>
                  <a:cubicBezTo>
                    <a:pt x="432" y="4768"/>
                    <a:pt x="373" y="4902"/>
                    <a:pt x="373" y="5081"/>
                  </a:cubicBezTo>
                  <a:cubicBezTo>
                    <a:pt x="313" y="5215"/>
                    <a:pt x="253" y="5334"/>
                    <a:pt x="179" y="5394"/>
                  </a:cubicBezTo>
                  <a:cubicBezTo>
                    <a:pt x="179" y="5513"/>
                    <a:pt x="119" y="5647"/>
                    <a:pt x="119" y="5706"/>
                  </a:cubicBezTo>
                  <a:cubicBezTo>
                    <a:pt x="60" y="5826"/>
                    <a:pt x="0" y="5960"/>
                    <a:pt x="0" y="5960"/>
                  </a:cubicBezTo>
                  <a:cubicBezTo>
                    <a:pt x="0" y="6019"/>
                    <a:pt x="0" y="6079"/>
                    <a:pt x="60" y="6138"/>
                  </a:cubicBezTo>
                  <a:cubicBezTo>
                    <a:pt x="84" y="6163"/>
                    <a:pt x="122" y="6178"/>
                    <a:pt x="162" y="6178"/>
                  </a:cubicBezTo>
                  <a:cubicBezTo>
                    <a:pt x="218" y="6178"/>
                    <a:pt x="278" y="6149"/>
                    <a:pt x="313" y="6079"/>
                  </a:cubicBezTo>
                  <a:cubicBezTo>
                    <a:pt x="313" y="6079"/>
                    <a:pt x="373" y="6019"/>
                    <a:pt x="432" y="5885"/>
                  </a:cubicBezTo>
                  <a:cubicBezTo>
                    <a:pt x="492" y="5826"/>
                    <a:pt x="551" y="5706"/>
                    <a:pt x="626" y="5647"/>
                  </a:cubicBezTo>
                  <a:cubicBezTo>
                    <a:pt x="685" y="5513"/>
                    <a:pt x="745" y="5394"/>
                    <a:pt x="805" y="5274"/>
                  </a:cubicBezTo>
                  <a:cubicBezTo>
                    <a:pt x="864" y="5140"/>
                    <a:pt x="924" y="4962"/>
                    <a:pt x="998" y="4842"/>
                  </a:cubicBezTo>
                  <a:cubicBezTo>
                    <a:pt x="1058" y="4708"/>
                    <a:pt x="1177" y="4530"/>
                    <a:pt x="1237" y="4336"/>
                  </a:cubicBezTo>
                  <a:cubicBezTo>
                    <a:pt x="1237" y="4157"/>
                    <a:pt x="1296" y="3963"/>
                    <a:pt x="1371" y="3785"/>
                  </a:cubicBezTo>
                  <a:cubicBezTo>
                    <a:pt x="1430" y="3591"/>
                    <a:pt x="1490" y="3412"/>
                    <a:pt x="1549" y="3219"/>
                  </a:cubicBezTo>
                  <a:lnTo>
                    <a:pt x="1549" y="2906"/>
                  </a:lnTo>
                  <a:cubicBezTo>
                    <a:pt x="1609" y="2846"/>
                    <a:pt x="1609" y="2727"/>
                    <a:pt x="1609" y="2667"/>
                  </a:cubicBezTo>
                  <a:cubicBezTo>
                    <a:pt x="1609" y="2474"/>
                    <a:pt x="1669" y="2295"/>
                    <a:pt x="1669" y="2101"/>
                  </a:cubicBezTo>
                  <a:lnTo>
                    <a:pt x="1669" y="1550"/>
                  </a:lnTo>
                  <a:cubicBezTo>
                    <a:pt x="1669" y="1356"/>
                    <a:pt x="1669" y="1237"/>
                    <a:pt x="1609" y="1044"/>
                  </a:cubicBezTo>
                  <a:lnTo>
                    <a:pt x="1609" y="671"/>
                  </a:lnTo>
                  <a:cubicBezTo>
                    <a:pt x="1549" y="552"/>
                    <a:pt x="1549" y="433"/>
                    <a:pt x="1549" y="373"/>
                  </a:cubicBezTo>
                  <a:cubicBezTo>
                    <a:pt x="1490" y="179"/>
                    <a:pt x="1490" y="120"/>
                    <a:pt x="1490" y="120"/>
                  </a:cubicBezTo>
                  <a:cubicBezTo>
                    <a:pt x="1490" y="60"/>
                    <a:pt x="1371" y="1"/>
                    <a:pt x="1296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2" name="Google Shape;4942;p30"/>
            <p:cNvSpPr/>
            <p:nvPr/>
          </p:nvSpPr>
          <p:spPr>
            <a:xfrm>
              <a:off x="1286041" y="1361272"/>
              <a:ext cx="63700" cy="101633"/>
            </a:xfrm>
            <a:custGeom>
              <a:avLst/>
              <a:gdLst/>
              <a:ahLst/>
              <a:cxnLst/>
              <a:rect l="l" t="t" r="r" b="b"/>
              <a:pathLst>
                <a:path w="2042" h="3258" extrusionOk="0">
                  <a:moveTo>
                    <a:pt x="1833" y="0"/>
                  </a:moveTo>
                  <a:cubicBezTo>
                    <a:pt x="1792" y="0"/>
                    <a:pt x="1758" y="15"/>
                    <a:pt x="1728" y="45"/>
                  </a:cubicBezTo>
                  <a:cubicBezTo>
                    <a:pt x="1728" y="45"/>
                    <a:pt x="1609" y="239"/>
                    <a:pt x="1416" y="552"/>
                  </a:cubicBezTo>
                  <a:cubicBezTo>
                    <a:pt x="1416" y="611"/>
                    <a:pt x="1356" y="671"/>
                    <a:pt x="1356" y="790"/>
                  </a:cubicBezTo>
                  <a:cubicBezTo>
                    <a:pt x="1296" y="850"/>
                    <a:pt x="1237" y="924"/>
                    <a:pt x="1177" y="1043"/>
                  </a:cubicBezTo>
                  <a:cubicBezTo>
                    <a:pt x="1118" y="1103"/>
                    <a:pt x="1118" y="1162"/>
                    <a:pt x="1043" y="1297"/>
                  </a:cubicBezTo>
                  <a:cubicBezTo>
                    <a:pt x="984" y="1356"/>
                    <a:pt x="984" y="1475"/>
                    <a:pt x="924" y="1535"/>
                  </a:cubicBezTo>
                  <a:cubicBezTo>
                    <a:pt x="805" y="1729"/>
                    <a:pt x="671" y="1907"/>
                    <a:pt x="611" y="2041"/>
                  </a:cubicBezTo>
                  <a:cubicBezTo>
                    <a:pt x="552" y="2101"/>
                    <a:pt x="552" y="2161"/>
                    <a:pt x="492" y="2161"/>
                  </a:cubicBezTo>
                  <a:cubicBezTo>
                    <a:pt x="492" y="2220"/>
                    <a:pt x="492" y="2280"/>
                    <a:pt x="432" y="2280"/>
                  </a:cubicBezTo>
                  <a:cubicBezTo>
                    <a:pt x="373" y="2339"/>
                    <a:pt x="373" y="2473"/>
                    <a:pt x="298" y="2533"/>
                  </a:cubicBezTo>
                  <a:cubicBezTo>
                    <a:pt x="120" y="2786"/>
                    <a:pt x="60" y="2965"/>
                    <a:pt x="60" y="2965"/>
                  </a:cubicBezTo>
                  <a:cubicBezTo>
                    <a:pt x="0" y="3025"/>
                    <a:pt x="0" y="3084"/>
                    <a:pt x="60" y="3159"/>
                  </a:cubicBezTo>
                  <a:cubicBezTo>
                    <a:pt x="95" y="3229"/>
                    <a:pt x="150" y="3257"/>
                    <a:pt x="202" y="3257"/>
                  </a:cubicBezTo>
                  <a:cubicBezTo>
                    <a:pt x="239" y="3257"/>
                    <a:pt x="274" y="3243"/>
                    <a:pt x="298" y="3218"/>
                  </a:cubicBezTo>
                  <a:cubicBezTo>
                    <a:pt x="298" y="3218"/>
                    <a:pt x="492" y="3084"/>
                    <a:pt x="745" y="2846"/>
                  </a:cubicBezTo>
                  <a:cubicBezTo>
                    <a:pt x="745" y="2786"/>
                    <a:pt x="864" y="2712"/>
                    <a:pt x="924" y="2652"/>
                  </a:cubicBezTo>
                  <a:cubicBezTo>
                    <a:pt x="924" y="2593"/>
                    <a:pt x="984" y="2593"/>
                    <a:pt x="984" y="2533"/>
                  </a:cubicBezTo>
                  <a:lnTo>
                    <a:pt x="1118" y="2414"/>
                  </a:lnTo>
                  <a:cubicBezTo>
                    <a:pt x="1237" y="2220"/>
                    <a:pt x="1356" y="2041"/>
                    <a:pt x="1490" y="1848"/>
                  </a:cubicBezTo>
                  <a:cubicBezTo>
                    <a:pt x="1550" y="1788"/>
                    <a:pt x="1550" y="1669"/>
                    <a:pt x="1609" y="1535"/>
                  </a:cubicBezTo>
                  <a:cubicBezTo>
                    <a:pt x="1669" y="1475"/>
                    <a:pt x="1728" y="1356"/>
                    <a:pt x="1728" y="1297"/>
                  </a:cubicBezTo>
                  <a:cubicBezTo>
                    <a:pt x="1788" y="1162"/>
                    <a:pt x="1863" y="1043"/>
                    <a:pt x="1863" y="984"/>
                  </a:cubicBezTo>
                  <a:cubicBezTo>
                    <a:pt x="1922" y="924"/>
                    <a:pt x="1922" y="790"/>
                    <a:pt x="1922" y="730"/>
                  </a:cubicBezTo>
                  <a:cubicBezTo>
                    <a:pt x="2041" y="418"/>
                    <a:pt x="2041" y="179"/>
                    <a:pt x="2041" y="179"/>
                  </a:cubicBezTo>
                  <a:cubicBezTo>
                    <a:pt x="2041" y="105"/>
                    <a:pt x="2041" y="45"/>
                    <a:pt x="1982" y="45"/>
                  </a:cubicBezTo>
                  <a:cubicBezTo>
                    <a:pt x="1922" y="15"/>
                    <a:pt x="1874" y="0"/>
                    <a:pt x="183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3" name="Google Shape;4943;p30"/>
            <p:cNvSpPr/>
            <p:nvPr/>
          </p:nvSpPr>
          <p:spPr>
            <a:xfrm>
              <a:off x="1069018" y="3058467"/>
              <a:ext cx="319281" cy="325613"/>
            </a:xfrm>
            <a:custGeom>
              <a:avLst/>
              <a:gdLst/>
              <a:ahLst/>
              <a:cxnLst/>
              <a:rect l="l" t="t" r="r" b="b"/>
              <a:pathLst>
                <a:path w="10235" h="10438" extrusionOk="0">
                  <a:moveTo>
                    <a:pt x="9233" y="0"/>
                  </a:moveTo>
                  <a:cubicBezTo>
                    <a:pt x="8434" y="0"/>
                    <a:pt x="3320" y="2597"/>
                    <a:pt x="1177" y="4797"/>
                  </a:cubicBezTo>
                  <a:cubicBezTo>
                    <a:pt x="0" y="6034"/>
                    <a:pt x="0" y="9326"/>
                    <a:pt x="432" y="9832"/>
                  </a:cubicBezTo>
                  <a:cubicBezTo>
                    <a:pt x="748" y="10174"/>
                    <a:pt x="1322" y="10438"/>
                    <a:pt x="2091" y="10438"/>
                  </a:cubicBezTo>
                  <a:cubicBezTo>
                    <a:pt x="3134" y="10438"/>
                    <a:pt x="4535" y="9953"/>
                    <a:pt x="6138" y="8521"/>
                  </a:cubicBezTo>
                  <a:cubicBezTo>
                    <a:pt x="8879" y="6034"/>
                    <a:pt x="10235" y="521"/>
                    <a:pt x="9311" y="15"/>
                  </a:cubicBezTo>
                  <a:cubicBezTo>
                    <a:pt x="9293" y="5"/>
                    <a:pt x="9267" y="0"/>
                    <a:pt x="92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4" name="Google Shape;4944;p30"/>
            <p:cNvSpPr/>
            <p:nvPr/>
          </p:nvSpPr>
          <p:spPr>
            <a:xfrm>
              <a:off x="1049490" y="3064956"/>
              <a:ext cx="315569" cy="329825"/>
            </a:xfrm>
            <a:custGeom>
              <a:avLst/>
              <a:gdLst/>
              <a:ahLst/>
              <a:cxnLst/>
              <a:rect l="l" t="t" r="r" b="b"/>
              <a:pathLst>
                <a:path w="10116" h="10573" extrusionOk="0">
                  <a:moveTo>
                    <a:pt x="9937" y="1"/>
                  </a:moveTo>
                  <a:cubicBezTo>
                    <a:pt x="9878" y="1"/>
                    <a:pt x="9744" y="1"/>
                    <a:pt x="9684" y="60"/>
                  </a:cubicBezTo>
                  <a:cubicBezTo>
                    <a:pt x="9684" y="60"/>
                    <a:pt x="9192" y="686"/>
                    <a:pt x="8447" y="1610"/>
                  </a:cubicBezTo>
                  <a:cubicBezTo>
                    <a:pt x="8388" y="1490"/>
                    <a:pt x="8388" y="1431"/>
                    <a:pt x="8388" y="1356"/>
                  </a:cubicBezTo>
                  <a:cubicBezTo>
                    <a:pt x="8328" y="1237"/>
                    <a:pt x="8254" y="1058"/>
                    <a:pt x="8135" y="924"/>
                  </a:cubicBezTo>
                  <a:cubicBezTo>
                    <a:pt x="8098" y="851"/>
                    <a:pt x="8038" y="800"/>
                    <a:pt x="7966" y="800"/>
                  </a:cubicBezTo>
                  <a:cubicBezTo>
                    <a:pt x="7922" y="800"/>
                    <a:pt x="7873" y="819"/>
                    <a:pt x="7822" y="865"/>
                  </a:cubicBezTo>
                  <a:cubicBezTo>
                    <a:pt x="7762" y="865"/>
                    <a:pt x="7762" y="924"/>
                    <a:pt x="7762" y="984"/>
                  </a:cubicBezTo>
                  <a:lnTo>
                    <a:pt x="7762" y="1058"/>
                  </a:lnTo>
                  <a:cubicBezTo>
                    <a:pt x="7762" y="1356"/>
                    <a:pt x="7762" y="1610"/>
                    <a:pt x="7703" y="1922"/>
                  </a:cubicBezTo>
                  <a:lnTo>
                    <a:pt x="7703" y="2295"/>
                  </a:lnTo>
                  <a:cubicBezTo>
                    <a:pt x="7703" y="2354"/>
                    <a:pt x="7703" y="2414"/>
                    <a:pt x="7643" y="2474"/>
                  </a:cubicBezTo>
                  <a:lnTo>
                    <a:pt x="7643" y="2548"/>
                  </a:lnTo>
                  <a:cubicBezTo>
                    <a:pt x="7390" y="2846"/>
                    <a:pt x="7136" y="3159"/>
                    <a:pt x="6838" y="3472"/>
                  </a:cubicBezTo>
                  <a:cubicBezTo>
                    <a:pt x="6645" y="3725"/>
                    <a:pt x="6392" y="3963"/>
                    <a:pt x="6213" y="4217"/>
                  </a:cubicBezTo>
                  <a:lnTo>
                    <a:pt x="6213" y="3904"/>
                  </a:lnTo>
                  <a:cubicBezTo>
                    <a:pt x="6272" y="3591"/>
                    <a:pt x="6272" y="3218"/>
                    <a:pt x="6272" y="2921"/>
                  </a:cubicBezTo>
                  <a:lnTo>
                    <a:pt x="6272" y="1982"/>
                  </a:lnTo>
                  <a:cubicBezTo>
                    <a:pt x="6272" y="1863"/>
                    <a:pt x="6153" y="1729"/>
                    <a:pt x="6019" y="1729"/>
                  </a:cubicBezTo>
                  <a:cubicBezTo>
                    <a:pt x="5960" y="1729"/>
                    <a:pt x="5900" y="1863"/>
                    <a:pt x="5840" y="1922"/>
                  </a:cubicBezTo>
                  <a:cubicBezTo>
                    <a:pt x="5781" y="2235"/>
                    <a:pt x="5721" y="2548"/>
                    <a:pt x="5647" y="2846"/>
                  </a:cubicBezTo>
                  <a:lnTo>
                    <a:pt x="5468" y="3785"/>
                  </a:lnTo>
                  <a:cubicBezTo>
                    <a:pt x="5468" y="3963"/>
                    <a:pt x="5468" y="4097"/>
                    <a:pt x="5408" y="4276"/>
                  </a:cubicBezTo>
                  <a:cubicBezTo>
                    <a:pt x="5349" y="4410"/>
                    <a:pt x="5349" y="4589"/>
                    <a:pt x="5349" y="4708"/>
                  </a:cubicBezTo>
                  <a:lnTo>
                    <a:pt x="5215" y="5155"/>
                  </a:lnTo>
                  <a:lnTo>
                    <a:pt x="5155" y="5453"/>
                  </a:lnTo>
                  <a:cubicBezTo>
                    <a:pt x="4842" y="5766"/>
                    <a:pt x="4604" y="6079"/>
                    <a:pt x="4291" y="6392"/>
                  </a:cubicBezTo>
                  <a:cubicBezTo>
                    <a:pt x="4157" y="6511"/>
                    <a:pt x="4038" y="6704"/>
                    <a:pt x="3859" y="6883"/>
                  </a:cubicBezTo>
                  <a:cubicBezTo>
                    <a:pt x="3784" y="6943"/>
                    <a:pt x="3725" y="7017"/>
                    <a:pt x="3606" y="7077"/>
                  </a:cubicBezTo>
                  <a:cubicBezTo>
                    <a:pt x="3665" y="6943"/>
                    <a:pt x="3665" y="6764"/>
                    <a:pt x="3725" y="6645"/>
                  </a:cubicBezTo>
                  <a:cubicBezTo>
                    <a:pt x="3725" y="6392"/>
                    <a:pt x="3725" y="6198"/>
                    <a:pt x="3784" y="5960"/>
                  </a:cubicBezTo>
                  <a:cubicBezTo>
                    <a:pt x="3784" y="5587"/>
                    <a:pt x="3859" y="5155"/>
                    <a:pt x="3859" y="4708"/>
                  </a:cubicBezTo>
                  <a:cubicBezTo>
                    <a:pt x="3859" y="4276"/>
                    <a:pt x="3859" y="3904"/>
                    <a:pt x="3784" y="3472"/>
                  </a:cubicBezTo>
                  <a:cubicBezTo>
                    <a:pt x="3784" y="3353"/>
                    <a:pt x="3665" y="3293"/>
                    <a:pt x="3546" y="3293"/>
                  </a:cubicBezTo>
                  <a:cubicBezTo>
                    <a:pt x="3487" y="3293"/>
                    <a:pt x="3352" y="3353"/>
                    <a:pt x="3352" y="3472"/>
                  </a:cubicBezTo>
                  <a:cubicBezTo>
                    <a:pt x="3293" y="3844"/>
                    <a:pt x="3233" y="4276"/>
                    <a:pt x="3174" y="4649"/>
                  </a:cubicBezTo>
                  <a:cubicBezTo>
                    <a:pt x="3174" y="4902"/>
                    <a:pt x="3114" y="5081"/>
                    <a:pt x="3114" y="5274"/>
                  </a:cubicBezTo>
                  <a:cubicBezTo>
                    <a:pt x="3040" y="5528"/>
                    <a:pt x="3040" y="5706"/>
                    <a:pt x="2980" y="5900"/>
                  </a:cubicBezTo>
                  <a:cubicBezTo>
                    <a:pt x="2980" y="6079"/>
                    <a:pt x="2980" y="6272"/>
                    <a:pt x="2920" y="6511"/>
                  </a:cubicBezTo>
                  <a:cubicBezTo>
                    <a:pt x="2861" y="6704"/>
                    <a:pt x="2861" y="6883"/>
                    <a:pt x="2801" y="7077"/>
                  </a:cubicBezTo>
                  <a:lnTo>
                    <a:pt x="2667" y="7688"/>
                  </a:lnTo>
                  <a:lnTo>
                    <a:pt x="2548" y="8194"/>
                  </a:lnTo>
                  <a:lnTo>
                    <a:pt x="2488" y="8254"/>
                  </a:lnTo>
                  <a:cubicBezTo>
                    <a:pt x="2295" y="8433"/>
                    <a:pt x="2056" y="8686"/>
                    <a:pt x="1863" y="8880"/>
                  </a:cubicBezTo>
                  <a:cubicBezTo>
                    <a:pt x="1624" y="9058"/>
                    <a:pt x="1371" y="9252"/>
                    <a:pt x="1177" y="9431"/>
                  </a:cubicBezTo>
                  <a:cubicBezTo>
                    <a:pt x="999" y="9624"/>
                    <a:pt x="805" y="9744"/>
                    <a:pt x="626" y="9863"/>
                  </a:cubicBezTo>
                  <a:cubicBezTo>
                    <a:pt x="313" y="10056"/>
                    <a:pt x="194" y="10176"/>
                    <a:pt x="194" y="10176"/>
                  </a:cubicBezTo>
                  <a:lnTo>
                    <a:pt x="135" y="10176"/>
                  </a:lnTo>
                  <a:cubicBezTo>
                    <a:pt x="60" y="10235"/>
                    <a:pt x="1" y="10369"/>
                    <a:pt x="60" y="10488"/>
                  </a:cubicBezTo>
                  <a:cubicBezTo>
                    <a:pt x="113" y="10531"/>
                    <a:pt x="188" y="10573"/>
                    <a:pt x="269" y="10573"/>
                  </a:cubicBezTo>
                  <a:cubicBezTo>
                    <a:pt x="303" y="10573"/>
                    <a:pt x="338" y="10565"/>
                    <a:pt x="373" y="10548"/>
                  </a:cubicBezTo>
                  <a:cubicBezTo>
                    <a:pt x="373" y="10548"/>
                    <a:pt x="567" y="10429"/>
                    <a:pt x="939" y="10235"/>
                  </a:cubicBezTo>
                  <a:cubicBezTo>
                    <a:pt x="1118" y="10176"/>
                    <a:pt x="1311" y="10056"/>
                    <a:pt x="1490" y="9863"/>
                  </a:cubicBezTo>
                  <a:cubicBezTo>
                    <a:pt x="1744" y="9744"/>
                    <a:pt x="1997" y="9550"/>
                    <a:pt x="2235" y="9371"/>
                  </a:cubicBezTo>
                  <a:cubicBezTo>
                    <a:pt x="2488" y="9177"/>
                    <a:pt x="2742" y="8999"/>
                    <a:pt x="2980" y="8745"/>
                  </a:cubicBezTo>
                  <a:lnTo>
                    <a:pt x="6272" y="8745"/>
                  </a:lnTo>
                  <a:cubicBezTo>
                    <a:pt x="6392" y="8745"/>
                    <a:pt x="6526" y="8626"/>
                    <a:pt x="6526" y="8507"/>
                  </a:cubicBezTo>
                  <a:cubicBezTo>
                    <a:pt x="6466" y="8373"/>
                    <a:pt x="6392" y="8313"/>
                    <a:pt x="6332" y="8313"/>
                  </a:cubicBezTo>
                  <a:cubicBezTo>
                    <a:pt x="6019" y="8254"/>
                    <a:pt x="5781" y="8194"/>
                    <a:pt x="5468" y="8135"/>
                  </a:cubicBezTo>
                  <a:cubicBezTo>
                    <a:pt x="5155" y="8135"/>
                    <a:pt x="4902" y="8060"/>
                    <a:pt x="4604" y="8060"/>
                  </a:cubicBezTo>
                  <a:cubicBezTo>
                    <a:pt x="4351" y="8001"/>
                    <a:pt x="4097" y="8001"/>
                    <a:pt x="3859" y="8001"/>
                  </a:cubicBezTo>
                  <a:cubicBezTo>
                    <a:pt x="3859" y="7941"/>
                    <a:pt x="3919" y="7881"/>
                    <a:pt x="3978" y="7822"/>
                  </a:cubicBezTo>
                  <a:cubicBezTo>
                    <a:pt x="4291" y="7569"/>
                    <a:pt x="4604" y="7256"/>
                    <a:pt x="4902" y="6943"/>
                  </a:cubicBezTo>
                  <a:cubicBezTo>
                    <a:pt x="5155" y="6645"/>
                    <a:pt x="5408" y="6392"/>
                    <a:pt x="5721" y="6079"/>
                  </a:cubicBezTo>
                  <a:cubicBezTo>
                    <a:pt x="5781" y="6019"/>
                    <a:pt x="5840" y="6019"/>
                    <a:pt x="5960" y="5960"/>
                  </a:cubicBezTo>
                  <a:cubicBezTo>
                    <a:pt x="6094" y="5960"/>
                    <a:pt x="6213" y="5900"/>
                    <a:pt x="6332" y="5900"/>
                  </a:cubicBezTo>
                  <a:cubicBezTo>
                    <a:pt x="6466" y="5826"/>
                    <a:pt x="6585" y="5766"/>
                    <a:pt x="6704" y="5766"/>
                  </a:cubicBezTo>
                  <a:cubicBezTo>
                    <a:pt x="6838" y="5706"/>
                    <a:pt x="6958" y="5706"/>
                    <a:pt x="7077" y="5706"/>
                  </a:cubicBezTo>
                  <a:cubicBezTo>
                    <a:pt x="7211" y="5647"/>
                    <a:pt x="7330" y="5647"/>
                    <a:pt x="7449" y="5587"/>
                  </a:cubicBezTo>
                  <a:lnTo>
                    <a:pt x="7822" y="5528"/>
                  </a:lnTo>
                  <a:cubicBezTo>
                    <a:pt x="7956" y="5528"/>
                    <a:pt x="8075" y="5453"/>
                    <a:pt x="8194" y="5453"/>
                  </a:cubicBezTo>
                  <a:cubicBezTo>
                    <a:pt x="8328" y="5453"/>
                    <a:pt x="8447" y="5453"/>
                    <a:pt x="8567" y="5394"/>
                  </a:cubicBezTo>
                  <a:cubicBezTo>
                    <a:pt x="8701" y="5394"/>
                    <a:pt x="8760" y="5274"/>
                    <a:pt x="8760" y="5155"/>
                  </a:cubicBezTo>
                  <a:cubicBezTo>
                    <a:pt x="8760" y="5081"/>
                    <a:pt x="8626" y="5021"/>
                    <a:pt x="8567" y="4961"/>
                  </a:cubicBezTo>
                  <a:lnTo>
                    <a:pt x="8135" y="4961"/>
                  </a:lnTo>
                  <a:cubicBezTo>
                    <a:pt x="8015" y="4902"/>
                    <a:pt x="7881" y="4902"/>
                    <a:pt x="7762" y="4902"/>
                  </a:cubicBezTo>
                  <a:cubicBezTo>
                    <a:pt x="7449" y="4902"/>
                    <a:pt x="7211" y="4961"/>
                    <a:pt x="6958" y="4961"/>
                  </a:cubicBezTo>
                  <a:cubicBezTo>
                    <a:pt x="6838" y="4961"/>
                    <a:pt x="6704" y="5021"/>
                    <a:pt x="6585" y="5021"/>
                  </a:cubicBezTo>
                  <a:lnTo>
                    <a:pt x="6645" y="4961"/>
                  </a:lnTo>
                  <a:cubicBezTo>
                    <a:pt x="6898" y="4649"/>
                    <a:pt x="7211" y="4276"/>
                    <a:pt x="7449" y="3963"/>
                  </a:cubicBezTo>
                  <a:cubicBezTo>
                    <a:pt x="7643" y="3725"/>
                    <a:pt x="7822" y="3472"/>
                    <a:pt x="8015" y="3218"/>
                  </a:cubicBezTo>
                  <a:lnTo>
                    <a:pt x="8328" y="3218"/>
                  </a:lnTo>
                  <a:cubicBezTo>
                    <a:pt x="8507" y="3218"/>
                    <a:pt x="8626" y="3218"/>
                    <a:pt x="8760" y="3159"/>
                  </a:cubicBezTo>
                  <a:lnTo>
                    <a:pt x="8939" y="3159"/>
                  </a:lnTo>
                  <a:cubicBezTo>
                    <a:pt x="8999" y="3159"/>
                    <a:pt x="9073" y="3099"/>
                    <a:pt x="9133" y="3099"/>
                  </a:cubicBezTo>
                  <a:cubicBezTo>
                    <a:pt x="9311" y="3040"/>
                    <a:pt x="9446" y="3040"/>
                    <a:pt x="9565" y="2980"/>
                  </a:cubicBezTo>
                  <a:cubicBezTo>
                    <a:pt x="9684" y="2921"/>
                    <a:pt x="9684" y="2786"/>
                    <a:pt x="9684" y="2667"/>
                  </a:cubicBezTo>
                  <a:cubicBezTo>
                    <a:pt x="9624" y="2608"/>
                    <a:pt x="9565" y="2548"/>
                    <a:pt x="9505" y="2548"/>
                  </a:cubicBezTo>
                  <a:lnTo>
                    <a:pt x="9446" y="2548"/>
                  </a:lnTo>
                  <a:cubicBezTo>
                    <a:pt x="9311" y="2548"/>
                    <a:pt x="9192" y="2474"/>
                    <a:pt x="9073" y="2474"/>
                  </a:cubicBezTo>
                  <a:lnTo>
                    <a:pt x="8567" y="2474"/>
                  </a:lnTo>
                  <a:cubicBezTo>
                    <a:pt x="8626" y="2354"/>
                    <a:pt x="8760" y="2235"/>
                    <a:pt x="8820" y="2176"/>
                  </a:cubicBezTo>
                  <a:cubicBezTo>
                    <a:pt x="9192" y="1610"/>
                    <a:pt x="9505" y="1178"/>
                    <a:pt x="9684" y="865"/>
                  </a:cubicBezTo>
                  <a:cubicBezTo>
                    <a:pt x="9937" y="492"/>
                    <a:pt x="10056" y="313"/>
                    <a:pt x="10056" y="313"/>
                  </a:cubicBezTo>
                  <a:cubicBezTo>
                    <a:pt x="10116" y="239"/>
                    <a:pt x="10056" y="60"/>
                    <a:pt x="9937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5" name="Google Shape;4945;p30"/>
            <p:cNvSpPr/>
            <p:nvPr/>
          </p:nvSpPr>
          <p:spPr>
            <a:xfrm>
              <a:off x="1178294" y="1628520"/>
              <a:ext cx="367103" cy="233027"/>
            </a:xfrm>
            <a:custGeom>
              <a:avLst/>
              <a:gdLst/>
              <a:ahLst/>
              <a:cxnLst/>
              <a:rect l="l" t="t" r="r" b="b"/>
              <a:pathLst>
                <a:path w="11768" h="7470" extrusionOk="0">
                  <a:moveTo>
                    <a:pt x="4623" y="0"/>
                  </a:moveTo>
                  <a:cubicBezTo>
                    <a:pt x="1955" y="0"/>
                    <a:pt x="0" y="1999"/>
                    <a:pt x="1086" y="4394"/>
                  </a:cubicBezTo>
                  <a:cubicBezTo>
                    <a:pt x="2066" y="6577"/>
                    <a:pt x="7027" y="7470"/>
                    <a:pt x="9599" y="7470"/>
                  </a:cubicBezTo>
                  <a:cubicBezTo>
                    <a:pt x="10467" y="7470"/>
                    <a:pt x="11063" y="7368"/>
                    <a:pt x="11142" y="7180"/>
                  </a:cubicBezTo>
                  <a:cubicBezTo>
                    <a:pt x="11767" y="5824"/>
                    <a:pt x="9786" y="1161"/>
                    <a:pt x="6240" y="238"/>
                  </a:cubicBezTo>
                  <a:cubicBezTo>
                    <a:pt x="5686" y="76"/>
                    <a:pt x="5141" y="0"/>
                    <a:pt x="46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6" name="Google Shape;4946;p30"/>
            <p:cNvSpPr/>
            <p:nvPr/>
          </p:nvSpPr>
          <p:spPr>
            <a:xfrm>
              <a:off x="1245145" y="1692157"/>
              <a:ext cx="311856" cy="201270"/>
            </a:xfrm>
            <a:custGeom>
              <a:avLst/>
              <a:gdLst/>
              <a:ahLst/>
              <a:cxnLst/>
              <a:rect l="l" t="t" r="r" b="b"/>
              <a:pathLst>
                <a:path w="9997" h="6452" extrusionOk="0">
                  <a:moveTo>
                    <a:pt x="120" y="0"/>
                  </a:moveTo>
                  <a:cubicBezTo>
                    <a:pt x="120" y="0"/>
                    <a:pt x="60" y="60"/>
                    <a:pt x="0" y="60"/>
                  </a:cubicBezTo>
                  <a:cubicBezTo>
                    <a:pt x="0" y="120"/>
                    <a:pt x="60" y="179"/>
                    <a:pt x="120" y="239"/>
                  </a:cubicBezTo>
                  <a:cubicBezTo>
                    <a:pt x="120" y="239"/>
                    <a:pt x="254" y="298"/>
                    <a:pt x="566" y="373"/>
                  </a:cubicBezTo>
                  <a:cubicBezTo>
                    <a:pt x="864" y="492"/>
                    <a:pt x="1311" y="671"/>
                    <a:pt x="1803" y="864"/>
                  </a:cubicBezTo>
                  <a:cubicBezTo>
                    <a:pt x="2056" y="924"/>
                    <a:pt x="2354" y="1043"/>
                    <a:pt x="2607" y="1177"/>
                  </a:cubicBezTo>
                  <a:cubicBezTo>
                    <a:pt x="2920" y="1297"/>
                    <a:pt x="3233" y="1416"/>
                    <a:pt x="3546" y="1609"/>
                  </a:cubicBezTo>
                  <a:cubicBezTo>
                    <a:pt x="3844" y="1729"/>
                    <a:pt x="4157" y="1922"/>
                    <a:pt x="4470" y="2041"/>
                  </a:cubicBezTo>
                  <a:cubicBezTo>
                    <a:pt x="4782" y="2235"/>
                    <a:pt x="5095" y="2414"/>
                    <a:pt x="5408" y="2607"/>
                  </a:cubicBezTo>
                  <a:cubicBezTo>
                    <a:pt x="5706" y="2786"/>
                    <a:pt x="6079" y="2980"/>
                    <a:pt x="6332" y="3159"/>
                  </a:cubicBezTo>
                  <a:cubicBezTo>
                    <a:pt x="6645" y="3352"/>
                    <a:pt x="6958" y="3531"/>
                    <a:pt x="7196" y="3784"/>
                  </a:cubicBezTo>
                  <a:cubicBezTo>
                    <a:pt x="7330" y="3904"/>
                    <a:pt x="7449" y="3963"/>
                    <a:pt x="7568" y="4097"/>
                  </a:cubicBezTo>
                  <a:cubicBezTo>
                    <a:pt x="7762" y="4216"/>
                    <a:pt x="7881" y="4276"/>
                    <a:pt x="7941" y="4395"/>
                  </a:cubicBezTo>
                  <a:cubicBezTo>
                    <a:pt x="8194" y="4589"/>
                    <a:pt x="8447" y="4768"/>
                    <a:pt x="8626" y="5021"/>
                  </a:cubicBezTo>
                  <a:cubicBezTo>
                    <a:pt x="8820" y="5215"/>
                    <a:pt x="8939" y="5393"/>
                    <a:pt x="9133" y="5513"/>
                  </a:cubicBezTo>
                  <a:cubicBezTo>
                    <a:pt x="9252" y="5706"/>
                    <a:pt x="9371" y="5885"/>
                    <a:pt x="9431" y="6019"/>
                  </a:cubicBezTo>
                  <a:cubicBezTo>
                    <a:pt x="9684" y="6257"/>
                    <a:pt x="9743" y="6391"/>
                    <a:pt x="9743" y="6391"/>
                  </a:cubicBezTo>
                  <a:lnTo>
                    <a:pt x="9803" y="6391"/>
                  </a:lnTo>
                  <a:cubicBezTo>
                    <a:pt x="9803" y="6451"/>
                    <a:pt x="9877" y="6451"/>
                    <a:pt x="9937" y="6451"/>
                  </a:cubicBezTo>
                  <a:cubicBezTo>
                    <a:pt x="9997" y="6391"/>
                    <a:pt x="9997" y="6332"/>
                    <a:pt x="9997" y="6257"/>
                  </a:cubicBezTo>
                  <a:cubicBezTo>
                    <a:pt x="9997" y="6257"/>
                    <a:pt x="9877" y="6079"/>
                    <a:pt x="9684" y="5825"/>
                  </a:cubicBezTo>
                  <a:cubicBezTo>
                    <a:pt x="9565" y="5706"/>
                    <a:pt x="9505" y="5513"/>
                    <a:pt x="9371" y="5334"/>
                  </a:cubicBezTo>
                  <a:cubicBezTo>
                    <a:pt x="9192" y="5140"/>
                    <a:pt x="9058" y="4961"/>
                    <a:pt x="8879" y="4768"/>
                  </a:cubicBezTo>
                  <a:cubicBezTo>
                    <a:pt x="8686" y="4529"/>
                    <a:pt x="8447" y="4336"/>
                    <a:pt x="8194" y="4097"/>
                  </a:cubicBezTo>
                  <a:cubicBezTo>
                    <a:pt x="8134" y="4023"/>
                    <a:pt x="8015" y="3904"/>
                    <a:pt x="7822" y="3784"/>
                  </a:cubicBezTo>
                  <a:cubicBezTo>
                    <a:pt x="7702" y="3650"/>
                    <a:pt x="7568" y="3591"/>
                    <a:pt x="7449" y="3472"/>
                  </a:cubicBezTo>
                  <a:cubicBezTo>
                    <a:pt x="7196" y="3218"/>
                    <a:pt x="6898" y="3040"/>
                    <a:pt x="6585" y="2786"/>
                  </a:cubicBezTo>
                  <a:cubicBezTo>
                    <a:pt x="6272" y="2607"/>
                    <a:pt x="5959" y="2414"/>
                    <a:pt x="5647" y="2235"/>
                  </a:cubicBezTo>
                  <a:cubicBezTo>
                    <a:pt x="5334" y="2041"/>
                    <a:pt x="5036" y="1863"/>
                    <a:pt x="4663" y="1669"/>
                  </a:cubicBezTo>
                  <a:cubicBezTo>
                    <a:pt x="4350" y="1550"/>
                    <a:pt x="4038" y="1356"/>
                    <a:pt x="3725" y="1237"/>
                  </a:cubicBezTo>
                  <a:cubicBezTo>
                    <a:pt x="3546" y="1177"/>
                    <a:pt x="3412" y="1118"/>
                    <a:pt x="3233" y="984"/>
                  </a:cubicBezTo>
                  <a:cubicBezTo>
                    <a:pt x="3099" y="924"/>
                    <a:pt x="2920" y="924"/>
                    <a:pt x="2801" y="864"/>
                  </a:cubicBezTo>
                  <a:cubicBezTo>
                    <a:pt x="2488" y="745"/>
                    <a:pt x="2175" y="611"/>
                    <a:pt x="1922" y="552"/>
                  </a:cubicBezTo>
                  <a:cubicBezTo>
                    <a:pt x="864" y="179"/>
                    <a:pt x="12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7" name="Google Shape;4947;p30"/>
            <p:cNvSpPr/>
            <p:nvPr/>
          </p:nvSpPr>
          <p:spPr>
            <a:xfrm>
              <a:off x="1262801" y="1635913"/>
              <a:ext cx="129678" cy="147864"/>
            </a:xfrm>
            <a:custGeom>
              <a:avLst/>
              <a:gdLst/>
              <a:ahLst/>
              <a:cxnLst/>
              <a:rect l="l" t="t" r="r" b="b"/>
              <a:pathLst>
                <a:path w="4157" h="4740" extrusionOk="0">
                  <a:moveTo>
                    <a:pt x="2414" y="1"/>
                  </a:moveTo>
                  <a:cubicBezTo>
                    <a:pt x="2354" y="1"/>
                    <a:pt x="2354" y="60"/>
                    <a:pt x="2354" y="120"/>
                  </a:cubicBezTo>
                  <a:cubicBezTo>
                    <a:pt x="2354" y="314"/>
                    <a:pt x="2354" y="433"/>
                    <a:pt x="2414" y="612"/>
                  </a:cubicBezTo>
                  <a:lnTo>
                    <a:pt x="2414" y="865"/>
                  </a:lnTo>
                  <a:cubicBezTo>
                    <a:pt x="2414" y="924"/>
                    <a:pt x="2473" y="1059"/>
                    <a:pt x="2473" y="1118"/>
                  </a:cubicBezTo>
                  <a:lnTo>
                    <a:pt x="2608" y="1610"/>
                  </a:lnTo>
                  <a:cubicBezTo>
                    <a:pt x="2667" y="1669"/>
                    <a:pt x="2667" y="1729"/>
                    <a:pt x="2727" y="1803"/>
                  </a:cubicBezTo>
                  <a:lnTo>
                    <a:pt x="2786" y="2042"/>
                  </a:lnTo>
                  <a:cubicBezTo>
                    <a:pt x="2846" y="2235"/>
                    <a:pt x="2906" y="2355"/>
                    <a:pt x="2980" y="2474"/>
                  </a:cubicBezTo>
                  <a:lnTo>
                    <a:pt x="3099" y="2727"/>
                  </a:lnTo>
                  <a:cubicBezTo>
                    <a:pt x="3099" y="2787"/>
                    <a:pt x="3159" y="2846"/>
                    <a:pt x="3218" y="2980"/>
                  </a:cubicBezTo>
                  <a:cubicBezTo>
                    <a:pt x="3278" y="3100"/>
                    <a:pt x="3352" y="3219"/>
                    <a:pt x="3472" y="3353"/>
                  </a:cubicBezTo>
                  <a:cubicBezTo>
                    <a:pt x="3478" y="3373"/>
                    <a:pt x="3486" y="3393"/>
                    <a:pt x="3494" y="3412"/>
                  </a:cubicBezTo>
                  <a:lnTo>
                    <a:pt x="3159" y="3412"/>
                  </a:lnTo>
                  <a:cubicBezTo>
                    <a:pt x="3099" y="3412"/>
                    <a:pt x="2980" y="3472"/>
                    <a:pt x="2906" y="3472"/>
                  </a:cubicBezTo>
                  <a:lnTo>
                    <a:pt x="2667" y="3472"/>
                  </a:lnTo>
                  <a:cubicBezTo>
                    <a:pt x="2533" y="3532"/>
                    <a:pt x="2473" y="3532"/>
                    <a:pt x="2414" y="3532"/>
                  </a:cubicBezTo>
                  <a:cubicBezTo>
                    <a:pt x="2235" y="3591"/>
                    <a:pt x="2101" y="3666"/>
                    <a:pt x="1922" y="3666"/>
                  </a:cubicBezTo>
                  <a:cubicBezTo>
                    <a:pt x="1609" y="3785"/>
                    <a:pt x="1297" y="3904"/>
                    <a:pt x="984" y="4038"/>
                  </a:cubicBezTo>
                  <a:cubicBezTo>
                    <a:pt x="805" y="4098"/>
                    <a:pt x="671" y="4217"/>
                    <a:pt x="492" y="4276"/>
                  </a:cubicBezTo>
                  <a:cubicBezTo>
                    <a:pt x="373" y="4336"/>
                    <a:pt x="239" y="4470"/>
                    <a:pt x="60" y="4530"/>
                  </a:cubicBezTo>
                  <a:cubicBezTo>
                    <a:pt x="60" y="4530"/>
                    <a:pt x="0" y="4589"/>
                    <a:pt x="60" y="4649"/>
                  </a:cubicBezTo>
                  <a:cubicBezTo>
                    <a:pt x="60" y="4691"/>
                    <a:pt x="89" y="4740"/>
                    <a:pt x="127" y="4740"/>
                  </a:cubicBezTo>
                  <a:cubicBezTo>
                    <a:pt x="144" y="4740"/>
                    <a:pt x="161" y="4731"/>
                    <a:pt x="179" y="4708"/>
                  </a:cubicBezTo>
                  <a:cubicBezTo>
                    <a:pt x="492" y="4589"/>
                    <a:pt x="805" y="4470"/>
                    <a:pt x="1118" y="4336"/>
                  </a:cubicBezTo>
                  <a:cubicBezTo>
                    <a:pt x="1416" y="4217"/>
                    <a:pt x="1729" y="4157"/>
                    <a:pt x="2041" y="4038"/>
                  </a:cubicBezTo>
                  <a:lnTo>
                    <a:pt x="2235" y="4038"/>
                  </a:lnTo>
                  <a:cubicBezTo>
                    <a:pt x="2354" y="3964"/>
                    <a:pt x="2414" y="3964"/>
                    <a:pt x="2473" y="3964"/>
                  </a:cubicBezTo>
                  <a:cubicBezTo>
                    <a:pt x="2533" y="3904"/>
                    <a:pt x="2667" y="3904"/>
                    <a:pt x="2727" y="3904"/>
                  </a:cubicBezTo>
                  <a:lnTo>
                    <a:pt x="2980" y="3844"/>
                  </a:lnTo>
                  <a:lnTo>
                    <a:pt x="4023" y="3844"/>
                  </a:lnTo>
                  <a:cubicBezTo>
                    <a:pt x="4157" y="3725"/>
                    <a:pt x="4157" y="3591"/>
                    <a:pt x="4097" y="3532"/>
                  </a:cubicBezTo>
                  <a:cubicBezTo>
                    <a:pt x="4023" y="3412"/>
                    <a:pt x="3904" y="3293"/>
                    <a:pt x="3844" y="3159"/>
                  </a:cubicBezTo>
                  <a:cubicBezTo>
                    <a:pt x="3725" y="3040"/>
                    <a:pt x="3650" y="2846"/>
                    <a:pt x="3591" y="2727"/>
                  </a:cubicBezTo>
                  <a:cubicBezTo>
                    <a:pt x="3531" y="2667"/>
                    <a:pt x="3472" y="2608"/>
                    <a:pt x="3472" y="2548"/>
                  </a:cubicBezTo>
                  <a:lnTo>
                    <a:pt x="3352" y="2355"/>
                  </a:lnTo>
                  <a:lnTo>
                    <a:pt x="3218" y="2101"/>
                  </a:lnTo>
                  <a:cubicBezTo>
                    <a:pt x="3218" y="2042"/>
                    <a:pt x="3159" y="1982"/>
                    <a:pt x="3159" y="1923"/>
                  </a:cubicBezTo>
                  <a:lnTo>
                    <a:pt x="3040" y="1669"/>
                  </a:lnTo>
                  <a:cubicBezTo>
                    <a:pt x="3040" y="1610"/>
                    <a:pt x="2980" y="1550"/>
                    <a:pt x="2980" y="1491"/>
                  </a:cubicBezTo>
                  <a:lnTo>
                    <a:pt x="2786" y="984"/>
                  </a:lnTo>
                  <a:cubicBezTo>
                    <a:pt x="2786" y="924"/>
                    <a:pt x="2727" y="865"/>
                    <a:pt x="2727" y="805"/>
                  </a:cubicBezTo>
                  <a:lnTo>
                    <a:pt x="2667" y="552"/>
                  </a:lnTo>
                  <a:cubicBezTo>
                    <a:pt x="2667" y="433"/>
                    <a:pt x="2608" y="239"/>
                    <a:pt x="2533" y="120"/>
                  </a:cubicBezTo>
                  <a:lnTo>
                    <a:pt x="2533" y="60"/>
                  </a:lnTo>
                  <a:cubicBezTo>
                    <a:pt x="2533" y="60"/>
                    <a:pt x="2473" y="1"/>
                    <a:pt x="241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8" name="Google Shape;4948;p30"/>
            <p:cNvSpPr/>
            <p:nvPr/>
          </p:nvSpPr>
          <p:spPr>
            <a:xfrm>
              <a:off x="1328342" y="1677465"/>
              <a:ext cx="155226" cy="156006"/>
            </a:xfrm>
            <a:custGeom>
              <a:avLst/>
              <a:gdLst/>
              <a:ahLst/>
              <a:cxnLst/>
              <a:rect l="l" t="t" r="r" b="b"/>
              <a:pathLst>
                <a:path w="4976" h="5001" extrusionOk="0">
                  <a:moveTo>
                    <a:pt x="3595" y="0"/>
                  </a:moveTo>
                  <a:cubicBezTo>
                    <a:pt x="3580" y="0"/>
                    <a:pt x="3563" y="7"/>
                    <a:pt x="3546" y="25"/>
                  </a:cubicBezTo>
                  <a:cubicBezTo>
                    <a:pt x="3486" y="25"/>
                    <a:pt x="3412" y="99"/>
                    <a:pt x="3412" y="159"/>
                  </a:cubicBezTo>
                  <a:lnTo>
                    <a:pt x="3486" y="650"/>
                  </a:lnTo>
                  <a:cubicBezTo>
                    <a:pt x="3546" y="769"/>
                    <a:pt x="3546" y="844"/>
                    <a:pt x="3546" y="903"/>
                  </a:cubicBezTo>
                  <a:lnTo>
                    <a:pt x="3605" y="1142"/>
                  </a:lnTo>
                  <a:cubicBezTo>
                    <a:pt x="3665" y="1335"/>
                    <a:pt x="3665" y="1514"/>
                    <a:pt x="3724" y="1708"/>
                  </a:cubicBezTo>
                  <a:cubicBezTo>
                    <a:pt x="3784" y="1827"/>
                    <a:pt x="3784" y="2021"/>
                    <a:pt x="3859" y="2200"/>
                  </a:cubicBezTo>
                  <a:lnTo>
                    <a:pt x="4037" y="2706"/>
                  </a:lnTo>
                  <a:lnTo>
                    <a:pt x="4156" y="3198"/>
                  </a:lnTo>
                  <a:cubicBezTo>
                    <a:pt x="4244" y="3401"/>
                    <a:pt x="4324" y="3604"/>
                    <a:pt x="4403" y="3823"/>
                  </a:cubicBezTo>
                  <a:lnTo>
                    <a:pt x="3546" y="3823"/>
                  </a:lnTo>
                  <a:cubicBezTo>
                    <a:pt x="3352" y="3883"/>
                    <a:pt x="3173" y="3883"/>
                    <a:pt x="2920" y="3943"/>
                  </a:cubicBezTo>
                  <a:lnTo>
                    <a:pt x="2667" y="3943"/>
                  </a:lnTo>
                  <a:cubicBezTo>
                    <a:pt x="2548" y="4002"/>
                    <a:pt x="2488" y="4002"/>
                    <a:pt x="2369" y="4002"/>
                  </a:cubicBezTo>
                  <a:cubicBezTo>
                    <a:pt x="1996" y="4121"/>
                    <a:pt x="1549" y="4255"/>
                    <a:pt x="1177" y="4375"/>
                  </a:cubicBezTo>
                  <a:cubicBezTo>
                    <a:pt x="998" y="4434"/>
                    <a:pt x="805" y="4494"/>
                    <a:pt x="626" y="4568"/>
                  </a:cubicBezTo>
                  <a:cubicBezTo>
                    <a:pt x="432" y="4628"/>
                    <a:pt x="253" y="4687"/>
                    <a:pt x="60" y="4747"/>
                  </a:cubicBezTo>
                  <a:cubicBezTo>
                    <a:pt x="60" y="4807"/>
                    <a:pt x="0" y="4866"/>
                    <a:pt x="0" y="4941"/>
                  </a:cubicBezTo>
                  <a:cubicBezTo>
                    <a:pt x="60" y="5000"/>
                    <a:pt x="134" y="5000"/>
                    <a:pt x="194" y="5000"/>
                  </a:cubicBezTo>
                  <a:cubicBezTo>
                    <a:pt x="566" y="4866"/>
                    <a:pt x="939" y="4747"/>
                    <a:pt x="1311" y="4687"/>
                  </a:cubicBezTo>
                  <a:cubicBezTo>
                    <a:pt x="1683" y="4568"/>
                    <a:pt x="2056" y="4494"/>
                    <a:pt x="2428" y="4434"/>
                  </a:cubicBezTo>
                  <a:cubicBezTo>
                    <a:pt x="2548" y="4375"/>
                    <a:pt x="2607" y="4375"/>
                    <a:pt x="2741" y="4375"/>
                  </a:cubicBezTo>
                  <a:cubicBezTo>
                    <a:pt x="2801" y="4375"/>
                    <a:pt x="2920" y="4315"/>
                    <a:pt x="2980" y="4315"/>
                  </a:cubicBezTo>
                  <a:cubicBezTo>
                    <a:pt x="3233" y="4315"/>
                    <a:pt x="3412" y="4255"/>
                    <a:pt x="3605" y="4255"/>
                  </a:cubicBezTo>
                  <a:lnTo>
                    <a:pt x="4410" y="4255"/>
                  </a:lnTo>
                  <a:lnTo>
                    <a:pt x="4723" y="4315"/>
                  </a:lnTo>
                  <a:lnTo>
                    <a:pt x="4842" y="4315"/>
                  </a:lnTo>
                  <a:cubicBezTo>
                    <a:pt x="4901" y="4255"/>
                    <a:pt x="4976" y="4121"/>
                    <a:pt x="4976" y="4002"/>
                  </a:cubicBezTo>
                  <a:cubicBezTo>
                    <a:pt x="4663" y="3376"/>
                    <a:pt x="4469" y="2706"/>
                    <a:pt x="4231" y="2080"/>
                  </a:cubicBezTo>
                  <a:cubicBezTo>
                    <a:pt x="4156" y="1887"/>
                    <a:pt x="4097" y="1768"/>
                    <a:pt x="4097" y="1589"/>
                  </a:cubicBezTo>
                  <a:cubicBezTo>
                    <a:pt x="4037" y="1395"/>
                    <a:pt x="3978" y="1276"/>
                    <a:pt x="3918" y="1082"/>
                  </a:cubicBezTo>
                  <a:lnTo>
                    <a:pt x="3859" y="844"/>
                  </a:lnTo>
                  <a:cubicBezTo>
                    <a:pt x="3859" y="769"/>
                    <a:pt x="3784" y="710"/>
                    <a:pt x="3784" y="591"/>
                  </a:cubicBezTo>
                  <a:lnTo>
                    <a:pt x="3665" y="99"/>
                  </a:lnTo>
                  <a:cubicBezTo>
                    <a:pt x="3665" y="46"/>
                    <a:pt x="3634" y="0"/>
                    <a:pt x="359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9" name="Google Shape;4949;p30"/>
            <p:cNvSpPr/>
            <p:nvPr/>
          </p:nvSpPr>
          <p:spPr>
            <a:xfrm>
              <a:off x="1306942" y="2036519"/>
              <a:ext cx="141781" cy="141313"/>
            </a:xfrm>
            <a:custGeom>
              <a:avLst/>
              <a:gdLst/>
              <a:ahLst/>
              <a:cxnLst/>
              <a:rect l="l" t="t" r="r" b="b"/>
              <a:pathLst>
                <a:path w="4545" h="4530" extrusionOk="0">
                  <a:moveTo>
                    <a:pt x="1937" y="1684"/>
                  </a:moveTo>
                  <a:cubicBezTo>
                    <a:pt x="1937" y="1684"/>
                    <a:pt x="2116" y="1743"/>
                    <a:pt x="2310" y="1922"/>
                  </a:cubicBezTo>
                  <a:cubicBezTo>
                    <a:pt x="2429" y="1997"/>
                    <a:pt x="2548" y="2056"/>
                    <a:pt x="2682" y="2176"/>
                  </a:cubicBezTo>
                  <a:lnTo>
                    <a:pt x="3055" y="2548"/>
                  </a:lnTo>
                  <a:cubicBezTo>
                    <a:pt x="3174" y="2667"/>
                    <a:pt x="3293" y="2801"/>
                    <a:pt x="3353" y="2920"/>
                  </a:cubicBezTo>
                  <a:cubicBezTo>
                    <a:pt x="3427" y="2980"/>
                    <a:pt x="3487" y="3040"/>
                    <a:pt x="3487" y="3114"/>
                  </a:cubicBezTo>
                  <a:cubicBezTo>
                    <a:pt x="3546" y="3233"/>
                    <a:pt x="3546" y="3293"/>
                    <a:pt x="3606" y="3352"/>
                  </a:cubicBezTo>
                  <a:lnTo>
                    <a:pt x="3606" y="3546"/>
                  </a:lnTo>
                  <a:cubicBezTo>
                    <a:pt x="3666" y="3546"/>
                    <a:pt x="3666" y="3606"/>
                    <a:pt x="3666" y="3665"/>
                  </a:cubicBezTo>
                  <a:lnTo>
                    <a:pt x="3666" y="3784"/>
                  </a:lnTo>
                  <a:cubicBezTo>
                    <a:pt x="3666" y="3784"/>
                    <a:pt x="3666" y="3859"/>
                    <a:pt x="3606" y="3859"/>
                  </a:cubicBezTo>
                  <a:lnTo>
                    <a:pt x="3546" y="3784"/>
                  </a:lnTo>
                  <a:lnTo>
                    <a:pt x="3546" y="3665"/>
                  </a:lnTo>
                  <a:cubicBezTo>
                    <a:pt x="3546" y="3665"/>
                    <a:pt x="3546" y="3606"/>
                    <a:pt x="3487" y="3546"/>
                  </a:cubicBezTo>
                  <a:cubicBezTo>
                    <a:pt x="3487" y="3486"/>
                    <a:pt x="3427" y="3486"/>
                    <a:pt x="3427" y="3412"/>
                  </a:cubicBezTo>
                  <a:cubicBezTo>
                    <a:pt x="3427" y="3352"/>
                    <a:pt x="3353" y="3293"/>
                    <a:pt x="3353" y="3233"/>
                  </a:cubicBezTo>
                  <a:cubicBezTo>
                    <a:pt x="3293" y="3174"/>
                    <a:pt x="3234" y="3114"/>
                    <a:pt x="3234" y="3040"/>
                  </a:cubicBezTo>
                  <a:cubicBezTo>
                    <a:pt x="3114" y="2920"/>
                    <a:pt x="2980" y="2801"/>
                    <a:pt x="2921" y="2667"/>
                  </a:cubicBezTo>
                  <a:cubicBezTo>
                    <a:pt x="2682" y="2429"/>
                    <a:pt x="2429" y="2176"/>
                    <a:pt x="2235" y="2056"/>
                  </a:cubicBezTo>
                  <a:cubicBezTo>
                    <a:pt x="1997" y="1863"/>
                    <a:pt x="1863" y="1803"/>
                    <a:pt x="1863" y="1803"/>
                  </a:cubicBezTo>
                  <a:lnTo>
                    <a:pt x="1863" y="1684"/>
                  </a:lnTo>
                  <a:close/>
                  <a:moveTo>
                    <a:pt x="2310" y="0"/>
                  </a:moveTo>
                  <a:cubicBezTo>
                    <a:pt x="194" y="60"/>
                    <a:pt x="1" y="2488"/>
                    <a:pt x="567" y="3293"/>
                  </a:cubicBezTo>
                  <a:cubicBezTo>
                    <a:pt x="1312" y="4470"/>
                    <a:pt x="2369" y="4529"/>
                    <a:pt x="2801" y="4529"/>
                  </a:cubicBezTo>
                  <a:lnTo>
                    <a:pt x="2921" y="4529"/>
                  </a:lnTo>
                  <a:cubicBezTo>
                    <a:pt x="3293" y="4529"/>
                    <a:pt x="4232" y="4097"/>
                    <a:pt x="4545" y="3486"/>
                  </a:cubicBezTo>
                  <a:cubicBezTo>
                    <a:pt x="4291" y="3352"/>
                    <a:pt x="4038" y="3293"/>
                    <a:pt x="3978" y="3174"/>
                  </a:cubicBezTo>
                  <a:cubicBezTo>
                    <a:pt x="3978" y="3174"/>
                    <a:pt x="2801" y="2369"/>
                    <a:pt x="3055" y="626"/>
                  </a:cubicBezTo>
                  <a:cubicBezTo>
                    <a:pt x="3055" y="507"/>
                    <a:pt x="3114" y="313"/>
                    <a:pt x="3234" y="194"/>
                  </a:cubicBezTo>
                  <a:cubicBezTo>
                    <a:pt x="2980" y="60"/>
                    <a:pt x="2742" y="0"/>
                    <a:pt x="2369" y="0"/>
                  </a:cubicBezTo>
                  <a:close/>
                </a:path>
              </a:pathLst>
            </a:custGeom>
            <a:solidFill>
              <a:srgbClr val="DAE6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0" name="Google Shape;4950;p30"/>
            <p:cNvSpPr/>
            <p:nvPr/>
          </p:nvSpPr>
          <p:spPr>
            <a:xfrm>
              <a:off x="1365027" y="2089020"/>
              <a:ext cx="56276" cy="67880"/>
            </a:xfrm>
            <a:custGeom>
              <a:avLst/>
              <a:gdLst/>
              <a:ahLst/>
              <a:cxnLst/>
              <a:rect l="l" t="t" r="r" b="b"/>
              <a:pathLst>
                <a:path w="1804" h="2176" extrusionOk="0">
                  <a:moveTo>
                    <a:pt x="1" y="1"/>
                  </a:moveTo>
                  <a:lnTo>
                    <a:pt x="1" y="120"/>
                  </a:lnTo>
                  <a:cubicBezTo>
                    <a:pt x="1" y="120"/>
                    <a:pt x="135" y="180"/>
                    <a:pt x="373" y="373"/>
                  </a:cubicBezTo>
                  <a:cubicBezTo>
                    <a:pt x="567" y="493"/>
                    <a:pt x="820" y="746"/>
                    <a:pt x="1059" y="984"/>
                  </a:cubicBezTo>
                  <a:cubicBezTo>
                    <a:pt x="1118" y="1118"/>
                    <a:pt x="1252" y="1237"/>
                    <a:pt x="1372" y="1357"/>
                  </a:cubicBezTo>
                  <a:cubicBezTo>
                    <a:pt x="1372" y="1431"/>
                    <a:pt x="1431" y="1491"/>
                    <a:pt x="1491" y="1550"/>
                  </a:cubicBezTo>
                  <a:cubicBezTo>
                    <a:pt x="1491" y="1610"/>
                    <a:pt x="1565" y="1669"/>
                    <a:pt x="1565" y="1729"/>
                  </a:cubicBezTo>
                  <a:cubicBezTo>
                    <a:pt x="1565" y="1803"/>
                    <a:pt x="1625" y="1803"/>
                    <a:pt x="1625" y="1863"/>
                  </a:cubicBezTo>
                  <a:cubicBezTo>
                    <a:pt x="1684" y="1923"/>
                    <a:pt x="1684" y="1982"/>
                    <a:pt x="1684" y="1982"/>
                  </a:cubicBezTo>
                  <a:lnTo>
                    <a:pt x="1684" y="2101"/>
                  </a:lnTo>
                  <a:cubicBezTo>
                    <a:pt x="1684" y="2176"/>
                    <a:pt x="1744" y="2176"/>
                    <a:pt x="1744" y="2176"/>
                  </a:cubicBezTo>
                  <a:cubicBezTo>
                    <a:pt x="1804" y="2176"/>
                    <a:pt x="1804" y="2101"/>
                    <a:pt x="1804" y="2101"/>
                  </a:cubicBezTo>
                  <a:lnTo>
                    <a:pt x="1804" y="1982"/>
                  </a:lnTo>
                  <a:cubicBezTo>
                    <a:pt x="1804" y="1923"/>
                    <a:pt x="1804" y="1863"/>
                    <a:pt x="1744" y="1863"/>
                  </a:cubicBezTo>
                  <a:lnTo>
                    <a:pt x="1744" y="1669"/>
                  </a:lnTo>
                  <a:cubicBezTo>
                    <a:pt x="1684" y="1610"/>
                    <a:pt x="1684" y="1550"/>
                    <a:pt x="1625" y="1431"/>
                  </a:cubicBezTo>
                  <a:cubicBezTo>
                    <a:pt x="1625" y="1357"/>
                    <a:pt x="1565" y="1297"/>
                    <a:pt x="1491" y="1237"/>
                  </a:cubicBezTo>
                  <a:cubicBezTo>
                    <a:pt x="1431" y="1118"/>
                    <a:pt x="1312" y="984"/>
                    <a:pt x="1193" y="865"/>
                  </a:cubicBezTo>
                  <a:lnTo>
                    <a:pt x="820" y="493"/>
                  </a:lnTo>
                  <a:cubicBezTo>
                    <a:pt x="686" y="373"/>
                    <a:pt x="567" y="314"/>
                    <a:pt x="448" y="239"/>
                  </a:cubicBezTo>
                  <a:cubicBezTo>
                    <a:pt x="254" y="60"/>
                    <a:pt x="75" y="1"/>
                    <a:pt x="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1" name="Google Shape;4951;p30"/>
            <p:cNvSpPr/>
            <p:nvPr/>
          </p:nvSpPr>
          <p:spPr>
            <a:xfrm>
              <a:off x="1407795" y="2001674"/>
              <a:ext cx="160841" cy="147334"/>
            </a:xfrm>
            <a:custGeom>
              <a:avLst/>
              <a:gdLst/>
              <a:ahLst/>
              <a:cxnLst/>
              <a:rect l="l" t="t" r="r" b="b"/>
              <a:pathLst>
                <a:path w="5156" h="4723" extrusionOk="0">
                  <a:moveTo>
                    <a:pt x="1982" y="0"/>
                  </a:moveTo>
                  <a:cubicBezTo>
                    <a:pt x="1118" y="0"/>
                    <a:pt x="313" y="685"/>
                    <a:pt x="1" y="1311"/>
                  </a:cubicBezTo>
                  <a:cubicBezTo>
                    <a:pt x="1490" y="1862"/>
                    <a:pt x="1490" y="4097"/>
                    <a:pt x="1490" y="4097"/>
                  </a:cubicBezTo>
                  <a:cubicBezTo>
                    <a:pt x="1490" y="4231"/>
                    <a:pt x="1431" y="4410"/>
                    <a:pt x="1312" y="4603"/>
                  </a:cubicBezTo>
                  <a:cubicBezTo>
                    <a:pt x="1550" y="4663"/>
                    <a:pt x="1803" y="4723"/>
                    <a:pt x="2116" y="4723"/>
                  </a:cubicBezTo>
                  <a:cubicBezTo>
                    <a:pt x="2488" y="4723"/>
                    <a:pt x="2861" y="4603"/>
                    <a:pt x="3099" y="4350"/>
                  </a:cubicBezTo>
                  <a:cubicBezTo>
                    <a:pt x="3099" y="4350"/>
                    <a:pt x="5155" y="2175"/>
                    <a:pt x="3352" y="566"/>
                  </a:cubicBezTo>
                  <a:cubicBezTo>
                    <a:pt x="2861" y="194"/>
                    <a:pt x="2429" y="0"/>
                    <a:pt x="1982" y="0"/>
                  </a:cubicBezTo>
                  <a:close/>
                </a:path>
              </a:pathLst>
            </a:custGeom>
            <a:solidFill>
              <a:srgbClr val="E7E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2" name="Google Shape;4952;p30"/>
            <p:cNvSpPr/>
            <p:nvPr/>
          </p:nvSpPr>
          <p:spPr>
            <a:xfrm>
              <a:off x="1394319" y="2042571"/>
              <a:ext cx="59988" cy="102725"/>
            </a:xfrm>
            <a:custGeom>
              <a:avLst/>
              <a:gdLst/>
              <a:ahLst/>
              <a:cxnLst/>
              <a:rect l="l" t="t" r="r" b="b"/>
              <a:pathLst>
                <a:path w="1923" h="3293" extrusionOk="0">
                  <a:moveTo>
                    <a:pt x="433" y="0"/>
                  </a:moveTo>
                  <a:cubicBezTo>
                    <a:pt x="313" y="119"/>
                    <a:pt x="254" y="313"/>
                    <a:pt x="254" y="432"/>
                  </a:cubicBezTo>
                  <a:cubicBezTo>
                    <a:pt x="0" y="2175"/>
                    <a:pt x="1177" y="2980"/>
                    <a:pt x="1177" y="2980"/>
                  </a:cubicBezTo>
                  <a:cubicBezTo>
                    <a:pt x="1237" y="3099"/>
                    <a:pt x="1490" y="3158"/>
                    <a:pt x="1744" y="3292"/>
                  </a:cubicBezTo>
                  <a:cubicBezTo>
                    <a:pt x="1863" y="3099"/>
                    <a:pt x="1922" y="2920"/>
                    <a:pt x="1922" y="2786"/>
                  </a:cubicBezTo>
                  <a:cubicBezTo>
                    <a:pt x="1922" y="2786"/>
                    <a:pt x="1922" y="551"/>
                    <a:pt x="433" y="0"/>
                  </a:cubicBezTo>
                  <a:close/>
                </a:path>
              </a:pathLst>
            </a:custGeom>
            <a:solidFill>
              <a:srgbClr val="C5D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3" name="Google Shape;4953;p30"/>
            <p:cNvSpPr/>
            <p:nvPr/>
          </p:nvSpPr>
          <p:spPr>
            <a:xfrm>
              <a:off x="1460296" y="2048124"/>
              <a:ext cx="15379" cy="86940"/>
            </a:xfrm>
            <a:custGeom>
              <a:avLst/>
              <a:gdLst/>
              <a:ahLst/>
              <a:cxnLst/>
              <a:rect l="l" t="t" r="r" b="b"/>
              <a:pathLst>
                <a:path w="493" h="2787" extrusionOk="0">
                  <a:moveTo>
                    <a:pt x="180" y="1"/>
                  </a:moveTo>
                  <a:lnTo>
                    <a:pt x="120" y="60"/>
                  </a:lnTo>
                  <a:cubicBezTo>
                    <a:pt x="120" y="60"/>
                    <a:pt x="180" y="254"/>
                    <a:pt x="180" y="507"/>
                  </a:cubicBezTo>
                  <a:cubicBezTo>
                    <a:pt x="239" y="746"/>
                    <a:pt x="299" y="1059"/>
                    <a:pt x="299" y="1431"/>
                  </a:cubicBezTo>
                  <a:cubicBezTo>
                    <a:pt x="299" y="1550"/>
                    <a:pt x="299" y="1744"/>
                    <a:pt x="239" y="1863"/>
                  </a:cubicBezTo>
                  <a:lnTo>
                    <a:pt x="239" y="2116"/>
                  </a:lnTo>
                  <a:cubicBezTo>
                    <a:pt x="180" y="2176"/>
                    <a:pt x="180" y="2236"/>
                    <a:pt x="180" y="2295"/>
                  </a:cubicBezTo>
                  <a:cubicBezTo>
                    <a:pt x="180" y="2370"/>
                    <a:pt x="120" y="2429"/>
                    <a:pt x="120" y="2489"/>
                  </a:cubicBezTo>
                  <a:lnTo>
                    <a:pt x="61" y="2548"/>
                  </a:lnTo>
                  <a:cubicBezTo>
                    <a:pt x="61" y="2668"/>
                    <a:pt x="1" y="2668"/>
                    <a:pt x="1" y="2668"/>
                  </a:cubicBezTo>
                  <a:lnTo>
                    <a:pt x="1" y="2742"/>
                  </a:lnTo>
                  <a:cubicBezTo>
                    <a:pt x="31" y="2772"/>
                    <a:pt x="46" y="2787"/>
                    <a:pt x="61" y="2787"/>
                  </a:cubicBezTo>
                  <a:cubicBezTo>
                    <a:pt x="75" y="2787"/>
                    <a:pt x="90" y="2772"/>
                    <a:pt x="120" y="2742"/>
                  </a:cubicBezTo>
                  <a:lnTo>
                    <a:pt x="180" y="2668"/>
                  </a:lnTo>
                  <a:cubicBezTo>
                    <a:pt x="180" y="2608"/>
                    <a:pt x="239" y="2548"/>
                    <a:pt x="239" y="2548"/>
                  </a:cubicBezTo>
                  <a:cubicBezTo>
                    <a:pt x="299" y="2489"/>
                    <a:pt x="299" y="2429"/>
                    <a:pt x="299" y="2370"/>
                  </a:cubicBezTo>
                  <a:cubicBezTo>
                    <a:pt x="373" y="2295"/>
                    <a:pt x="373" y="2236"/>
                    <a:pt x="433" y="2176"/>
                  </a:cubicBezTo>
                  <a:lnTo>
                    <a:pt x="433" y="1923"/>
                  </a:lnTo>
                  <a:cubicBezTo>
                    <a:pt x="493" y="1744"/>
                    <a:pt x="493" y="1550"/>
                    <a:pt x="493" y="1431"/>
                  </a:cubicBezTo>
                  <a:lnTo>
                    <a:pt x="493" y="880"/>
                  </a:lnTo>
                  <a:cubicBezTo>
                    <a:pt x="433" y="746"/>
                    <a:pt x="433" y="567"/>
                    <a:pt x="373" y="433"/>
                  </a:cubicBezTo>
                  <a:cubicBezTo>
                    <a:pt x="299" y="195"/>
                    <a:pt x="239" y="60"/>
                    <a:pt x="239" y="60"/>
                  </a:cubicBezTo>
                  <a:cubicBezTo>
                    <a:pt x="239" y="1"/>
                    <a:pt x="239" y="1"/>
                    <a:pt x="180" y="1"/>
                  </a:cubicBezTo>
                  <a:close/>
                </a:path>
              </a:pathLst>
            </a:custGeom>
            <a:solidFill>
              <a:srgbClr val="4E85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4" name="Google Shape;4954;p30"/>
            <p:cNvSpPr/>
            <p:nvPr/>
          </p:nvSpPr>
          <p:spPr>
            <a:xfrm>
              <a:off x="1272097" y="2268891"/>
              <a:ext cx="95301" cy="48727"/>
            </a:xfrm>
            <a:custGeom>
              <a:avLst/>
              <a:gdLst/>
              <a:ahLst/>
              <a:cxnLst/>
              <a:rect l="l" t="t" r="r" b="b"/>
              <a:pathLst>
                <a:path w="3055" h="1562" extrusionOk="0">
                  <a:moveTo>
                    <a:pt x="2742" y="0"/>
                  </a:moveTo>
                  <a:cubicBezTo>
                    <a:pt x="2742" y="0"/>
                    <a:pt x="0" y="1490"/>
                    <a:pt x="75" y="1550"/>
                  </a:cubicBezTo>
                  <a:cubicBezTo>
                    <a:pt x="75" y="1558"/>
                    <a:pt x="87" y="1562"/>
                    <a:pt x="109" y="1562"/>
                  </a:cubicBezTo>
                  <a:cubicBezTo>
                    <a:pt x="438" y="1562"/>
                    <a:pt x="3054" y="685"/>
                    <a:pt x="3054" y="685"/>
                  </a:cubicBezTo>
                  <a:cubicBezTo>
                    <a:pt x="2980" y="626"/>
                    <a:pt x="2980" y="566"/>
                    <a:pt x="2920" y="566"/>
                  </a:cubicBezTo>
                  <a:cubicBezTo>
                    <a:pt x="2861" y="373"/>
                    <a:pt x="2801" y="194"/>
                    <a:pt x="2742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5" name="Google Shape;4955;p30"/>
            <p:cNvSpPr/>
            <p:nvPr/>
          </p:nvSpPr>
          <p:spPr>
            <a:xfrm>
              <a:off x="1349710" y="2193586"/>
              <a:ext cx="92961" cy="125997"/>
            </a:xfrm>
            <a:custGeom>
              <a:avLst/>
              <a:gdLst/>
              <a:ahLst/>
              <a:cxnLst/>
              <a:rect l="l" t="t" r="r" b="b"/>
              <a:pathLst>
                <a:path w="2980" h="4039" extrusionOk="0">
                  <a:moveTo>
                    <a:pt x="864" y="1"/>
                  </a:moveTo>
                  <a:cubicBezTo>
                    <a:pt x="254" y="924"/>
                    <a:pt x="0" y="1863"/>
                    <a:pt x="120" y="2474"/>
                  </a:cubicBezTo>
                  <a:cubicBezTo>
                    <a:pt x="194" y="2727"/>
                    <a:pt x="254" y="2846"/>
                    <a:pt x="313" y="3040"/>
                  </a:cubicBezTo>
                  <a:cubicBezTo>
                    <a:pt x="373" y="3040"/>
                    <a:pt x="373" y="3099"/>
                    <a:pt x="432" y="3159"/>
                  </a:cubicBezTo>
                  <a:cubicBezTo>
                    <a:pt x="939" y="3725"/>
                    <a:pt x="1863" y="4038"/>
                    <a:pt x="2980" y="4038"/>
                  </a:cubicBezTo>
                  <a:cubicBezTo>
                    <a:pt x="492" y="3040"/>
                    <a:pt x="939" y="60"/>
                    <a:pt x="939" y="60"/>
                  </a:cubicBezTo>
                  <a:lnTo>
                    <a:pt x="864" y="1"/>
                  </a:ln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6" name="Google Shape;4956;p30"/>
            <p:cNvSpPr/>
            <p:nvPr/>
          </p:nvSpPr>
          <p:spPr>
            <a:xfrm>
              <a:off x="1388267" y="2119716"/>
              <a:ext cx="139473" cy="195655"/>
            </a:xfrm>
            <a:custGeom>
              <a:avLst/>
              <a:gdLst/>
              <a:ahLst/>
              <a:cxnLst/>
              <a:rect l="l" t="t" r="r" b="b"/>
              <a:pathLst>
                <a:path w="4471" h="6272" extrusionOk="0">
                  <a:moveTo>
                    <a:pt x="2802" y="0"/>
                  </a:moveTo>
                  <a:lnTo>
                    <a:pt x="2802" y="0"/>
                  </a:lnTo>
                  <a:cubicBezTo>
                    <a:pt x="2429" y="134"/>
                    <a:pt x="2116" y="253"/>
                    <a:pt x="1744" y="507"/>
                  </a:cubicBezTo>
                  <a:cubicBezTo>
                    <a:pt x="1565" y="626"/>
                    <a:pt x="1312" y="745"/>
                    <a:pt x="1118" y="879"/>
                  </a:cubicBezTo>
                  <a:cubicBezTo>
                    <a:pt x="939" y="1371"/>
                    <a:pt x="1" y="3978"/>
                    <a:pt x="3055" y="6212"/>
                  </a:cubicBezTo>
                  <a:lnTo>
                    <a:pt x="3055" y="6272"/>
                  </a:lnTo>
                  <a:cubicBezTo>
                    <a:pt x="3546" y="6153"/>
                    <a:pt x="4038" y="6034"/>
                    <a:pt x="4470" y="5780"/>
                  </a:cubicBezTo>
                  <a:cubicBezTo>
                    <a:pt x="1431" y="3546"/>
                    <a:pt x="2548" y="566"/>
                    <a:pt x="2802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7" name="Google Shape;4957;p30"/>
            <p:cNvSpPr/>
            <p:nvPr/>
          </p:nvSpPr>
          <p:spPr>
            <a:xfrm>
              <a:off x="1365027" y="2147137"/>
              <a:ext cx="118541" cy="172446"/>
            </a:xfrm>
            <a:custGeom>
              <a:avLst/>
              <a:gdLst/>
              <a:ahLst/>
              <a:cxnLst/>
              <a:rect l="l" t="t" r="r" b="b"/>
              <a:pathLst>
                <a:path w="3800" h="5528" extrusionOk="0">
                  <a:moveTo>
                    <a:pt x="1863" y="0"/>
                  </a:moveTo>
                  <a:cubicBezTo>
                    <a:pt x="1252" y="492"/>
                    <a:pt x="746" y="983"/>
                    <a:pt x="373" y="1490"/>
                  </a:cubicBezTo>
                  <a:lnTo>
                    <a:pt x="448" y="1549"/>
                  </a:lnTo>
                  <a:cubicBezTo>
                    <a:pt x="448" y="1549"/>
                    <a:pt x="1" y="4529"/>
                    <a:pt x="2489" y="5527"/>
                  </a:cubicBezTo>
                  <a:cubicBezTo>
                    <a:pt x="2921" y="5527"/>
                    <a:pt x="3353" y="5453"/>
                    <a:pt x="3800" y="5393"/>
                  </a:cubicBezTo>
                  <a:lnTo>
                    <a:pt x="3800" y="5333"/>
                  </a:lnTo>
                  <a:cubicBezTo>
                    <a:pt x="746" y="3099"/>
                    <a:pt x="1684" y="492"/>
                    <a:pt x="18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8" name="Google Shape;4958;p30"/>
            <p:cNvSpPr/>
            <p:nvPr/>
          </p:nvSpPr>
          <p:spPr>
            <a:xfrm>
              <a:off x="1432876" y="2114039"/>
              <a:ext cx="170605" cy="186016"/>
            </a:xfrm>
            <a:custGeom>
              <a:avLst/>
              <a:gdLst/>
              <a:ahLst/>
              <a:cxnLst/>
              <a:rect l="l" t="t" r="r" b="b"/>
              <a:pathLst>
                <a:path w="5469" h="5963" extrusionOk="0">
                  <a:moveTo>
                    <a:pt x="2485" y="0"/>
                  </a:moveTo>
                  <a:cubicBezTo>
                    <a:pt x="2134" y="0"/>
                    <a:pt x="1760" y="59"/>
                    <a:pt x="1372" y="182"/>
                  </a:cubicBezTo>
                  <a:cubicBezTo>
                    <a:pt x="1118" y="748"/>
                    <a:pt x="1" y="3728"/>
                    <a:pt x="3040" y="5962"/>
                  </a:cubicBezTo>
                  <a:cubicBezTo>
                    <a:pt x="4470" y="5277"/>
                    <a:pt x="5468" y="4041"/>
                    <a:pt x="5156" y="2298"/>
                  </a:cubicBezTo>
                  <a:cubicBezTo>
                    <a:pt x="4906" y="907"/>
                    <a:pt x="3870" y="0"/>
                    <a:pt x="24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9" name="Google Shape;4959;p30"/>
            <p:cNvSpPr/>
            <p:nvPr/>
          </p:nvSpPr>
          <p:spPr>
            <a:xfrm>
              <a:off x="1492833" y="2181981"/>
              <a:ext cx="46512" cy="46512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6" y="0"/>
                  </a:moveTo>
                  <a:cubicBezTo>
                    <a:pt x="314" y="0"/>
                    <a:pt x="1" y="313"/>
                    <a:pt x="1" y="745"/>
                  </a:cubicBezTo>
                  <a:cubicBezTo>
                    <a:pt x="1" y="1118"/>
                    <a:pt x="314" y="1490"/>
                    <a:pt x="746" y="1490"/>
                  </a:cubicBezTo>
                  <a:cubicBezTo>
                    <a:pt x="1193" y="1490"/>
                    <a:pt x="1491" y="1118"/>
                    <a:pt x="1491" y="745"/>
                  </a:cubicBezTo>
                  <a:cubicBezTo>
                    <a:pt x="1491" y="313"/>
                    <a:pt x="1193" y="0"/>
                    <a:pt x="746" y="0"/>
                  </a:cubicBezTo>
                  <a:close/>
                </a:path>
              </a:pathLst>
            </a:custGeom>
            <a:solidFill>
              <a:srgbClr val="C67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0" name="Google Shape;4960;p30"/>
            <p:cNvSpPr/>
            <p:nvPr/>
          </p:nvSpPr>
          <p:spPr>
            <a:xfrm>
              <a:off x="1541653" y="2160613"/>
              <a:ext cx="46481" cy="30571"/>
            </a:xfrm>
            <a:custGeom>
              <a:avLst/>
              <a:gdLst/>
              <a:ahLst/>
              <a:cxnLst/>
              <a:rect l="l" t="t" r="r" b="b"/>
              <a:pathLst>
                <a:path w="1490" h="980" extrusionOk="0">
                  <a:moveTo>
                    <a:pt x="1415" y="0"/>
                  </a:moveTo>
                  <a:cubicBezTo>
                    <a:pt x="1415" y="0"/>
                    <a:pt x="1356" y="0"/>
                    <a:pt x="1356" y="60"/>
                  </a:cubicBezTo>
                  <a:lnTo>
                    <a:pt x="1356" y="119"/>
                  </a:lnTo>
                  <a:cubicBezTo>
                    <a:pt x="1356" y="179"/>
                    <a:pt x="1356" y="253"/>
                    <a:pt x="1296" y="313"/>
                  </a:cubicBezTo>
                  <a:cubicBezTo>
                    <a:pt x="1296" y="373"/>
                    <a:pt x="1237" y="492"/>
                    <a:pt x="1177" y="551"/>
                  </a:cubicBezTo>
                  <a:cubicBezTo>
                    <a:pt x="1177" y="626"/>
                    <a:pt x="1117" y="626"/>
                    <a:pt x="1043" y="685"/>
                  </a:cubicBezTo>
                  <a:lnTo>
                    <a:pt x="983" y="685"/>
                  </a:lnTo>
                  <a:lnTo>
                    <a:pt x="924" y="745"/>
                  </a:lnTo>
                  <a:lnTo>
                    <a:pt x="611" y="745"/>
                  </a:lnTo>
                  <a:cubicBezTo>
                    <a:pt x="551" y="745"/>
                    <a:pt x="432" y="685"/>
                    <a:pt x="372" y="626"/>
                  </a:cubicBezTo>
                  <a:cubicBezTo>
                    <a:pt x="238" y="551"/>
                    <a:pt x="119" y="492"/>
                    <a:pt x="119" y="492"/>
                  </a:cubicBezTo>
                  <a:lnTo>
                    <a:pt x="60" y="492"/>
                  </a:lnTo>
                  <a:cubicBezTo>
                    <a:pt x="0" y="551"/>
                    <a:pt x="0" y="551"/>
                    <a:pt x="60" y="626"/>
                  </a:cubicBezTo>
                  <a:cubicBezTo>
                    <a:pt x="60" y="626"/>
                    <a:pt x="119" y="685"/>
                    <a:pt x="298" y="805"/>
                  </a:cubicBezTo>
                  <a:cubicBezTo>
                    <a:pt x="372" y="864"/>
                    <a:pt x="492" y="924"/>
                    <a:pt x="611" y="924"/>
                  </a:cubicBezTo>
                  <a:cubicBezTo>
                    <a:pt x="678" y="961"/>
                    <a:pt x="741" y="980"/>
                    <a:pt x="803" y="980"/>
                  </a:cubicBezTo>
                  <a:cubicBezTo>
                    <a:pt x="864" y="980"/>
                    <a:pt x="924" y="961"/>
                    <a:pt x="983" y="924"/>
                  </a:cubicBezTo>
                  <a:cubicBezTo>
                    <a:pt x="1043" y="924"/>
                    <a:pt x="1043" y="924"/>
                    <a:pt x="1117" y="864"/>
                  </a:cubicBezTo>
                  <a:cubicBezTo>
                    <a:pt x="1117" y="864"/>
                    <a:pt x="1177" y="864"/>
                    <a:pt x="1177" y="805"/>
                  </a:cubicBezTo>
                  <a:cubicBezTo>
                    <a:pt x="1237" y="805"/>
                    <a:pt x="1296" y="745"/>
                    <a:pt x="1356" y="685"/>
                  </a:cubicBezTo>
                  <a:cubicBezTo>
                    <a:pt x="1415" y="551"/>
                    <a:pt x="1415" y="432"/>
                    <a:pt x="1490" y="373"/>
                  </a:cubicBezTo>
                  <a:lnTo>
                    <a:pt x="1490" y="119"/>
                  </a:lnTo>
                  <a:lnTo>
                    <a:pt x="1490" y="60"/>
                  </a:lnTo>
                  <a:cubicBezTo>
                    <a:pt x="1490" y="0"/>
                    <a:pt x="1490" y="0"/>
                    <a:pt x="1415" y="0"/>
                  </a:cubicBezTo>
                  <a:close/>
                </a:path>
              </a:pathLst>
            </a:custGeom>
            <a:solidFill>
              <a:srgbClr val="3D2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1" name="Google Shape;4961;p30"/>
            <p:cNvSpPr/>
            <p:nvPr/>
          </p:nvSpPr>
          <p:spPr>
            <a:xfrm>
              <a:off x="1520253" y="2160613"/>
              <a:ext cx="15379" cy="15348"/>
            </a:xfrm>
            <a:custGeom>
              <a:avLst/>
              <a:gdLst/>
              <a:ahLst/>
              <a:cxnLst/>
              <a:rect l="l" t="t" r="r" b="b"/>
              <a:pathLst>
                <a:path w="493" h="492" extrusionOk="0">
                  <a:moveTo>
                    <a:pt x="239" y="0"/>
                  </a:moveTo>
                  <a:cubicBezTo>
                    <a:pt x="120" y="0"/>
                    <a:pt x="1" y="119"/>
                    <a:pt x="1" y="253"/>
                  </a:cubicBezTo>
                  <a:cubicBezTo>
                    <a:pt x="1" y="373"/>
                    <a:pt x="120" y="492"/>
                    <a:pt x="239" y="492"/>
                  </a:cubicBezTo>
                  <a:cubicBezTo>
                    <a:pt x="373" y="492"/>
                    <a:pt x="492" y="373"/>
                    <a:pt x="492" y="253"/>
                  </a:cubicBezTo>
                  <a:cubicBezTo>
                    <a:pt x="492" y="119"/>
                    <a:pt x="373" y="0"/>
                    <a:pt x="239" y="0"/>
                  </a:cubicBezTo>
                  <a:close/>
                </a:path>
              </a:pathLst>
            </a:custGeom>
            <a:solidFill>
              <a:srgbClr val="3D2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2" name="Google Shape;4962;p30"/>
            <p:cNvSpPr/>
            <p:nvPr/>
          </p:nvSpPr>
          <p:spPr>
            <a:xfrm>
              <a:off x="1196824" y="2350684"/>
              <a:ext cx="31164" cy="26984"/>
            </a:xfrm>
            <a:custGeom>
              <a:avLst/>
              <a:gdLst/>
              <a:ahLst/>
              <a:cxnLst/>
              <a:rect l="l" t="t" r="r" b="b"/>
              <a:pathLst>
                <a:path w="999" h="865" extrusionOk="0">
                  <a:moveTo>
                    <a:pt x="926" y="0"/>
                  </a:moveTo>
                  <a:cubicBezTo>
                    <a:pt x="909" y="0"/>
                    <a:pt x="894" y="15"/>
                    <a:pt x="864" y="45"/>
                  </a:cubicBezTo>
                  <a:cubicBezTo>
                    <a:pt x="864" y="45"/>
                    <a:pt x="805" y="45"/>
                    <a:pt x="745" y="119"/>
                  </a:cubicBezTo>
                  <a:cubicBezTo>
                    <a:pt x="685" y="179"/>
                    <a:pt x="626" y="179"/>
                    <a:pt x="626" y="239"/>
                  </a:cubicBezTo>
                  <a:cubicBezTo>
                    <a:pt x="551" y="239"/>
                    <a:pt x="492" y="298"/>
                    <a:pt x="432" y="358"/>
                  </a:cubicBezTo>
                  <a:cubicBezTo>
                    <a:pt x="253" y="551"/>
                    <a:pt x="0" y="730"/>
                    <a:pt x="0" y="730"/>
                  </a:cubicBezTo>
                  <a:lnTo>
                    <a:pt x="0" y="864"/>
                  </a:lnTo>
                  <a:lnTo>
                    <a:pt x="119" y="864"/>
                  </a:lnTo>
                  <a:cubicBezTo>
                    <a:pt x="119" y="864"/>
                    <a:pt x="313" y="671"/>
                    <a:pt x="551" y="492"/>
                  </a:cubicBezTo>
                  <a:cubicBezTo>
                    <a:pt x="626" y="417"/>
                    <a:pt x="626" y="358"/>
                    <a:pt x="685" y="358"/>
                  </a:cubicBezTo>
                  <a:cubicBezTo>
                    <a:pt x="745" y="298"/>
                    <a:pt x="805" y="298"/>
                    <a:pt x="805" y="239"/>
                  </a:cubicBezTo>
                  <a:cubicBezTo>
                    <a:pt x="924" y="179"/>
                    <a:pt x="924" y="119"/>
                    <a:pt x="924" y="119"/>
                  </a:cubicBezTo>
                  <a:cubicBezTo>
                    <a:pt x="998" y="119"/>
                    <a:pt x="998" y="45"/>
                    <a:pt x="998" y="45"/>
                  </a:cubicBezTo>
                  <a:cubicBezTo>
                    <a:pt x="961" y="15"/>
                    <a:pt x="942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3" name="Google Shape;4963;p30"/>
            <p:cNvSpPr/>
            <p:nvPr/>
          </p:nvSpPr>
          <p:spPr>
            <a:xfrm>
              <a:off x="1152183" y="2402717"/>
              <a:ext cx="23271" cy="34876"/>
            </a:xfrm>
            <a:custGeom>
              <a:avLst/>
              <a:gdLst/>
              <a:ahLst/>
              <a:cxnLst/>
              <a:rect l="l" t="t" r="r" b="b"/>
              <a:pathLst>
                <a:path w="746" h="1118" extrusionOk="0">
                  <a:moveTo>
                    <a:pt x="567" y="1"/>
                  </a:moveTo>
                  <a:cubicBezTo>
                    <a:pt x="567" y="1"/>
                    <a:pt x="433" y="239"/>
                    <a:pt x="254" y="492"/>
                  </a:cubicBezTo>
                  <a:cubicBezTo>
                    <a:pt x="120" y="746"/>
                    <a:pt x="1" y="984"/>
                    <a:pt x="1" y="984"/>
                  </a:cubicBezTo>
                  <a:cubicBezTo>
                    <a:pt x="1" y="1058"/>
                    <a:pt x="1" y="1118"/>
                    <a:pt x="60" y="1118"/>
                  </a:cubicBezTo>
                  <a:cubicBezTo>
                    <a:pt x="120" y="1118"/>
                    <a:pt x="195" y="1118"/>
                    <a:pt x="195" y="1058"/>
                  </a:cubicBezTo>
                  <a:cubicBezTo>
                    <a:pt x="195" y="1058"/>
                    <a:pt x="314" y="805"/>
                    <a:pt x="433" y="552"/>
                  </a:cubicBezTo>
                  <a:cubicBezTo>
                    <a:pt x="567" y="373"/>
                    <a:pt x="746" y="120"/>
                    <a:pt x="746" y="120"/>
                  </a:cubicBezTo>
                  <a:cubicBezTo>
                    <a:pt x="746" y="60"/>
                    <a:pt x="746" y="1"/>
                    <a:pt x="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4" name="Google Shape;4964;p30"/>
            <p:cNvSpPr/>
            <p:nvPr/>
          </p:nvSpPr>
          <p:spPr>
            <a:xfrm>
              <a:off x="1140579" y="2470566"/>
              <a:ext cx="11636" cy="40460"/>
            </a:xfrm>
            <a:custGeom>
              <a:avLst/>
              <a:gdLst/>
              <a:ahLst/>
              <a:cxnLst/>
              <a:rect l="l" t="t" r="r" b="b"/>
              <a:pathLst>
                <a:path w="373" h="1297" extrusionOk="0">
                  <a:moveTo>
                    <a:pt x="194" y="1"/>
                  </a:moveTo>
                  <a:cubicBezTo>
                    <a:pt x="120" y="1"/>
                    <a:pt x="60" y="1"/>
                    <a:pt x="60" y="60"/>
                  </a:cubicBezTo>
                  <a:lnTo>
                    <a:pt x="60" y="239"/>
                  </a:lnTo>
                  <a:cubicBezTo>
                    <a:pt x="0" y="373"/>
                    <a:pt x="60" y="492"/>
                    <a:pt x="60" y="612"/>
                  </a:cubicBezTo>
                  <a:lnTo>
                    <a:pt x="60" y="865"/>
                  </a:lnTo>
                  <a:cubicBezTo>
                    <a:pt x="60" y="924"/>
                    <a:pt x="60" y="984"/>
                    <a:pt x="120" y="1044"/>
                  </a:cubicBezTo>
                  <a:lnTo>
                    <a:pt x="120" y="1178"/>
                  </a:lnTo>
                  <a:cubicBezTo>
                    <a:pt x="120" y="1237"/>
                    <a:pt x="194" y="1297"/>
                    <a:pt x="313" y="1297"/>
                  </a:cubicBezTo>
                  <a:cubicBezTo>
                    <a:pt x="373" y="1297"/>
                    <a:pt x="373" y="1237"/>
                    <a:pt x="373" y="1118"/>
                  </a:cubicBezTo>
                  <a:cubicBezTo>
                    <a:pt x="373" y="1118"/>
                    <a:pt x="373" y="1044"/>
                    <a:pt x="313" y="984"/>
                  </a:cubicBezTo>
                  <a:lnTo>
                    <a:pt x="313" y="805"/>
                  </a:lnTo>
                  <a:lnTo>
                    <a:pt x="313" y="612"/>
                  </a:lnTo>
                  <a:cubicBezTo>
                    <a:pt x="254" y="492"/>
                    <a:pt x="254" y="373"/>
                    <a:pt x="254" y="239"/>
                  </a:cubicBezTo>
                  <a:lnTo>
                    <a:pt x="254" y="120"/>
                  </a:lnTo>
                  <a:cubicBezTo>
                    <a:pt x="254" y="60"/>
                    <a:pt x="254" y="1"/>
                    <a:pt x="1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5" name="Google Shape;4965;p30"/>
            <p:cNvSpPr/>
            <p:nvPr/>
          </p:nvSpPr>
          <p:spPr>
            <a:xfrm>
              <a:off x="1160107" y="2540287"/>
              <a:ext cx="30696" cy="34876"/>
            </a:xfrm>
            <a:custGeom>
              <a:avLst/>
              <a:gdLst/>
              <a:ahLst/>
              <a:cxnLst/>
              <a:rect l="l" t="t" r="r" b="b"/>
              <a:pathLst>
                <a:path w="984" h="1118" extrusionOk="0">
                  <a:moveTo>
                    <a:pt x="60" y="0"/>
                  </a:moveTo>
                  <a:cubicBezTo>
                    <a:pt x="0" y="60"/>
                    <a:pt x="0" y="120"/>
                    <a:pt x="0" y="179"/>
                  </a:cubicBezTo>
                  <a:cubicBezTo>
                    <a:pt x="0" y="179"/>
                    <a:pt x="179" y="432"/>
                    <a:pt x="313" y="611"/>
                  </a:cubicBezTo>
                  <a:cubicBezTo>
                    <a:pt x="492" y="864"/>
                    <a:pt x="685" y="1043"/>
                    <a:pt x="685" y="1043"/>
                  </a:cubicBezTo>
                  <a:cubicBezTo>
                    <a:pt x="745" y="1118"/>
                    <a:pt x="864" y="1118"/>
                    <a:pt x="924" y="1118"/>
                  </a:cubicBezTo>
                  <a:cubicBezTo>
                    <a:pt x="983" y="1043"/>
                    <a:pt x="983" y="924"/>
                    <a:pt x="924" y="864"/>
                  </a:cubicBezTo>
                  <a:lnTo>
                    <a:pt x="551" y="492"/>
                  </a:lnTo>
                  <a:cubicBezTo>
                    <a:pt x="432" y="239"/>
                    <a:pt x="238" y="60"/>
                    <a:pt x="238" y="60"/>
                  </a:cubicBezTo>
                  <a:cubicBezTo>
                    <a:pt x="179" y="0"/>
                    <a:pt x="119" y="0"/>
                    <a:pt x="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6" name="Google Shape;4966;p30"/>
            <p:cNvSpPr/>
            <p:nvPr/>
          </p:nvSpPr>
          <p:spPr>
            <a:xfrm>
              <a:off x="1212140" y="2589700"/>
              <a:ext cx="42800" cy="22960"/>
            </a:xfrm>
            <a:custGeom>
              <a:avLst/>
              <a:gdLst/>
              <a:ahLst/>
              <a:cxnLst/>
              <a:rect l="l" t="t" r="r" b="b"/>
              <a:pathLst>
                <a:path w="1372" h="736" extrusionOk="0">
                  <a:moveTo>
                    <a:pt x="188" y="1"/>
                  </a:moveTo>
                  <a:cubicBezTo>
                    <a:pt x="127" y="1"/>
                    <a:pt x="60" y="43"/>
                    <a:pt x="60" y="85"/>
                  </a:cubicBezTo>
                  <a:cubicBezTo>
                    <a:pt x="1" y="144"/>
                    <a:pt x="60" y="279"/>
                    <a:pt x="135" y="279"/>
                  </a:cubicBezTo>
                  <a:cubicBezTo>
                    <a:pt x="135" y="279"/>
                    <a:pt x="373" y="398"/>
                    <a:pt x="626" y="517"/>
                  </a:cubicBezTo>
                  <a:cubicBezTo>
                    <a:pt x="880" y="651"/>
                    <a:pt x="1118" y="711"/>
                    <a:pt x="1118" y="711"/>
                  </a:cubicBezTo>
                  <a:cubicBezTo>
                    <a:pt x="1135" y="728"/>
                    <a:pt x="1159" y="735"/>
                    <a:pt x="1184" y="735"/>
                  </a:cubicBezTo>
                  <a:cubicBezTo>
                    <a:pt x="1245" y="735"/>
                    <a:pt x="1312" y="693"/>
                    <a:pt x="1312" y="651"/>
                  </a:cubicBezTo>
                  <a:cubicBezTo>
                    <a:pt x="1371" y="576"/>
                    <a:pt x="1312" y="457"/>
                    <a:pt x="1252" y="457"/>
                  </a:cubicBezTo>
                  <a:lnTo>
                    <a:pt x="1252" y="398"/>
                  </a:lnTo>
                  <a:cubicBezTo>
                    <a:pt x="1252" y="398"/>
                    <a:pt x="999" y="338"/>
                    <a:pt x="746" y="279"/>
                  </a:cubicBezTo>
                  <a:cubicBezTo>
                    <a:pt x="507" y="144"/>
                    <a:pt x="254" y="25"/>
                    <a:pt x="254" y="25"/>
                  </a:cubicBezTo>
                  <a:cubicBezTo>
                    <a:pt x="236" y="8"/>
                    <a:pt x="213" y="1"/>
                    <a:pt x="1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7" name="Google Shape;4967;p30"/>
            <p:cNvSpPr/>
            <p:nvPr/>
          </p:nvSpPr>
          <p:spPr>
            <a:xfrm>
              <a:off x="1281861" y="2613720"/>
              <a:ext cx="44640" cy="15348"/>
            </a:xfrm>
            <a:custGeom>
              <a:avLst/>
              <a:gdLst/>
              <a:ahLst/>
              <a:cxnLst/>
              <a:rect l="l" t="t" r="r" b="b"/>
              <a:pathLst>
                <a:path w="1431" h="492" extrusionOk="0">
                  <a:moveTo>
                    <a:pt x="194" y="0"/>
                  </a:moveTo>
                  <a:cubicBezTo>
                    <a:pt x="134" y="0"/>
                    <a:pt x="60" y="0"/>
                    <a:pt x="0" y="119"/>
                  </a:cubicBezTo>
                  <a:cubicBezTo>
                    <a:pt x="0" y="179"/>
                    <a:pt x="60" y="313"/>
                    <a:pt x="194" y="313"/>
                  </a:cubicBezTo>
                  <a:lnTo>
                    <a:pt x="1252" y="492"/>
                  </a:lnTo>
                  <a:cubicBezTo>
                    <a:pt x="1311" y="492"/>
                    <a:pt x="1430" y="432"/>
                    <a:pt x="1430" y="373"/>
                  </a:cubicBezTo>
                  <a:cubicBezTo>
                    <a:pt x="1430" y="313"/>
                    <a:pt x="1371" y="179"/>
                    <a:pt x="1311" y="179"/>
                  </a:cubicBezTo>
                  <a:lnTo>
                    <a:pt x="1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8" name="Google Shape;4968;p30"/>
            <p:cNvSpPr/>
            <p:nvPr/>
          </p:nvSpPr>
          <p:spPr>
            <a:xfrm>
              <a:off x="1355731" y="2624826"/>
              <a:ext cx="44203" cy="15878"/>
            </a:xfrm>
            <a:custGeom>
              <a:avLst/>
              <a:gdLst/>
              <a:ahLst/>
              <a:cxnLst/>
              <a:rect l="l" t="t" r="r" b="b"/>
              <a:pathLst>
                <a:path w="1417" h="509" extrusionOk="0">
                  <a:moveTo>
                    <a:pt x="140" y="0"/>
                  </a:moveTo>
                  <a:cubicBezTo>
                    <a:pt x="79" y="0"/>
                    <a:pt x="1" y="88"/>
                    <a:pt x="1" y="136"/>
                  </a:cubicBezTo>
                  <a:cubicBezTo>
                    <a:pt x="1" y="270"/>
                    <a:pt x="61" y="329"/>
                    <a:pt x="120" y="329"/>
                  </a:cubicBezTo>
                  <a:lnTo>
                    <a:pt x="1237" y="508"/>
                  </a:lnTo>
                  <a:cubicBezTo>
                    <a:pt x="1297" y="508"/>
                    <a:pt x="1416" y="449"/>
                    <a:pt x="1416" y="329"/>
                  </a:cubicBezTo>
                  <a:cubicBezTo>
                    <a:pt x="1416" y="270"/>
                    <a:pt x="1357" y="136"/>
                    <a:pt x="1297" y="136"/>
                  </a:cubicBezTo>
                  <a:lnTo>
                    <a:pt x="180" y="17"/>
                  </a:lnTo>
                  <a:cubicBezTo>
                    <a:pt x="168" y="5"/>
                    <a:pt x="155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9" name="Google Shape;4969;p30"/>
            <p:cNvSpPr/>
            <p:nvPr/>
          </p:nvSpPr>
          <p:spPr>
            <a:xfrm>
              <a:off x="1427323" y="2636212"/>
              <a:ext cx="46481" cy="20277"/>
            </a:xfrm>
            <a:custGeom>
              <a:avLst/>
              <a:gdLst/>
              <a:ahLst/>
              <a:cxnLst/>
              <a:rect l="l" t="t" r="r" b="b"/>
              <a:pathLst>
                <a:path w="1490" h="650" extrusionOk="0">
                  <a:moveTo>
                    <a:pt x="181" y="1"/>
                  </a:moveTo>
                  <a:cubicBezTo>
                    <a:pt x="124" y="1"/>
                    <a:pt x="60" y="56"/>
                    <a:pt x="60" y="143"/>
                  </a:cubicBezTo>
                  <a:cubicBezTo>
                    <a:pt x="0" y="203"/>
                    <a:pt x="60" y="337"/>
                    <a:pt x="179" y="396"/>
                  </a:cubicBezTo>
                  <a:lnTo>
                    <a:pt x="1237" y="650"/>
                  </a:lnTo>
                  <a:cubicBezTo>
                    <a:pt x="1356" y="650"/>
                    <a:pt x="1430" y="575"/>
                    <a:pt x="1490" y="456"/>
                  </a:cubicBezTo>
                  <a:cubicBezTo>
                    <a:pt x="1490" y="396"/>
                    <a:pt x="1430" y="277"/>
                    <a:pt x="1296" y="277"/>
                  </a:cubicBezTo>
                  <a:lnTo>
                    <a:pt x="239" y="24"/>
                  </a:lnTo>
                  <a:cubicBezTo>
                    <a:pt x="223" y="8"/>
                    <a:pt x="202" y="1"/>
                    <a:pt x="1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0" name="Google Shape;4970;p30"/>
            <p:cNvSpPr/>
            <p:nvPr/>
          </p:nvSpPr>
          <p:spPr>
            <a:xfrm>
              <a:off x="1498885" y="2657580"/>
              <a:ext cx="42800" cy="28949"/>
            </a:xfrm>
            <a:custGeom>
              <a:avLst/>
              <a:gdLst/>
              <a:ahLst/>
              <a:cxnLst/>
              <a:rect l="l" t="t" r="r" b="b"/>
              <a:pathLst>
                <a:path w="1372" h="928" extrusionOk="0">
                  <a:moveTo>
                    <a:pt x="210" y="1"/>
                  </a:moveTo>
                  <a:cubicBezTo>
                    <a:pt x="120" y="1"/>
                    <a:pt x="44" y="56"/>
                    <a:pt x="0" y="143"/>
                  </a:cubicBezTo>
                  <a:cubicBezTo>
                    <a:pt x="0" y="203"/>
                    <a:pt x="0" y="337"/>
                    <a:pt x="120" y="397"/>
                  </a:cubicBezTo>
                  <a:cubicBezTo>
                    <a:pt x="120" y="397"/>
                    <a:pt x="373" y="516"/>
                    <a:pt x="626" y="635"/>
                  </a:cubicBezTo>
                  <a:cubicBezTo>
                    <a:pt x="805" y="769"/>
                    <a:pt x="1058" y="888"/>
                    <a:pt x="1058" y="888"/>
                  </a:cubicBezTo>
                  <a:cubicBezTo>
                    <a:pt x="1083" y="913"/>
                    <a:pt x="1118" y="928"/>
                    <a:pt x="1154" y="928"/>
                  </a:cubicBezTo>
                  <a:cubicBezTo>
                    <a:pt x="1206" y="928"/>
                    <a:pt x="1262" y="899"/>
                    <a:pt x="1297" y="829"/>
                  </a:cubicBezTo>
                  <a:cubicBezTo>
                    <a:pt x="1371" y="769"/>
                    <a:pt x="1371" y="635"/>
                    <a:pt x="1237" y="576"/>
                  </a:cubicBezTo>
                  <a:cubicBezTo>
                    <a:pt x="1237" y="576"/>
                    <a:pt x="999" y="397"/>
                    <a:pt x="805" y="263"/>
                  </a:cubicBezTo>
                  <a:cubicBezTo>
                    <a:pt x="552" y="143"/>
                    <a:pt x="313" y="24"/>
                    <a:pt x="313" y="24"/>
                  </a:cubicBezTo>
                  <a:cubicBezTo>
                    <a:pt x="277" y="8"/>
                    <a:pt x="243" y="1"/>
                    <a:pt x="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1" name="Google Shape;4971;p30"/>
            <p:cNvSpPr/>
            <p:nvPr/>
          </p:nvSpPr>
          <p:spPr>
            <a:xfrm>
              <a:off x="1558841" y="2701191"/>
              <a:ext cx="33004" cy="39711"/>
            </a:xfrm>
            <a:custGeom>
              <a:avLst/>
              <a:gdLst/>
              <a:ahLst/>
              <a:cxnLst/>
              <a:rect l="l" t="t" r="r" b="b"/>
              <a:pathLst>
                <a:path w="1058" h="1273" extrusionOk="0">
                  <a:moveTo>
                    <a:pt x="244" y="1"/>
                  </a:moveTo>
                  <a:cubicBezTo>
                    <a:pt x="190" y="1"/>
                    <a:pt x="127" y="19"/>
                    <a:pt x="60" y="56"/>
                  </a:cubicBezTo>
                  <a:cubicBezTo>
                    <a:pt x="0" y="116"/>
                    <a:pt x="0" y="235"/>
                    <a:pt x="60" y="295"/>
                  </a:cubicBezTo>
                  <a:cubicBezTo>
                    <a:pt x="60" y="295"/>
                    <a:pt x="194" y="548"/>
                    <a:pt x="373" y="727"/>
                  </a:cubicBezTo>
                  <a:cubicBezTo>
                    <a:pt x="492" y="980"/>
                    <a:pt x="686" y="1174"/>
                    <a:pt x="686" y="1174"/>
                  </a:cubicBezTo>
                  <a:cubicBezTo>
                    <a:pt x="720" y="1244"/>
                    <a:pt x="776" y="1273"/>
                    <a:pt x="831" y="1273"/>
                  </a:cubicBezTo>
                  <a:cubicBezTo>
                    <a:pt x="869" y="1273"/>
                    <a:pt x="908" y="1258"/>
                    <a:pt x="939" y="1233"/>
                  </a:cubicBezTo>
                  <a:cubicBezTo>
                    <a:pt x="1058" y="1174"/>
                    <a:pt x="1058" y="1040"/>
                    <a:pt x="998" y="980"/>
                  </a:cubicBezTo>
                  <a:cubicBezTo>
                    <a:pt x="998" y="980"/>
                    <a:pt x="864" y="727"/>
                    <a:pt x="686" y="488"/>
                  </a:cubicBezTo>
                  <a:cubicBezTo>
                    <a:pt x="492" y="295"/>
                    <a:pt x="373" y="56"/>
                    <a:pt x="373" y="56"/>
                  </a:cubicBezTo>
                  <a:cubicBezTo>
                    <a:pt x="343" y="19"/>
                    <a:pt x="298" y="1"/>
                    <a:pt x="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2" name="Google Shape;4972;p30"/>
            <p:cNvSpPr/>
            <p:nvPr/>
          </p:nvSpPr>
          <p:spPr>
            <a:xfrm>
              <a:off x="1595558" y="2764735"/>
              <a:ext cx="23271" cy="45389"/>
            </a:xfrm>
            <a:custGeom>
              <a:avLst/>
              <a:gdLst/>
              <a:ahLst/>
              <a:cxnLst/>
              <a:rect l="l" t="t" r="r" b="b"/>
              <a:pathLst>
                <a:path w="746" h="1455" extrusionOk="0">
                  <a:moveTo>
                    <a:pt x="134" y="1"/>
                  </a:moveTo>
                  <a:cubicBezTo>
                    <a:pt x="60" y="60"/>
                    <a:pt x="0" y="120"/>
                    <a:pt x="0" y="254"/>
                  </a:cubicBezTo>
                  <a:cubicBezTo>
                    <a:pt x="0" y="254"/>
                    <a:pt x="60" y="492"/>
                    <a:pt x="194" y="805"/>
                  </a:cubicBezTo>
                  <a:cubicBezTo>
                    <a:pt x="194" y="865"/>
                    <a:pt x="194" y="924"/>
                    <a:pt x="253" y="999"/>
                  </a:cubicBezTo>
                  <a:lnTo>
                    <a:pt x="253" y="1059"/>
                  </a:lnTo>
                  <a:lnTo>
                    <a:pt x="253" y="1118"/>
                  </a:lnTo>
                  <a:cubicBezTo>
                    <a:pt x="313" y="1237"/>
                    <a:pt x="313" y="1297"/>
                    <a:pt x="313" y="1297"/>
                  </a:cubicBezTo>
                  <a:cubicBezTo>
                    <a:pt x="313" y="1396"/>
                    <a:pt x="378" y="1454"/>
                    <a:pt x="465" y="1454"/>
                  </a:cubicBezTo>
                  <a:cubicBezTo>
                    <a:pt x="497" y="1454"/>
                    <a:pt x="531" y="1447"/>
                    <a:pt x="566" y="1431"/>
                  </a:cubicBezTo>
                  <a:cubicBezTo>
                    <a:pt x="685" y="1431"/>
                    <a:pt x="745" y="1297"/>
                    <a:pt x="685" y="1178"/>
                  </a:cubicBezTo>
                  <a:lnTo>
                    <a:pt x="685" y="1059"/>
                  </a:lnTo>
                  <a:cubicBezTo>
                    <a:pt x="685" y="999"/>
                    <a:pt x="685" y="999"/>
                    <a:pt x="626" y="924"/>
                  </a:cubicBezTo>
                  <a:lnTo>
                    <a:pt x="626" y="865"/>
                  </a:lnTo>
                  <a:cubicBezTo>
                    <a:pt x="626" y="805"/>
                    <a:pt x="566" y="746"/>
                    <a:pt x="566" y="686"/>
                  </a:cubicBezTo>
                  <a:cubicBezTo>
                    <a:pt x="507" y="373"/>
                    <a:pt x="432" y="120"/>
                    <a:pt x="432" y="120"/>
                  </a:cubicBezTo>
                  <a:cubicBezTo>
                    <a:pt x="373" y="60"/>
                    <a:pt x="253" y="1"/>
                    <a:pt x="1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3" name="Google Shape;4973;p30"/>
            <p:cNvSpPr/>
            <p:nvPr/>
          </p:nvSpPr>
          <p:spPr>
            <a:xfrm>
              <a:off x="1611343" y="2836328"/>
              <a:ext cx="13507" cy="46980"/>
            </a:xfrm>
            <a:custGeom>
              <a:avLst/>
              <a:gdLst/>
              <a:ahLst/>
              <a:cxnLst/>
              <a:rect l="l" t="t" r="r" b="b"/>
              <a:pathLst>
                <a:path w="433" h="1506" extrusionOk="0">
                  <a:moveTo>
                    <a:pt x="179" y="0"/>
                  </a:moveTo>
                  <a:cubicBezTo>
                    <a:pt x="60" y="0"/>
                    <a:pt x="1" y="119"/>
                    <a:pt x="1" y="253"/>
                  </a:cubicBezTo>
                  <a:lnTo>
                    <a:pt x="60" y="1311"/>
                  </a:lnTo>
                  <a:cubicBezTo>
                    <a:pt x="60" y="1408"/>
                    <a:pt x="100" y="1506"/>
                    <a:pt x="179" y="1506"/>
                  </a:cubicBezTo>
                  <a:cubicBezTo>
                    <a:pt x="197" y="1506"/>
                    <a:pt x="217" y="1501"/>
                    <a:pt x="239" y="1490"/>
                  </a:cubicBezTo>
                  <a:cubicBezTo>
                    <a:pt x="373" y="1490"/>
                    <a:pt x="433" y="1430"/>
                    <a:pt x="433" y="1311"/>
                  </a:cubicBezTo>
                  <a:lnTo>
                    <a:pt x="433" y="253"/>
                  </a:lnTo>
                  <a:cubicBezTo>
                    <a:pt x="433" y="119"/>
                    <a:pt x="299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4" name="Google Shape;4974;p30"/>
            <p:cNvSpPr/>
            <p:nvPr/>
          </p:nvSpPr>
          <p:spPr>
            <a:xfrm>
              <a:off x="1603450" y="2911383"/>
              <a:ext cx="19559" cy="47198"/>
            </a:xfrm>
            <a:custGeom>
              <a:avLst/>
              <a:gdLst/>
              <a:ahLst/>
              <a:cxnLst/>
              <a:rect l="l" t="t" r="r" b="b"/>
              <a:pathLst>
                <a:path w="627" h="1513" extrusionOk="0">
                  <a:moveTo>
                    <a:pt x="357" y="0"/>
                  </a:moveTo>
                  <a:cubicBezTo>
                    <a:pt x="263" y="0"/>
                    <a:pt x="179" y="94"/>
                    <a:pt x="179" y="142"/>
                  </a:cubicBezTo>
                  <a:lnTo>
                    <a:pt x="0" y="1259"/>
                  </a:lnTo>
                  <a:cubicBezTo>
                    <a:pt x="0" y="1318"/>
                    <a:pt x="60" y="1438"/>
                    <a:pt x="179" y="1512"/>
                  </a:cubicBezTo>
                  <a:cubicBezTo>
                    <a:pt x="313" y="1512"/>
                    <a:pt x="432" y="1438"/>
                    <a:pt x="432" y="1318"/>
                  </a:cubicBezTo>
                  <a:lnTo>
                    <a:pt x="626" y="261"/>
                  </a:lnTo>
                  <a:cubicBezTo>
                    <a:pt x="626" y="142"/>
                    <a:pt x="552" y="22"/>
                    <a:pt x="432" y="22"/>
                  </a:cubicBezTo>
                  <a:cubicBezTo>
                    <a:pt x="408" y="7"/>
                    <a:pt x="382" y="0"/>
                    <a:pt x="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5" name="Google Shape;4975;p30"/>
            <p:cNvSpPr/>
            <p:nvPr/>
          </p:nvSpPr>
          <p:spPr>
            <a:xfrm>
              <a:off x="1580210" y="2982913"/>
              <a:ext cx="26984" cy="46075"/>
            </a:xfrm>
            <a:custGeom>
              <a:avLst/>
              <a:gdLst/>
              <a:ahLst/>
              <a:cxnLst/>
              <a:rect l="l" t="t" r="r" b="b"/>
              <a:pathLst>
                <a:path w="865" h="1477" extrusionOk="0">
                  <a:moveTo>
                    <a:pt x="583" y="0"/>
                  </a:moveTo>
                  <a:cubicBezTo>
                    <a:pt x="496" y="0"/>
                    <a:pt x="433" y="55"/>
                    <a:pt x="433" y="143"/>
                  </a:cubicBezTo>
                  <a:lnTo>
                    <a:pt x="60" y="1141"/>
                  </a:lnTo>
                  <a:lnTo>
                    <a:pt x="60" y="1200"/>
                  </a:lnTo>
                  <a:cubicBezTo>
                    <a:pt x="1" y="1260"/>
                    <a:pt x="60" y="1379"/>
                    <a:pt x="179" y="1454"/>
                  </a:cubicBezTo>
                  <a:cubicBezTo>
                    <a:pt x="215" y="1469"/>
                    <a:pt x="249" y="1477"/>
                    <a:pt x="280" y="1477"/>
                  </a:cubicBezTo>
                  <a:cubicBezTo>
                    <a:pt x="368" y="1477"/>
                    <a:pt x="433" y="1418"/>
                    <a:pt x="433" y="1320"/>
                  </a:cubicBezTo>
                  <a:lnTo>
                    <a:pt x="805" y="262"/>
                  </a:lnTo>
                  <a:cubicBezTo>
                    <a:pt x="865" y="202"/>
                    <a:pt x="805" y="83"/>
                    <a:pt x="686" y="24"/>
                  </a:cubicBezTo>
                  <a:cubicBezTo>
                    <a:pt x="650" y="8"/>
                    <a:pt x="615" y="0"/>
                    <a:pt x="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6" name="Google Shape;4976;p30"/>
            <p:cNvSpPr/>
            <p:nvPr/>
          </p:nvSpPr>
          <p:spPr>
            <a:xfrm>
              <a:off x="1549077" y="3052571"/>
              <a:ext cx="29292" cy="42456"/>
            </a:xfrm>
            <a:custGeom>
              <a:avLst/>
              <a:gdLst/>
              <a:ahLst/>
              <a:cxnLst/>
              <a:rect l="l" t="t" r="r" b="b"/>
              <a:pathLst>
                <a:path w="939" h="1361" extrusionOk="0">
                  <a:moveTo>
                    <a:pt x="702" y="0"/>
                  </a:moveTo>
                  <a:cubicBezTo>
                    <a:pt x="621" y="0"/>
                    <a:pt x="549" y="43"/>
                    <a:pt x="507" y="85"/>
                  </a:cubicBezTo>
                  <a:lnTo>
                    <a:pt x="0" y="1083"/>
                  </a:lnTo>
                  <a:cubicBezTo>
                    <a:pt x="0" y="1142"/>
                    <a:pt x="0" y="1262"/>
                    <a:pt x="134" y="1321"/>
                  </a:cubicBezTo>
                  <a:cubicBezTo>
                    <a:pt x="184" y="1346"/>
                    <a:pt x="233" y="1360"/>
                    <a:pt x="274" y="1360"/>
                  </a:cubicBezTo>
                  <a:cubicBezTo>
                    <a:pt x="332" y="1360"/>
                    <a:pt x="373" y="1331"/>
                    <a:pt x="373" y="1262"/>
                  </a:cubicBezTo>
                  <a:lnTo>
                    <a:pt x="939" y="264"/>
                  </a:lnTo>
                  <a:cubicBezTo>
                    <a:pt x="939" y="204"/>
                    <a:pt x="939" y="85"/>
                    <a:pt x="805" y="25"/>
                  </a:cubicBezTo>
                  <a:cubicBezTo>
                    <a:pt x="770" y="8"/>
                    <a:pt x="735" y="0"/>
                    <a:pt x="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7" name="Google Shape;4977;p30"/>
            <p:cNvSpPr/>
            <p:nvPr/>
          </p:nvSpPr>
          <p:spPr>
            <a:xfrm>
              <a:off x="1510489" y="3117675"/>
              <a:ext cx="33036" cy="41021"/>
            </a:xfrm>
            <a:custGeom>
              <a:avLst/>
              <a:gdLst/>
              <a:ahLst/>
              <a:cxnLst/>
              <a:rect l="l" t="t" r="r" b="b"/>
              <a:pathLst>
                <a:path w="1059" h="1315" extrusionOk="0">
                  <a:moveTo>
                    <a:pt x="785" y="1"/>
                  </a:moveTo>
                  <a:cubicBezTo>
                    <a:pt x="720" y="1"/>
                    <a:pt x="662" y="33"/>
                    <a:pt x="627" y="113"/>
                  </a:cubicBezTo>
                  <a:lnTo>
                    <a:pt x="60" y="977"/>
                  </a:lnTo>
                  <a:cubicBezTo>
                    <a:pt x="1" y="1096"/>
                    <a:pt x="1" y="1231"/>
                    <a:pt x="120" y="1290"/>
                  </a:cubicBezTo>
                  <a:cubicBezTo>
                    <a:pt x="138" y="1308"/>
                    <a:pt x="161" y="1315"/>
                    <a:pt x="188" y="1315"/>
                  </a:cubicBezTo>
                  <a:cubicBezTo>
                    <a:pt x="252" y="1315"/>
                    <a:pt x="331" y="1273"/>
                    <a:pt x="373" y="1231"/>
                  </a:cubicBezTo>
                  <a:lnTo>
                    <a:pt x="999" y="292"/>
                  </a:lnTo>
                  <a:cubicBezTo>
                    <a:pt x="1059" y="232"/>
                    <a:pt x="999" y="113"/>
                    <a:pt x="925" y="39"/>
                  </a:cubicBezTo>
                  <a:cubicBezTo>
                    <a:pt x="877" y="15"/>
                    <a:pt x="829" y="1"/>
                    <a:pt x="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8" name="Google Shape;4978;p30"/>
            <p:cNvSpPr/>
            <p:nvPr/>
          </p:nvSpPr>
          <p:spPr>
            <a:xfrm>
              <a:off x="1467752" y="3179909"/>
              <a:ext cx="34876" cy="39368"/>
            </a:xfrm>
            <a:custGeom>
              <a:avLst/>
              <a:gdLst/>
              <a:ahLst/>
              <a:cxnLst/>
              <a:rect l="l" t="t" r="r" b="b"/>
              <a:pathLst>
                <a:path w="1118" h="1262" extrusionOk="0">
                  <a:moveTo>
                    <a:pt x="849" y="1"/>
                  </a:moveTo>
                  <a:cubicBezTo>
                    <a:pt x="781" y="1"/>
                    <a:pt x="721" y="30"/>
                    <a:pt x="686" y="100"/>
                  </a:cubicBezTo>
                  <a:lnTo>
                    <a:pt x="60" y="964"/>
                  </a:lnTo>
                  <a:cubicBezTo>
                    <a:pt x="0" y="1023"/>
                    <a:pt x="0" y="1157"/>
                    <a:pt x="134" y="1217"/>
                  </a:cubicBezTo>
                  <a:cubicBezTo>
                    <a:pt x="164" y="1247"/>
                    <a:pt x="209" y="1262"/>
                    <a:pt x="254" y="1262"/>
                  </a:cubicBezTo>
                  <a:cubicBezTo>
                    <a:pt x="298" y="1262"/>
                    <a:pt x="343" y="1247"/>
                    <a:pt x="373" y="1217"/>
                  </a:cubicBezTo>
                  <a:lnTo>
                    <a:pt x="1058" y="278"/>
                  </a:lnTo>
                  <a:cubicBezTo>
                    <a:pt x="1118" y="219"/>
                    <a:pt x="1058" y="100"/>
                    <a:pt x="998" y="40"/>
                  </a:cubicBezTo>
                  <a:cubicBezTo>
                    <a:pt x="949" y="15"/>
                    <a:pt x="897" y="1"/>
                    <a:pt x="8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9" name="Google Shape;4979;p30"/>
            <p:cNvSpPr/>
            <p:nvPr/>
          </p:nvSpPr>
          <p:spPr>
            <a:xfrm>
              <a:off x="1423143" y="3239710"/>
              <a:ext cx="34876" cy="39337"/>
            </a:xfrm>
            <a:custGeom>
              <a:avLst/>
              <a:gdLst/>
              <a:ahLst/>
              <a:cxnLst/>
              <a:rect l="l" t="t" r="r" b="b"/>
              <a:pathLst>
                <a:path w="1118" h="1261" extrusionOk="0">
                  <a:moveTo>
                    <a:pt x="877" y="0"/>
                  </a:moveTo>
                  <a:cubicBezTo>
                    <a:pt x="831" y="0"/>
                    <a:pt x="782" y="15"/>
                    <a:pt x="745" y="45"/>
                  </a:cubicBezTo>
                  <a:lnTo>
                    <a:pt x="75" y="909"/>
                  </a:lnTo>
                  <a:cubicBezTo>
                    <a:pt x="0" y="1043"/>
                    <a:pt x="0" y="1162"/>
                    <a:pt x="134" y="1222"/>
                  </a:cubicBezTo>
                  <a:cubicBezTo>
                    <a:pt x="159" y="1246"/>
                    <a:pt x="194" y="1261"/>
                    <a:pt x="230" y="1261"/>
                  </a:cubicBezTo>
                  <a:cubicBezTo>
                    <a:pt x="282" y="1261"/>
                    <a:pt x="338" y="1232"/>
                    <a:pt x="373" y="1162"/>
                  </a:cubicBezTo>
                  <a:lnTo>
                    <a:pt x="1058" y="298"/>
                  </a:lnTo>
                  <a:cubicBezTo>
                    <a:pt x="1117" y="224"/>
                    <a:pt x="1117" y="104"/>
                    <a:pt x="998" y="45"/>
                  </a:cubicBezTo>
                  <a:cubicBezTo>
                    <a:pt x="968" y="15"/>
                    <a:pt x="924" y="0"/>
                    <a:pt x="8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0" name="Google Shape;4980;p30"/>
            <p:cNvSpPr/>
            <p:nvPr/>
          </p:nvSpPr>
          <p:spPr>
            <a:xfrm>
              <a:off x="1378971" y="3298419"/>
              <a:ext cx="34907" cy="38900"/>
            </a:xfrm>
            <a:custGeom>
              <a:avLst/>
              <a:gdLst/>
              <a:ahLst/>
              <a:cxnLst/>
              <a:rect l="l" t="t" r="r" b="b"/>
              <a:pathLst>
                <a:path w="1119" h="1247" extrusionOk="0">
                  <a:moveTo>
                    <a:pt x="918" y="0"/>
                  </a:moveTo>
                  <a:cubicBezTo>
                    <a:pt x="853" y="0"/>
                    <a:pt x="766" y="42"/>
                    <a:pt x="671" y="85"/>
                  </a:cubicBezTo>
                  <a:lnTo>
                    <a:pt x="60" y="949"/>
                  </a:lnTo>
                  <a:cubicBezTo>
                    <a:pt x="1" y="1023"/>
                    <a:pt x="1" y="1142"/>
                    <a:pt x="60" y="1202"/>
                  </a:cubicBezTo>
                  <a:cubicBezTo>
                    <a:pt x="120" y="1232"/>
                    <a:pt x="180" y="1247"/>
                    <a:pt x="234" y="1247"/>
                  </a:cubicBezTo>
                  <a:cubicBezTo>
                    <a:pt x="288" y="1247"/>
                    <a:pt x="336" y="1232"/>
                    <a:pt x="373" y="1202"/>
                  </a:cubicBezTo>
                  <a:lnTo>
                    <a:pt x="1044" y="338"/>
                  </a:lnTo>
                  <a:cubicBezTo>
                    <a:pt x="1118" y="204"/>
                    <a:pt x="1044" y="85"/>
                    <a:pt x="984" y="25"/>
                  </a:cubicBezTo>
                  <a:cubicBezTo>
                    <a:pt x="967" y="7"/>
                    <a:pt x="944" y="0"/>
                    <a:pt x="9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1" name="Google Shape;4981;p30"/>
            <p:cNvSpPr/>
            <p:nvPr/>
          </p:nvSpPr>
          <p:spPr>
            <a:xfrm>
              <a:off x="1334362" y="3357908"/>
              <a:ext cx="33036" cy="39368"/>
            </a:xfrm>
            <a:custGeom>
              <a:avLst/>
              <a:gdLst/>
              <a:ahLst/>
              <a:cxnLst/>
              <a:rect l="l" t="t" r="r" b="b"/>
              <a:pathLst>
                <a:path w="1059" h="1262" extrusionOk="0">
                  <a:moveTo>
                    <a:pt x="840" y="1"/>
                  </a:moveTo>
                  <a:cubicBezTo>
                    <a:pt x="776" y="1"/>
                    <a:pt x="721" y="29"/>
                    <a:pt x="686" y="99"/>
                  </a:cubicBezTo>
                  <a:lnTo>
                    <a:pt x="60" y="978"/>
                  </a:lnTo>
                  <a:cubicBezTo>
                    <a:pt x="1" y="1038"/>
                    <a:pt x="60" y="1157"/>
                    <a:pt x="120" y="1217"/>
                  </a:cubicBezTo>
                  <a:cubicBezTo>
                    <a:pt x="150" y="1246"/>
                    <a:pt x="198" y="1261"/>
                    <a:pt x="247" y="1261"/>
                  </a:cubicBezTo>
                  <a:cubicBezTo>
                    <a:pt x="295" y="1261"/>
                    <a:pt x="343" y="1246"/>
                    <a:pt x="373" y="1217"/>
                  </a:cubicBezTo>
                  <a:lnTo>
                    <a:pt x="984" y="293"/>
                  </a:lnTo>
                  <a:cubicBezTo>
                    <a:pt x="1058" y="233"/>
                    <a:pt x="1058" y="99"/>
                    <a:pt x="984" y="40"/>
                  </a:cubicBezTo>
                  <a:cubicBezTo>
                    <a:pt x="935" y="15"/>
                    <a:pt x="885" y="1"/>
                    <a:pt x="8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2" name="Google Shape;4982;p30"/>
            <p:cNvSpPr/>
            <p:nvPr/>
          </p:nvSpPr>
          <p:spPr>
            <a:xfrm>
              <a:off x="1295337" y="3419081"/>
              <a:ext cx="29292" cy="40273"/>
            </a:xfrm>
            <a:custGeom>
              <a:avLst/>
              <a:gdLst/>
              <a:ahLst/>
              <a:cxnLst/>
              <a:rect l="l" t="t" r="r" b="b"/>
              <a:pathLst>
                <a:path w="939" h="1291" extrusionOk="0">
                  <a:moveTo>
                    <a:pt x="879" y="0"/>
                  </a:moveTo>
                  <a:cubicBezTo>
                    <a:pt x="745" y="0"/>
                    <a:pt x="626" y="0"/>
                    <a:pt x="566" y="135"/>
                  </a:cubicBezTo>
                  <a:lnTo>
                    <a:pt x="0" y="999"/>
                  </a:lnTo>
                  <a:cubicBezTo>
                    <a:pt x="0" y="1118"/>
                    <a:pt x="0" y="1252"/>
                    <a:pt x="75" y="1252"/>
                  </a:cubicBezTo>
                  <a:cubicBezTo>
                    <a:pt x="122" y="1276"/>
                    <a:pt x="161" y="1290"/>
                    <a:pt x="193" y="1290"/>
                  </a:cubicBezTo>
                  <a:cubicBezTo>
                    <a:pt x="242" y="1290"/>
                    <a:pt x="277" y="1258"/>
                    <a:pt x="313" y="1177"/>
                  </a:cubicBezTo>
                  <a:lnTo>
                    <a:pt x="939" y="313"/>
                  </a:lnTo>
                  <a:cubicBezTo>
                    <a:pt x="939" y="194"/>
                    <a:pt x="939" y="60"/>
                    <a:pt x="8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3" name="Google Shape;4983;p30"/>
            <p:cNvSpPr/>
            <p:nvPr/>
          </p:nvSpPr>
          <p:spPr>
            <a:xfrm>
              <a:off x="1262801" y="3484310"/>
              <a:ext cx="25112" cy="42207"/>
            </a:xfrm>
            <a:custGeom>
              <a:avLst/>
              <a:gdLst/>
              <a:ahLst/>
              <a:cxnLst/>
              <a:rect l="l" t="t" r="r" b="b"/>
              <a:pathLst>
                <a:path w="805" h="1353" extrusionOk="0">
                  <a:moveTo>
                    <a:pt x="608" y="0"/>
                  </a:moveTo>
                  <a:cubicBezTo>
                    <a:pt x="552" y="0"/>
                    <a:pt x="492" y="42"/>
                    <a:pt x="492" y="85"/>
                  </a:cubicBezTo>
                  <a:lnTo>
                    <a:pt x="60" y="1142"/>
                  </a:lnTo>
                  <a:cubicBezTo>
                    <a:pt x="0" y="1202"/>
                    <a:pt x="60" y="1321"/>
                    <a:pt x="120" y="1321"/>
                  </a:cubicBezTo>
                  <a:cubicBezTo>
                    <a:pt x="155" y="1343"/>
                    <a:pt x="186" y="1352"/>
                    <a:pt x="213" y="1352"/>
                  </a:cubicBezTo>
                  <a:cubicBezTo>
                    <a:pt x="276" y="1352"/>
                    <a:pt x="321" y="1303"/>
                    <a:pt x="373" y="1261"/>
                  </a:cubicBezTo>
                  <a:lnTo>
                    <a:pt x="805" y="278"/>
                  </a:lnTo>
                  <a:lnTo>
                    <a:pt x="805" y="204"/>
                  </a:lnTo>
                  <a:cubicBezTo>
                    <a:pt x="805" y="144"/>
                    <a:pt x="805" y="25"/>
                    <a:pt x="671" y="25"/>
                  </a:cubicBezTo>
                  <a:cubicBezTo>
                    <a:pt x="653" y="7"/>
                    <a:pt x="631" y="0"/>
                    <a:pt x="6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4" name="Google Shape;4984;p30"/>
            <p:cNvSpPr/>
            <p:nvPr/>
          </p:nvSpPr>
          <p:spPr>
            <a:xfrm>
              <a:off x="1253037" y="3554780"/>
              <a:ext cx="11667" cy="44640"/>
            </a:xfrm>
            <a:custGeom>
              <a:avLst/>
              <a:gdLst/>
              <a:ahLst/>
              <a:cxnLst/>
              <a:rect l="l" t="t" r="r" b="b"/>
              <a:pathLst>
                <a:path w="374" h="1431" extrusionOk="0">
                  <a:moveTo>
                    <a:pt x="179" y="1"/>
                  </a:moveTo>
                  <a:cubicBezTo>
                    <a:pt x="120" y="1"/>
                    <a:pt x="60" y="60"/>
                    <a:pt x="60" y="179"/>
                  </a:cubicBezTo>
                  <a:cubicBezTo>
                    <a:pt x="60" y="179"/>
                    <a:pt x="1" y="433"/>
                    <a:pt x="1" y="686"/>
                  </a:cubicBezTo>
                  <a:lnTo>
                    <a:pt x="1" y="1237"/>
                  </a:lnTo>
                  <a:cubicBezTo>
                    <a:pt x="1" y="1371"/>
                    <a:pt x="60" y="1431"/>
                    <a:pt x="120" y="1431"/>
                  </a:cubicBezTo>
                  <a:cubicBezTo>
                    <a:pt x="179" y="1431"/>
                    <a:pt x="313" y="1371"/>
                    <a:pt x="313" y="1237"/>
                  </a:cubicBezTo>
                  <a:lnTo>
                    <a:pt x="313" y="745"/>
                  </a:lnTo>
                  <a:cubicBezTo>
                    <a:pt x="313" y="433"/>
                    <a:pt x="373" y="179"/>
                    <a:pt x="373" y="179"/>
                  </a:cubicBezTo>
                  <a:cubicBezTo>
                    <a:pt x="373" y="120"/>
                    <a:pt x="313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5" name="Google Shape;4985;p30"/>
            <p:cNvSpPr/>
            <p:nvPr/>
          </p:nvSpPr>
          <p:spPr>
            <a:xfrm>
              <a:off x="1258621" y="3629305"/>
              <a:ext cx="25112" cy="39836"/>
            </a:xfrm>
            <a:custGeom>
              <a:avLst/>
              <a:gdLst/>
              <a:ahLst/>
              <a:cxnLst/>
              <a:rect l="l" t="t" r="r" b="b"/>
              <a:pathLst>
                <a:path w="805" h="1277" extrusionOk="0">
                  <a:moveTo>
                    <a:pt x="186" y="1"/>
                  </a:moveTo>
                  <a:cubicBezTo>
                    <a:pt x="169" y="1"/>
                    <a:pt x="152" y="8"/>
                    <a:pt x="134" y="25"/>
                  </a:cubicBezTo>
                  <a:cubicBezTo>
                    <a:pt x="60" y="25"/>
                    <a:pt x="0" y="99"/>
                    <a:pt x="60" y="219"/>
                  </a:cubicBezTo>
                  <a:cubicBezTo>
                    <a:pt x="60" y="219"/>
                    <a:pt x="134" y="472"/>
                    <a:pt x="254" y="710"/>
                  </a:cubicBezTo>
                  <a:cubicBezTo>
                    <a:pt x="373" y="963"/>
                    <a:pt x="507" y="1217"/>
                    <a:pt x="507" y="1217"/>
                  </a:cubicBezTo>
                  <a:cubicBezTo>
                    <a:pt x="567" y="1276"/>
                    <a:pt x="626" y="1276"/>
                    <a:pt x="686" y="1276"/>
                  </a:cubicBezTo>
                  <a:cubicBezTo>
                    <a:pt x="745" y="1217"/>
                    <a:pt x="805" y="1142"/>
                    <a:pt x="745" y="1083"/>
                  </a:cubicBezTo>
                  <a:lnTo>
                    <a:pt x="745" y="1023"/>
                  </a:lnTo>
                  <a:cubicBezTo>
                    <a:pt x="745" y="1023"/>
                    <a:pt x="626" y="844"/>
                    <a:pt x="507" y="591"/>
                  </a:cubicBezTo>
                  <a:cubicBezTo>
                    <a:pt x="432" y="338"/>
                    <a:pt x="313" y="99"/>
                    <a:pt x="313" y="99"/>
                  </a:cubicBezTo>
                  <a:cubicBezTo>
                    <a:pt x="271" y="46"/>
                    <a:pt x="228" y="1"/>
                    <a:pt x="1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6" name="Google Shape;4986;p30"/>
            <p:cNvSpPr/>
            <p:nvPr/>
          </p:nvSpPr>
          <p:spPr>
            <a:xfrm>
              <a:off x="1297646" y="3692818"/>
              <a:ext cx="36748" cy="29760"/>
            </a:xfrm>
            <a:custGeom>
              <a:avLst/>
              <a:gdLst/>
              <a:ahLst/>
              <a:cxnLst/>
              <a:rect l="l" t="t" r="r" b="b"/>
              <a:pathLst>
                <a:path w="1178" h="954" extrusionOk="0">
                  <a:moveTo>
                    <a:pt x="150" y="0"/>
                  </a:moveTo>
                  <a:cubicBezTo>
                    <a:pt x="120" y="0"/>
                    <a:pt x="90" y="15"/>
                    <a:pt x="60" y="45"/>
                  </a:cubicBezTo>
                  <a:cubicBezTo>
                    <a:pt x="1" y="104"/>
                    <a:pt x="1" y="164"/>
                    <a:pt x="60" y="224"/>
                  </a:cubicBezTo>
                  <a:cubicBezTo>
                    <a:pt x="60" y="224"/>
                    <a:pt x="239" y="417"/>
                    <a:pt x="492" y="596"/>
                  </a:cubicBezTo>
                  <a:cubicBezTo>
                    <a:pt x="552" y="671"/>
                    <a:pt x="671" y="730"/>
                    <a:pt x="805" y="790"/>
                  </a:cubicBezTo>
                  <a:cubicBezTo>
                    <a:pt x="865" y="849"/>
                    <a:pt x="924" y="909"/>
                    <a:pt x="924" y="909"/>
                  </a:cubicBezTo>
                  <a:cubicBezTo>
                    <a:pt x="954" y="939"/>
                    <a:pt x="984" y="954"/>
                    <a:pt x="1016" y="954"/>
                  </a:cubicBezTo>
                  <a:cubicBezTo>
                    <a:pt x="1047" y="954"/>
                    <a:pt x="1081" y="939"/>
                    <a:pt x="1118" y="909"/>
                  </a:cubicBezTo>
                  <a:cubicBezTo>
                    <a:pt x="1178" y="849"/>
                    <a:pt x="1118" y="730"/>
                    <a:pt x="1044" y="730"/>
                  </a:cubicBezTo>
                  <a:cubicBezTo>
                    <a:pt x="1044" y="730"/>
                    <a:pt x="865" y="536"/>
                    <a:pt x="671" y="417"/>
                  </a:cubicBezTo>
                  <a:cubicBezTo>
                    <a:pt x="433" y="224"/>
                    <a:pt x="239" y="45"/>
                    <a:pt x="239" y="45"/>
                  </a:cubicBezTo>
                  <a:cubicBezTo>
                    <a:pt x="209" y="15"/>
                    <a:pt x="18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7" name="Google Shape;4987;p30"/>
            <p:cNvSpPr/>
            <p:nvPr/>
          </p:nvSpPr>
          <p:spPr>
            <a:xfrm>
              <a:off x="1361315" y="3730907"/>
              <a:ext cx="40928" cy="15379"/>
            </a:xfrm>
            <a:custGeom>
              <a:avLst/>
              <a:gdLst/>
              <a:ahLst/>
              <a:cxnLst/>
              <a:rect l="l" t="t" r="r" b="b"/>
              <a:pathLst>
                <a:path w="1312" h="493" extrusionOk="0">
                  <a:moveTo>
                    <a:pt x="120" y="1"/>
                  </a:moveTo>
                  <a:cubicBezTo>
                    <a:pt x="60" y="1"/>
                    <a:pt x="1" y="60"/>
                    <a:pt x="1" y="120"/>
                  </a:cubicBezTo>
                  <a:cubicBezTo>
                    <a:pt x="1" y="194"/>
                    <a:pt x="1" y="254"/>
                    <a:pt x="60" y="254"/>
                  </a:cubicBezTo>
                  <a:cubicBezTo>
                    <a:pt x="60" y="254"/>
                    <a:pt x="373" y="314"/>
                    <a:pt x="626" y="373"/>
                  </a:cubicBezTo>
                  <a:cubicBezTo>
                    <a:pt x="865" y="433"/>
                    <a:pt x="1178" y="492"/>
                    <a:pt x="1178" y="492"/>
                  </a:cubicBezTo>
                  <a:cubicBezTo>
                    <a:pt x="1237" y="492"/>
                    <a:pt x="1312" y="433"/>
                    <a:pt x="1312" y="373"/>
                  </a:cubicBezTo>
                  <a:cubicBezTo>
                    <a:pt x="1312" y="314"/>
                    <a:pt x="1237" y="254"/>
                    <a:pt x="1178" y="254"/>
                  </a:cubicBezTo>
                  <a:cubicBezTo>
                    <a:pt x="1178" y="254"/>
                    <a:pt x="939" y="194"/>
                    <a:pt x="686" y="194"/>
                  </a:cubicBezTo>
                  <a:cubicBezTo>
                    <a:pt x="433" y="120"/>
                    <a:pt x="120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8" name="Google Shape;4988;p30"/>
            <p:cNvSpPr/>
            <p:nvPr/>
          </p:nvSpPr>
          <p:spPr>
            <a:xfrm>
              <a:off x="1434748" y="3734619"/>
              <a:ext cx="40928" cy="11667"/>
            </a:xfrm>
            <a:custGeom>
              <a:avLst/>
              <a:gdLst/>
              <a:ahLst/>
              <a:cxnLst/>
              <a:rect l="l" t="t" r="r" b="b"/>
              <a:pathLst>
                <a:path w="1312" h="374" extrusionOk="0">
                  <a:moveTo>
                    <a:pt x="1192" y="1"/>
                  </a:moveTo>
                  <a:cubicBezTo>
                    <a:pt x="1192" y="1"/>
                    <a:pt x="939" y="75"/>
                    <a:pt x="626" y="135"/>
                  </a:cubicBezTo>
                  <a:cubicBezTo>
                    <a:pt x="373" y="135"/>
                    <a:pt x="135" y="195"/>
                    <a:pt x="135" y="195"/>
                  </a:cubicBezTo>
                  <a:cubicBezTo>
                    <a:pt x="75" y="195"/>
                    <a:pt x="1" y="195"/>
                    <a:pt x="1" y="254"/>
                  </a:cubicBezTo>
                  <a:cubicBezTo>
                    <a:pt x="1" y="314"/>
                    <a:pt x="75" y="373"/>
                    <a:pt x="135" y="373"/>
                  </a:cubicBezTo>
                  <a:cubicBezTo>
                    <a:pt x="135" y="373"/>
                    <a:pt x="373" y="314"/>
                    <a:pt x="686" y="254"/>
                  </a:cubicBezTo>
                  <a:cubicBezTo>
                    <a:pt x="939" y="254"/>
                    <a:pt x="1192" y="195"/>
                    <a:pt x="1192" y="195"/>
                  </a:cubicBezTo>
                  <a:cubicBezTo>
                    <a:pt x="1252" y="195"/>
                    <a:pt x="1312" y="135"/>
                    <a:pt x="1312" y="75"/>
                  </a:cubicBezTo>
                  <a:cubicBezTo>
                    <a:pt x="1252" y="75"/>
                    <a:pt x="1252" y="1"/>
                    <a:pt x="1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9" name="Google Shape;4989;p30"/>
            <p:cNvSpPr/>
            <p:nvPr/>
          </p:nvSpPr>
          <p:spPr>
            <a:xfrm>
              <a:off x="1508649" y="3712689"/>
              <a:ext cx="36748" cy="16409"/>
            </a:xfrm>
            <a:custGeom>
              <a:avLst/>
              <a:gdLst/>
              <a:ahLst/>
              <a:cxnLst/>
              <a:rect l="l" t="t" r="r" b="b"/>
              <a:pathLst>
                <a:path w="1178" h="526" extrusionOk="0">
                  <a:moveTo>
                    <a:pt x="1102" y="0"/>
                  </a:moveTo>
                  <a:cubicBezTo>
                    <a:pt x="1091" y="0"/>
                    <a:pt x="1078" y="9"/>
                    <a:pt x="1058" y="34"/>
                  </a:cubicBezTo>
                  <a:lnTo>
                    <a:pt x="60" y="406"/>
                  </a:lnTo>
                  <a:cubicBezTo>
                    <a:pt x="0" y="406"/>
                    <a:pt x="0" y="466"/>
                    <a:pt x="0" y="466"/>
                  </a:cubicBezTo>
                  <a:cubicBezTo>
                    <a:pt x="0" y="525"/>
                    <a:pt x="60" y="525"/>
                    <a:pt x="119" y="525"/>
                  </a:cubicBezTo>
                  <a:lnTo>
                    <a:pt x="1118" y="153"/>
                  </a:lnTo>
                  <a:cubicBezTo>
                    <a:pt x="1177" y="93"/>
                    <a:pt x="1177" y="93"/>
                    <a:pt x="1177" y="34"/>
                  </a:cubicBezTo>
                  <a:cubicBezTo>
                    <a:pt x="1137" y="34"/>
                    <a:pt x="1124" y="0"/>
                    <a:pt x="1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0" name="Google Shape;4990;p30"/>
            <p:cNvSpPr/>
            <p:nvPr/>
          </p:nvSpPr>
          <p:spPr>
            <a:xfrm>
              <a:off x="1090386" y="2473499"/>
              <a:ext cx="329045" cy="566595"/>
            </a:xfrm>
            <a:custGeom>
              <a:avLst/>
              <a:gdLst/>
              <a:ahLst/>
              <a:cxnLst/>
              <a:rect l="l" t="t" r="r" b="b"/>
              <a:pathLst>
                <a:path w="10548" h="18163" extrusionOk="0">
                  <a:moveTo>
                    <a:pt x="8478" y="0"/>
                  </a:moveTo>
                  <a:cubicBezTo>
                    <a:pt x="7456" y="0"/>
                    <a:pt x="5902" y="1014"/>
                    <a:pt x="4529" y="2693"/>
                  </a:cubicBezTo>
                  <a:cubicBezTo>
                    <a:pt x="2846" y="4674"/>
                    <a:pt x="3099" y="8279"/>
                    <a:pt x="2295" y="8279"/>
                  </a:cubicBezTo>
                  <a:cubicBezTo>
                    <a:pt x="1431" y="8339"/>
                    <a:pt x="745" y="8160"/>
                    <a:pt x="373" y="9590"/>
                  </a:cubicBezTo>
                  <a:cubicBezTo>
                    <a:pt x="0" y="11005"/>
                    <a:pt x="552" y="17843"/>
                    <a:pt x="1803" y="18156"/>
                  </a:cubicBezTo>
                  <a:cubicBezTo>
                    <a:pt x="1825" y="18160"/>
                    <a:pt x="1851" y="18163"/>
                    <a:pt x="1878" y="18163"/>
                  </a:cubicBezTo>
                  <a:cubicBezTo>
                    <a:pt x="3013" y="18163"/>
                    <a:pt x="8745" y="14692"/>
                    <a:pt x="8745" y="13180"/>
                  </a:cubicBezTo>
                  <a:cubicBezTo>
                    <a:pt x="8686" y="11631"/>
                    <a:pt x="7628" y="12316"/>
                    <a:pt x="7390" y="11825"/>
                  </a:cubicBezTo>
                  <a:cubicBezTo>
                    <a:pt x="7196" y="11318"/>
                    <a:pt x="10548" y="7355"/>
                    <a:pt x="9922" y="5925"/>
                  </a:cubicBezTo>
                  <a:cubicBezTo>
                    <a:pt x="9311" y="4555"/>
                    <a:pt x="8135" y="4987"/>
                    <a:pt x="8000" y="4182"/>
                  </a:cubicBezTo>
                  <a:cubicBezTo>
                    <a:pt x="7881" y="3378"/>
                    <a:pt x="9922" y="711"/>
                    <a:pt x="9058" y="145"/>
                  </a:cubicBezTo>
                  <a:cubicBezTo>
                    <a:pt x="8894" y="47"/>
                    <a:pt x="8699" y="0"/>
                    <a:pt x="84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1" name="Google Shape;4991;p30"/>
            <p:cNvSpPr/>
            <p:nvPr/>
          </p:nvSpPr>
          <p:spPr>
            <a:xfrm>
              <a:off x="1057382" y="2563527"/>
              <a:ext cx="234274" cy="556332"/>
            </a:xfrm>
            <a:custGeom>
              <a:avLst/>
              <a:gdLst/>
              <a:ahLst/>
              <a:cxnLst/>
              <a:rect l="l" t="t" r="r" b="b"/>
              <a:pathLst>
                <a:path w="7510" h="17834" extrusionOk="0">
                  <a:moveTo>
                    <a:pt x="7256" y="0"/>
                  </a:moveTo>
                  <a:cubicBezTo>
                    <a:pt x="7196" y="0"/>
                    <a:pt x="7137" y="60"/>
                    <a:pt x="7137" y="179"/>
                  </a:cubicBezTo>
                  <a:cubicBezTo>
                    <a:pt x="7137" y="179"/>
                    <a:pt x="7137" y="492"/>
                    <a:pt x="7077" y="983"/>
                  </a:cubicBezTo>
                  <a:lnTo>
                    <a:pt x="7077" y="1922"/>
                  </a:lnTo>
                  <a:cubicBezTo>
                    <a:pt x="7077" y="2294"/>
                    <a:pt x="7018" y="2726"/>
                    <a:pt x="6958" y="3158"/>
                  </a:cubicBezTo>
                  <a:cubicBezTo>
                    <a:pt x="6883" y="3591"/>
                    <a:pt x="6824" y="4097"/>
                    <a:pt x="6764" y="4648"/>
                  </a:cubicBezTo>
                  <a:cubicBezTo>
                    <a:pt x="6764" y="4767"/>
                    <a:pt x="6705" y="4901"/>
                    <a:pt x="6705" y="5021"/>
                  </a:cubicBezTo>
                  <a:cubicBezTo>
                    <a:pt x="6645" y="5140"/>
                    <a:pt x="6645" y="5274"/>
                    <a:pt x="6645" y="5393"/>
                  </a:cubicBezTo>
                  <a:cubicBezTo>
                    <a:pt x="6585" y="5646"/>
                    <a:pt x="6511" y="5959"/>
                    <a:pt x="6451" y="6198"/>
                  </a:cubicBezTo>
                  <a:cubicBezTo>
                    <a:pt x="6392" y="6510"/>
                    <a:pt x="6332" y="6764"/>
                    <a:pt x="6213" y="7077"/>
                  </a:cubicBezTo>
                  <a:cubicBezTo>
                    <a:pt x="6139" y="7315"/>
                    <a:pt x="6079" y="7628"/>
                    <a:pt x="5960" y="7881"/>
                  </a:cubicBezTo>
                  <a:cubicBezTo>
                    <a:pt x="5900" y="8194"/>
                    <a:pt x="5766" y="8432"/>
                    <a:pt x="5707" y="8745"/>
                  </a:cubicBezTo>
                  <a:cubicBezTo>
                    <a:pt x="5587" y="8998"/>
                    <a:pt x="5468" y="9311"/>
                    <a:pt x="5334" y="9550"/>
                  </a:cubicBezTo>
                  <a:cubicBezTo>
                    <a:pt x="5155" y="10116"/>
                    <a:pt x="4902" y="10667"/>
                    <a:pt x="4649" y="11233"/>
                  </a:cubicBezTo>
                  <a:cubicBezTo>
                    <a:pt x="4351" y="11725"/>
                    <a:pt x="4098" y="12216"/>
                    <a:pt x="3785" y="12723"/>
                  </a:cubicBezTo>
                  <a:cubicBezTo>
                    <a:pt x="3234" y="13706"/>
                    <a:pt x="2667" y="14585"/>
                    <a:pt x="2116" y="15270"/>
                  </a:cubicBezTo>
                  <a:cubicBezTo>
                    <a:pt x="1803" y="15643"/>
                    <a:pt x="1550" y="15941"/>
                    <a:pt x="1297" y="16253"/>
                  </a:cubicBezTo>
                  <a:cubicBezTo>
                    <a:pt x="1058" y="16507"/>
                    <a:pt x="865" y="16760"/>
                    <a:pt x="686" y="16939"/>
                  </a:cubicBezTo>
                  <a:cubicBezTo>
                    <a:pt x="314" y="17311"/>
                    <a:pt x="120" y="17564"/>
                    <a:pt x="120" y="17564"/>
                  </a:cubicBezTo>
                  <a:cubicBezTo>
                    <a:pt x="60" y="17564"/>
                    <a:pt x="1" y="17684"/>
                    <a:pt x="60" y="17743"/>
                  </a:cubicBezTo>
                  <a:cubicBezTo>
                    <a:pt x="102" y="17785"/>
                    <a:pt x="180" y="17834"/>
                    <a:pt x="244" y="17834"/>
                  </a:cubicBezTo>
                  <a:cubicBezTo>
                    <a:pt x="271" y="17834"/>
                    <a:pt x="296" y="17825"/>
                    <a:pt x="314" y="17803"/>
                  </a:cubicBezTo>
                  <a:cubicBezTo>
                    <a:pt x="314" y="17803"/>
                    <a:pt x="552" y="17624"/>
                    <a:pt x="999" y="17252"/>
                  </a:cubicBezTo>
                  <a:cubicBezTo>
                    <a:pt x="1371" y="16879"/>
                    <a:pt x="1923" y="16313"/>
                    <a:pt x="2489" y="15643"/>
                  </a:cubicBezTo>
                  <a:cubicBezTo>
                    <a:pt x="2787" y="15270"/>
                    <a:pt x="3099" y="14823"/>
                    <a:pt x="3412" y="14451"/>
                  </a:cubicBezTo>
                  <a:cubicBezTo>
                    <a:pt x="3725" y="14019"/>
                    <a:pt x="4038" y="13527"/>
                    <a:pt x="4351" y="13036"/>
                  </a:cubicBezTo>
                  <a:cubicBezTo>
                    <a:pt x="4649" y="12529"/>
                    <a:pt x="4902" y="12037"/>
                    <a:pt x="5215" y="11471"/>
                  </a:cubicBezTo>
                  <a:cubicBezTo>
                    <a:pt x="5468" y="10920"/>
                    <a:pt x="5707" y="10354"/>
                    <a:pt x="5960" y="9803"/>
                  </a:cubicBezTo>
                  <a:cubicBezTo>
                    <a:pt x="6079" y="9490"/>
                    <a:pt x="6213" y="9237"/>
                    <a:pt x="6273" y="8939"/>
                  </a:cubicBezTo>
                  <a:cubicBezTo>
                    <a:pt x="6392" y="8626"/>
                    <a:pt x="6451" y="8373"/>
                    <a:pt x="6585" y="8060"/>
                  </a:cubicBezTo>
                  <a:cubicBezTo>
                    <a:pt x="6645" y="7747"/>
                    <a:pt x="6764" y="7509"/>
                    <a:pt x="6824" y="7196"/>
                  </a:cubicBezTo>
                  <a:cubicBezTo>
                    <a:pt x="6883" y="6942"/>
                    <a:pt x="6958" y="6630"/>
                    <a:pt x="7018" y="6332"/>
                  </a:cubicBezTo>
                  <a:cubicBezTo>
                    <a:pt x="7077" y="6078"/>
                    <a:pt x="7137" y="5766"/>
                    <a:pt x="7196" y="5512"/>
                  </a:cubicBezTo>
                  <a:cubicBezTo>
                    <a:pt x="7196" y="5393"/>
                    <a:pt x="7256" y="5214"/>
                    <a:pt x="7256" y="5080"/>
                  </a:cubicBezTo>
                  <a:cubicBezTo>
                    <a:pt x="7256" y="4961"/>
                    <a:pt x="7330" y="4842"/>
                    <a:pt x="7330" y="4708"/>
                  </a:cubicBezTo>
                  <a:cubicBezTo>
                    <a:pt x="7390" y="4157"/>
                    <a:pt x="7450" y="3650"/>
                    <a:pt x="7450" y="3218"/>
                  </a:cubicBezTo>
                  <a:cubicBezTo>
                    <a:pt x="7509" y="2786"/>
                    <a:pt x="7509" y="2354"/>
                    <a:pt x="7509" y="1982"/>
                  </a:cubicBezTo>
                  <a:lnTo>
                    <a:pt x="7509" y="983"/>
                  </a:lnTo>
                  <a:cubicBezTo>
                    <a:pt x="7450" y="432"/>
                    <a:pt x="7450" y="179"/>
                    <a:pt x="7450" y="179"/>
                  </a:cubicBezTo>
                  <a:cubicBezTo>
                    <a:pt x="7450" y="60"/>
                    <a:pt x="7390" y="0"/>
                    <a:pt x="725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2" name="Google Shape;4992;p30"/>
            <p:cNvSpPr/>
            <p:nvPr/>
          </p:nvSpPr>
          <p:spPr>
            <a:xfrm>
              <a:off x="1218192" y="2599464"/>
              <a:ext cx="129678" cy="140346"/>
            </a:xfrm>
            <a:custGeom>
              <a:avLst/>
              <a:gdLst/>
              <a:ahLst/>
              <a:cxnLst/>
              <a:rect l="l" t="t" r="r" b="b"/>
              <a:pathLst>
                <a:path w="4157" h="4499" extrusionOk="0">
                  <a:moveTo>
                    <a:pt x="186" y="0"/>
                  </a:moveTo>
                  <a:cubicBezTo>
                    <a:pt x="161" y="0"/>
                    <a:pt x="137" y="8"/>
                    <a:pt x="120" y="25"/>
                  </a:cubicBezTo>
                  <a:cubicBezTo>
                    <a:pt x="60" y="85"/>
                    <a:pt x="0" y="144"/>
                    <a:pt x="60" y="263"/>
                  </a:cubicBezTo>
                  <a:cubicBezTo>
                    <a:pt x="179" y="576"/>
                    <a:pt x="373" y="889"/>
                    <a:pt x="492" y="1202"/>
                  </a:cubicBezTo>
                  <a:lnTo>
                    <a:pt x="745" y="1694"/>
                  </a:lnTo>
                  <a:cubicBezTo>
                    <a:pt x="805" y="1887"/>
                    <a:pt x="864" y="2066"/>
                    <a:pt x="924" y="2200"/>
                  </a:cubicBezTo>
                  <a:cubicBezTo>
                    <a:pt x="984" y="2379"/>
                    <a:pt x="1058" y="2498"/>
                    <a:pt x="1118" y="2692"/>
                  </a:cubicBezTo>
                  <a:lnTo>
                    <a:pt x="1177" y="2945"/>
                  </a:lnTo>
                  <a:cubicBezTo>
                    <a:pt x="1237" y="3005"/>
                    <a:pt x="1237" y="3124"/>
                    <a:pt x="1237" y="3183"/>
                  </a:cubicBezTo>
                  <a:cubicBezTo>
                    <a:pt x="1296" y="3243"/>
                    <a:pt x="1296" y="3377"/>
                    <a:pt x="1296" y="3437"/>
                  </a:cubicBezTo>
                  <a:cubicBezTo>
                    <a:pt x="1356" y="3496"/>
                    <a:pt x="1356" y="3615"/>
                    <a:pt x="1356" y="3690"/>
                  </a:cubicBezTo>
                  <a:cubicBezTo>
                    <a:pt x="1356" y="3749"/>
                    <a:pt x="1430" y="3869"/>
                    <a:pt x="1430" y="3928"/>
                  </a:cubicBezTo>
                  <a:lnTo>
                    <a:pt x="1430" y="4182"/>
                  </a:lnTo>
                  <a:cubicBezTo>
                    <a:pt x="1430" y="4301"/>
                    <a:pt x="1490" y="4360"/>
                    <a:pt x="1550" y="4435"/>
                  </a:cubicBezTo>
                  <a:cubicBezTo>
                    <a:pt x="1617" y="4479"/>
                    <a:pt x="1686" y="4499"/>
                    <a:pt x="1749" y="4499"/>
                  </a:cubicBezTo>
                  <a:cubicBezTo>
                    <a:pt x="1855" y="4499"/>
                    <a:pt x="1944" y="4444"/>
                    <a:pt x="1982" y="4360"/>
                  </a:cubicBezTo>
                  <a:lnTo>
                    <a:pt x="2235" y="4062"/>
                  </a:lnTo>
                  <a:lnTo>
                    <a:pt x="2473" y="3749"/>
                  </a:lnTo>
                  <a:cubicBezTo>
                    <a:pt x="2607" y="3556"/>
                    <a:pt x="2786" y="3377"/>
                    <a:pt x="2920" y="3183"/>
                  </a:cubicBezTo>
                  <a:cubicBezTo>
                    <a:pt x="2980" y="3064"/>
                    <a:pt x="3099" y="3005"/>
                    <a:pt x="3159" y="2871"/>
                  </a:cubicBezTo>
                  <a:cubicBezTo>
                    <a:pt x="3218" y="2871"/>
                    <a:pt x="3293" y="2811"/>
                    <a:pt x="3293" y="2751"/>
                  </a:cubicBezTo>
                  <a:cubicBezTo>
                    <a:pt x="3352" y="2751"/>
                    <a:pt x="3412" y="2692"/>
                    <a:pt x="3412" y="2632"/>
                  </a:cubicBezTo>
                  <a:lnTo>
                    <a:pt x="3591" y="2498"/>
                  </a:lnTo>
                  <a:lnTo>
                    <a:pt x="3725" y="2439"/>
                  </a:lnTo>
                  <a:lnTo>
                    <a:pt x="3844" y="2319"/>
                  </a:lnTo>
                  <a:cubicBezTo>
                    <a:pt x="3903" y="2319"/>
                    <a:pt x="3963" y="2319"/>
                    <a:pt x="3963" y="2260"/>
                  </a:cubicBezTo>
                  <a:lnTo>
                    <a:pt x="4038" y="2260"/>
                  </a:lnTo>
                  <a:cubicBezTo>
                    <a:pt x="4097" y="2200"/>
                    <a:pt x="4157" y="2126"/>
                    <a:pt x="4157" y="2066"/>
                  </a:cubicBezTo>
                  <a:cubicBezTo>
                    <a:pt x="4113" y="1979"/>
                    <a:pt x="4069" y="1924"/>
                    <a:pt x="4020" y="1924"/>
                  </a:cubicBezTo>
                  <a:cubicBezTo>
                    <a:pt x="4002" y="1924"/>
                    <a:pt x="3983" y="1931"/>
                    <a:pt x="3963" y="1947"/>
                  </a:cubicBezTo>
                  <a:lnTo>
                    <a:pt x="3725" y="1947"/>
                  </a:lnTo>
                  <a:cubicBezTo>
                    <a:pt x="3665" y="2006"/>
                    <a:pt x="3591" y="2006"/>
                    <a:pt x="3531" y="2066"/>
                  </a:cubicBezTo>
                  <a:lnTo>
                    <a:pt x="3352" y="2126"/>
                  </a:lnTo>
                  <a:lnTo>
                    <a:pt x="3159" y="2260"/>
                  </a:lnTo>
                  <a:cubicBezTo>
                    <a:pt x="3099" y="2319"/>
                    <a:pt x="3039" y="2319"/>
                    <a:pt x="2980" y="2379"/>
                  </a:cubicBezTo>
                  <a:cubicBezTo>
                    <a:pt x="2920" y="2439"/>
                    <a:pt x="2846" y="2439"/>
                    <a:pt x="2846" y="2498"/>
                  </a:cubicBezTo>
                  <a:cubicBezTo>
                    <a:pt x="2727" y="2632"/>
                    <a:pt x="2607" y="2692"/>
                    <a:pt x="2548" y="2811"/>
                  </a:cubicBezTo>
                  <a:lnTo>
                    <a:pt x="1983" y="3376"/>
                  </a:lnTo>
                  <a:lnTo>
                    <a:pt x="1983" y="3376"/>
                  </a:lnTo>
                  <a:cubicBezTo>
                    <a:pt x="1982" y="3354"/>
                    <a:pt x="1982" y="3333"/>
                    <a:pt x="1982" y="3317"/>
                  </a:cubicBezTo>
                  <a:cubicBezTo>
                    <a:pt x="1922" y="3183"/>
                    <a:pt x="1922" y="3124"/>
                    <a:pt x="1863" y="3005"/>
                  </a:cubicBezTo>
                  <a:cubicBezTo>
                    <a:pt x="1863" y="2945"/>
                    <a:pt x="1863" y="2811"/>
                    <a:pt x="1803" y="2751"/>
                  </a:cubicBezTo>
                  <a:lnTo>
                    <a:pt x="1669" y="2498"/>
                  </a:lnTo>
                  <a:cubicBezTo>
                    <a:pt x="1609" y="2319"/>
                    <a:pt x="1550" y="2126"/>
                    <a:pt x="1490" y="1947"/>
                  </a:cubicBezTo>
                  <a:cubicBezTo>
                    <a:pt x="1430" y="1828"/>
                    <a:pt x="1296" y="1634"/>
                    <a:pt x="1237" y="1455"/>
                  </a:cubicBezTo>
                  <a:cubicBezTo>
                    <a:pt x="1118" y="1321"/>
                    <a:pt x="1058" y="1142"/>
                    <a:pt x="924" y="1008"/>
                  </a:cubicBezTo>
                  <a:cubicBezTo>
                    <a:pt x="745" y="636"/>
                    <a:pt x="552" y="398"/>
                    <a:pt x="313" y="85"/>
                  </a:cubicBezTo>
                  <a:cubicBezTo>
                    <a:pt x="313" y="43"/>
                    <a:pt x="246" y="0"/>
                    <a:pt x="18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3" name="Google Shape;4993;p30"/>
            <p:cNvSpPr/>
            <p:nvPr/>
          </p:nvSpPr>
          <p:spPr>
            <a:xfrm>
              <a:off x="1179136" y="2703406"/>
              <a:ext cx="139473" cy="137944"/>
            </a:xfrm>
            <a:custGeom>
              <a:avLst/>
              <a:gdLst/>
              <a:ahLst/>
              <a:cxnLst/>
              <a:rect l="l" t="t" r="r" b="b"/>
              <a:pathLst>
                <a:path w="4471" h="4422" extrusionOk="0">
                  <a:moveTo>
                    <a:pt x="224" y="0"/>
                  </a:moveTo>
                  <a:cubicBezTo>
                    <a:pt x="195" y="0"/>
                    <a:pt x="165" y="15"/>
                    <a:pt x="135" y="45"/>
                  </a:cubicBezTo>
                  <a:cubicBezTo>
                    <a:pt x="75" y="45"/>
                    <a:pt x="1" y="164"/>
                    <a:pt x="75" y="224"/>
                  </a:cubicBezTo>
                  <a:cubicBezTo>
                    <a:pt x="254" y="537"/>
                    <a:pt x="448" y="850"/>
                    <a:pt x="627" y="1222"/>
                  </a:cubicBezTo>
                  <a:cubicBezTo>
                    <a:pt x="820" y="1535"/>
                    <a:pt x="999" y="1848"/>
                    <a:pt x="1118" y="2146"/>
                  </a:cubicBezTo>
                  <a:cubicBezTo>
                    <a:pt x="1193" y="2339"/>
                    <a:pt x="1312" y="2458"/>
                    <a:pt x="1372" y="2652"/>
                  </a:cubicBezTo>
                  <a:cubicBezTo>
                    <a:pt x="1431" y="2771"/>
                    <a:pt x="1491" y="2965"/>
                    <a:pt x="1565" y="3144"/>
                  </a:cubicBezTo>
                  <a:cubicBezTo>
                    <a:pt x="1565" y="3203"/>
                    <a:pt x="1625" y="3263"/>
                    <a:pt x="1625" y="3397"/>
                  </a:cubicBezTo>
                  <a:cubicBezTo>
                    <a:pt x="1684" y="3457"/>
                    <a:pt x="1684" y="3516"/>
                    <a:pt x="1684" y="3635"/>
                  </a:cubicBezTo>
                  <a:cubicBezTo>
                    <a:pt x="1684" y="3710"/>
                    <a:pt x="1744" y="3769"/>
                    <a:pt x="1744" y="3889"/>
                  </a:cubicBezTo>
                  <a:lnTo>
                    <a:pt x="1744" y="4082"/>
                  </a:lnTo>
                  <a:lnTo>
                    <a:pt x="1744" y="4142"/>
                  </a:lnTo>
                  <a:cubicBezTo>
                    <a:pt x="1804" y="4201"/>
                    <a:pt x="1804" y="4261"/>
                    <a:pt x="1863" y="4321"/>
                  </a:cubicBezTo>
                  <a:cubicBezTo>
                    <a:pt x="1960" y="4388"/>
                    <a:pt x="2053" y="4421"/>
                    <a:pt x="2131" y="4421"/>
                  </a:cubicBezTo>
                  <a:cubicBezTo>
                    <a:pt x="2209" y="4421"/>
                    <a:pt x="2273" y="4388"/>
                    <a:pt x="2310" y="4321"/>
                  </a:cubicBezTo>
                  <a:cubicBezTo>
                    <a:pt x="2429" y="4201"/>
                    <a:pt x="2489" y="4142"/>
                    <a:pt x="2548" y="4008"/>
                  </a:cubicBezTo>
                  <a:cubicBezTo>
                    <a:pt x="2608" y="3948"/>
                    <a:pt x="2682" y="3829"/>
                    <a:pt x="2802" y="3769"/>
                  </a:cubicBezTo>
                  <a:cubicBezTo>
                    <a:pt x="2861" y="3710"/>
                    <a:pt x="2921" y="3576"/>
                    <a:pt x="3055" y="3516"/>
                  </a:cubicBezTo>
                  <a:lnTo>
                    <a:pt x="3293" y="3263"/>
                  </a:lnTo>
                  <a:cubicBezTo>
                    <a:pt x="3353" y="3203"/>
                    <a:pt x="3427" y="3084"/>
                    <a:pt x="3547" y="3025"/>
                  </a:cubicBezTo>
                  <a:cubicBezTo>
                    <a:pt x="3606" y="2965"/>
                    <a:pt x="3725" y="2890"/>
                    <a:pt x="3800" y="2771"/>
                  </a:cubicBezTo>
                  <a:cubicBezTo>
                    <a:pt x="3919" y="2712"/>
                    <a:pt x="3979" y="2652"/>
                    <a:pt x="4038" y="2593"/>
                  </a:cubicBezTo>
                  <a:cubicBezTo>
                    <a:pt x="4172" y="2518"/>
                    <a:pt x="4291" y="2458"/>
                    <a:pt x="4351" y="2399"/>
                  </a:cubicBezTo>
                  <a:lnTo>
                    <a:pt x="4411" y="2399"/>
                  </a:lnTo>
                  <a:cubicBezTo>
                    <a:pt x="4470" y="2339"/>
                    <a:pt x="4470" y="2280"/>
                    <a:pt x="4470" y="2220"/>
                  </a:cubicBezTo>
                  <a:cubicBezTo>
                    <a:pt x="4426" y="2121"/>
                    <a:pt x="4350" y="2063"/>
                    <a:pt x="4289" y="2063"/>
                  </a:cubicBezTo>
                  <a:cubicBezTo>
                    <a:pt x="4267" y="2063"/>
                    <a:pt x="4248" y="2070"/>
                    <a:pt x="4232" y="2086"/>
                  </a:cubicBezTo>
                  <a:cubicBezTo>
                    <a:pt x="4098" y="2146"/>
                    <a:pt x="3979" y="2220"/>
                    <a:pt x="3859" y="2220"/>
                  </a:cubicBezTo>
                  <a:cubicBezTo>
                    <a:pt x="3800" y="2280"/>
                    <a:pt x="3725" y="2280"/>
                    <a:pt x="3666" y="2339"/>
                  </a:cubicBezTo>
                  <a:lnTo>
                    <a:pt x="3547" y="2399"/>
                  </a:lnTo>
                  <a:cubicBezTo>
                    <a:pt x="3427" y="2458"/>
                    <a:pt x="3293" y="2518"/>
                    <a:pt x="3234" y="2652"/>
                  </a:cubicBezTo>
                  <a:cubicBezTo>
                    <a:pt x="3115" y="2712"/>
                    <a:pt x="2980" y="2771"/>
                    <a:pt x="2921" y="2831"/>
                  </a:cubicBezTo>
                  <a:lnTo>
                    <a:pt x="2608" y="3084"/>
                  </a:lnTo>
                  <a:cubicBezTo>
                    <a:pt x="2548" y="3203"/>
                    <a:pt x="2429" y="3263"/>
                    <a:pt x="2370" y="3337"/>
                  </a:cubicBezTo>
                  <a:cubicBezTo>
                    <a:pt x="2347" y="3357"/>
                    <a:pt x="2327" y="3375"/>
                    <a:pt x="2308" y="3393"/>
                  </a:cubicBezTo>
                  <a:lnTo>
                    <a:pt x="2308" y="3393"/>
                  </a:lnTo>
                  <a:cubicBezTo>
                    <a:pt x="2304" y="3328"/>
                    <a:pt x="2289" y="3246"/>
                    <a:pt x="2236" y="3203"/>
                  </a:cubicBezTo>
                  <a:cubicBezTo>
                    <a:pt x="2236" y="3084"/>
                    <a:pt x="2176" y="3025"/>
                    <a:pt x="2176" y="2890"/>
                  </a:cubicBezTo>
                  <a:cubicBezTo>
                    <a:pt x="2116" y="2712"/>
                    <a:pt x="1997" y="2518"/>
                    <a:pt x="1938" y="2399"/>
                  </a:cubicBezTo>
                  <a:cubicBezTo>
                    <a:pt x="1863" y="2280"/>
                    <a:pt x="1863" y="2220"/>
                    <a:pt x="1804" y="2086"/>
                  </a:cubicBezTo>
                  <a:cubicBezTo>
                    <a:pt x="1744" y="2026"/>
                    <a:pt x="1744" y="1967"/>
                    <a:pt x="1684" y="1848"/>
                  </a:cubicBezTo>
                  <a:cubicBezTo>
                    <a:pt x="1565" y="1714"/>
                    <a:pt x="1491" y="1535"/>
                    <a:pt x="1372" y="1341"/>
                  </a:cubicBezTo>
                  <a:cubicBezTo>
                    <a:pt x="1252" y="1222"/>
                    <a:pt x="1193" y="1028"/>
                    <a:pt x="1059" y="909"/>
                  </a:cubicBezTo>
                  <a:cubicBezTo>
                    <a:pt x="820" y="596"/>
                    <a:pt x="627" y="283"/>
                    <a:pt x="314" y="45"/>
                  </a:cubicBezTo>
                  <a:cubicBezTo>
                    <a:pt x="284" y="15"/>
                    <a:pt x="254" y="0"/>
                    <a:pt x="224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4" name="Google Shape;4994;p30"/>
            <p:cNvSpPr/>
            <p:nvPr/>
          </p:nvSpPr>
          <p:spPr>
            <a:xfrm>
              <a:off x="1115467" y="2768479"/>
              <a:ext cx="185922" cy="163399"/>
            </a:xfrm>
            <a:custGeom>
              <a:avLst/>
              <a:gdLst/>
              <a:ahLst/>
              <a:cxnLst/>
              <a:rect l="l" t="t" r="r" b="b"/>
              <a:pathLst>
                <a:path w="5960" h="5238" extrusionOk="0">
                  <a:moveTo>
                    <a:pt x="120" y="0"/>
                  </a:moveTo>
                  <a:cubicBezTo>
                    <a:pt x="1" y="60"/>
                    <a:pt x="1" y="194"/>
                    <a:pt x="61" y="253"/>
                  </a:cubicBezTo>
                  <a:lnTo>
                    <a:pt x="493" y="804"/>
                  </a:lnTo>
                  <a:cubicBezTo>
                    <a:pt x="552" y="939"/>
                    <a:pt x="627" y="998"/>
                    <a:pt x="686" y="1117"/>
                  </a:cubicBezTo>
                  <a:lnTo>
                    <a:pt x="925" y="1371"/>
                  </a:lnTo>
                  <a:cubicBezTo>
                    <a:pt x="1059" y="1549"/>
                    <a:pt x="1178" y="1743"/>
                    <a:pt x="1297" y="1922"/>
                  </a:cubicBezTo>
                  <a:lnTo>
                    <a:pt x="1491" y="2235"/>
                  </a:lnTo>
                  <a:cubicBezTo>
                    <a:pt x="1550" y="2294"/>
                    <a:pt x="1610" y="2428"/>
                    <a:pt x="1669" y="2547"/>
                  </a:cubicBezTo>
                  <a:cubicBezTo>
                    <a:pt x="1744" y="2607"/>
                    <a:pt x="1804" y="2741"/>
                    <a:pt x="1863" y="2801"/>
                  </a:cubicBezTo>
                  <a:lnTo>
                    <a:pt x="1982" y="3114"/>
                  </a:lnTo>
                  <a:lnTo>
                    <a:pt x="2176" y="3412"/>
                  </a:lnTo>
                  <a:cubicBezTo>
                    <a:pt x="2236" y="3486"/>
                    <a:pt x="2236" y="3605"/>
                    <a:pt x="2295" y="3724"/>
                  </a:cubicBezTo>
                  <a:cubicBezTo>
                    <a:pt x="2355" y="3784"/>
                    <a:pt x="2414" y="3918"/>
                    <a:pt x="2414" y="4037"/>
                  </a:cubicBezTo>
                  <a:cubicBezTo>
                    <a:pt x="2489" y="4097"/>
                    <a:pt x="2489" y="4231"/>
                    <a:pt x="2548" y="4350"/>
                  </a:cubicBezTo>
                  <a:cubicBezTo>
                    <a:pt x="2548" y="4410"/>
                    <a:pt x="2548" y="4529"/>
                    <a:pt x="2608" y="4663"/>
                  </a:cubicBezTo>
                  <a:lnTo>
                    <a:pt x="2608" y="4976"/>
                  </a:lnTo>
                  <a:cubicBezTo>
                    <a:pt x="2608" y="5035"/>
                    <a:pt x="2668" y="5035"/>
                    <a:pt x="2668" y="5095"/>
                  </a:cubicBezTo>
                  <a:cubicBezTo>
                    <a:pt x="2711" y="5182"/>
                    <a:pt x="2827" y="5238"/>
                    <a:pt x="2956" y="5238"/>
                  </a:cubicBezTo>
                  <a:cubicBezTo>
                    <a:pt x="3003" y="5238"/>
                    <a:pt x="3052" y="5230"/>
                    <a:pt x="3100" y="5214"/>
                  </a:cubicBezTo>
                  <a:cubicBezTo>
                    <a:pt x="3159" y="5155"/>
                    <a:pt x="3293" y="5095"/>
                    <a:pt x="3413" y="5035"/>
                  </a:cubicBezTo>
                  <a:cubicBezTo>
                    <a:pt x="3532" y="4976"/>
                    <a:pt x="3606" y="4901"/>
                    <a:pt x="3725" y="4842"/>
                  </a:cubicBezTo>
                  <a:cubicBezTo>
                    <a:pt x="3845" y="4842"/>
                    <a:pt x="3979" y="4782"/>
                    <a:pt x="4098" y="4723"/>
                  </a:cubicBezTo>
                  <a:lnTo>
                    <a:pt x="4411" y="4603"/>
                  </a:lnTo>
                  <a:lnTo>
                    <a:pt x="4783" y="4410"/>
                  </a:lnTo>
                  <a:cubicBezTo>
                    <a:pt x="4843" y="4410"/>
                    <a:pt x="4962" y="4350"/>
                    <a:pt x="5096" y="4350"/>
                  </a:cubicBezTo>
                  <a:lnTo>
                    <a:pt x="5275" y="4290"/>
                  </a:lnTo>
                  <a:cubicBezTo>
                    <a:pt x="5334" y="4231"/>
                    <a:pt x="5394" y="4231"/>
                    <a:pt x="5468" y="4231"/>
                  </a:cubicBezTo>
                  <a:cubicBezTo>
                    <a:pt x="5588" y="4231"/>
                    <a:pt x="5707" y="4156"/>
                    <a:pt x="5841" y="4156"/>
                  </a:cubicBezTo>
                  <a:cubicBezTo>
                    <a:pt x="5900" y="4097"/>
                    <a:pt x="5960" y="4037"/>
                    <a:pt x="5960" y="3978"/>
                  </a:cubicBezTo>
                  <a:cubicBezTo>
                    <a:pt x="5960" y="3858"/>
                    <a:pt x="5900" y="3784"/>
                    <a:pt x="5766" y="3784"/>
                  </a:cubicBezTo>
                  <a:cubicBezTo>
                    <a:pt x="5647" y="3784"/>
                    <a:pt x="5528" y="3784"/>
                    <a:pt x="5394" y="3858"/>
                  </a:cubicBezTo>
                  <a:lnTo>
                    <a:pt x="4962" y="3858"/>
                  </a:lnTo>
                  <a:cubicBezTo>
                    <a:pt x="4843" y="3918"/>
                    <a:pt x="4723" y="3918"/>
                    <a:pt x="4589" y="3978"/>
                  </a:cubicBezTo>
                  <a:lnTo>
                    <a:pt x="4217" y="4037"/>
                  </a:lnTo>
                  <a:cubicBezTo>
                    <a:pt x="4098" y="4097"/>
                    <a:pt x="3979" y="4156"/>
                    <a:pt x="3845" y="4231"/>
                  </a:cubicBezTo>
                  <a:cubicBezTo>
                    <a:pt x="3725" y="4231"/>
                    <a:pt x="3606" y="4290"/>
                    <a:pt x="3472" y="4350"/>
                  </a:cubicBezTo>
                  <a:cubicBezTo>
                    <a:pt x="3389" y="4391"/>
                    <a:pt x="3307" y="4404"/>
                    <a:pt x="3219" y="4428"/>
                  </a:cubicBezTo>
                  <a:lnTo>
                    <a:pt x="3219" y="4428"/>
                  </a:lnTo>
                  <a:cubicBezTo>
                    <a:pt x="3198" y="4341"/>
                    <a:pt x="3159" y="4253"/>
                    <a:pt x="3159" y="4156"/>
                  </a:cubicBezTo>
                  <a:cubicBezTo>
                    <a:pt x="3100" y="4037"/>
                    <a:pt x="3040" y="3918"/>
                    <a:pt x="3040" y="3784"/>
                  </a:cubicBezTo>
                  <a:cubicBezTo>
                    <a:pt x="2980" y="3665"/>
                    <a:pt x="2980" y="3605"/>
                    <a:pt x="2921" y="3486"/>
                  </a:cubicBezTo>
                  <a:cubicBezTo>
                    <a:pt x="2861" y="3352"/>
                    <a:pt x="2787" y="3233"/>
                    <a:pt x="2727" y="3114"/>
                  </a:cubicBezTo>
                  <a:lnTo>
                    <a:pt x="2608" y="2801"/>
                  </a:lnTo>
                  <a:cubicBezTo>
                    <a:pt x="2489" y="2607"/>
                    <a:pt x="2355" y="2369"/>
                    <a:pt x="2176" y="2175"/>
                  </a:cubicBezTo>
                  <a:cubicBezTo>
                    <a:pt x="2042" y="1996"/>
                    <a:pt x="1923" y="1803"/>
                    <a:pt x="1804" y="1624"/>
                  </a:cubicBezTo>
                  <a:cubicBezTo>
                    <a:pt x="1610" y="1430"/>
                    <a:pt x="1491" y="1251"/>
                    <a:pt x="1297" y="1058"/>
                  </a:cubicBezTo>
                  <a:cubicBezTo>
                    <a:pt x="1178" y="879"/>
                    <a:pt x="999" y="685"/>
                    <a:pt x="805" y="507"/>
                  </a:cubicBezTo>
                  <a:cubicBezTo>
                    <a:pt x="686" y="372"/>
                    <a:pt x="493" y="194"/>
                    <a:pt x="314" y="60"/>
                  </a:cubicBezTo>
                  <a:cubicBezTo>
                    <a:pt x="254" y="0"/>
                    <a:pt x="18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5" name="Google Shape;4995;p30"/>
            <p:cNvSpPr/>
            <p:nvPr/>
          </p:nvSpPr>
          <p:spPr>
            <a:xfrm>
              <a:off x="1117339" y="2878285"/>
              <a:ext cx="131549" cy="123501"/>
            </a:xfrm>
            <a:custGeom>
              <a:avLst/>
              <a:gdLst/>
              <a:ahLst/>
              <a:cxnLst/>
              <a:rect l="l" t="t" r="r" b="b"/>
              <a:pathLst>
                <a:path w="4217" h="3959" extrusionOk="0">
                  <a:moveTo>
                    <a:pt x="220" y="1"/>
                  </a:moveTo>
                  <a:cubicBezTo>
                    <a:pt x="192" y="1"/>
                    <a:pt x="159" y="8"/>
                    <a:pt x="120" y="26"/>
                  </a:cubicBezTo>
                  <a:cubicBezTo>
                    <a:pt x="60" y="26"/>
                    <a:pt x="1" y="145"/>
                    <a:pt x="60" y="204"/>
                  </a:cubicBezTo>
                  <a:cubicBezTo>
                    <a:pt x="313" y="830"/>
                    <a:pt x="626" y="1381"/>
                    <a:pt x="805" y="1947"/>
                  </a:cubicBezTo>
                  <a:cubicBezTo>
                    <a:pt x="865" y="2067"/>
                    <a:pt x="939" y="2260"/>
                    <a:pt x="999" y="2379"/>
                  </a:cubicBezTo>
                  <a:cubicBezTo>
                    <a:pt x="1058" y="2439"/>
                    <a:pt x="1058" y="2499"/>
                    <a:pt x="1058" y="2573"/>
                  </a:cubicBezTo>
                  <a:cubicBezTo>
                    <a:pt x="1118" y="2633"/>
                    <a:pt x="1118" y="2752"/>
                    <a:pt x="1177" y="2811"/>
                  </a:cubicBezTo>
                  <a:lnTo>
                    <a:pt x="1237" y="3005"/>
                  </a:lnTo>
                  <a:lnTo>
                    <a:pt x="1237" y="3184"/>
                  </a:lnTo>
                  <a:cubicBezTo>
                    <a:pt x="1312" y="3318"/>
                    <a:pt x="1312" y="3378"/>
                    <a:pt x="1312" y="3437"/>
                  </a:cubicBezTo>
                  <a:lnTo>
                    <a:pt x="1312" y="3556"/>
                  </a:lnTo>
                  <a:lnTo>
                    <a:pt x="1312" y="3616"/>
                  </a:lnTo>
                  <a:cubicBezTo>
                    <a:pt x="1312" y="3690"/>
                    <a:pt x="1312" y="3810"/>
                    <a:pt x="1371" y="3869"/>
                  </a:cubicBezTo>
                  <a:cubicBezTo>
                    <a:pt x="1431" y="3929"/>
                    <a:pt x="1524" y="3959"/>
                    <a:pt x="1617" y="3959"/>
                  </a:cubicBezTo>
                  <a:cubicBezTo>
                    <a:pt x="1710" y="3959"/>
                    <a:pt x="1803" y="3929"/>
                    <a:pt x="1863" y="3869"/>
                  </a:cubicBezTo>
                  <a:cubicBezTo>
                    <a:pt x="1922" y="3810"/>
                    <a:pt x="1982" y="3690"/>
                    <a:pt x="2056" y="3616"/>
                  </a:cubicBezTo>
                  <a:cubicBezTo>
                    <a:pt x="2176" y="3556"/>
                    <a:pt x="2235" y="3497"/>
                    <a:pt x="2295" y="3437"/>
                  </a:cubicBezTo>
                  <a:cubicBezTo>
                    <a:pt x="2429" y="3378"/>
                    <a:pt x="2488" y="3318"/>
                    <a:pt x="2608" y="3243"/>
                  </a:cubicBezTo>
                  <a:cubicBezTo>
                    <a:pt x="2667" y="3184"/>
                    <a:pt x="2801" y="3124"/>
                    <a:pt x="2861" y="3065"/>
                  </a:cubicBezTo>
                  <a:lnTo>
                    <a:pt x="3174" y="2871"/>
                  </a:lnTo>
                  <a:cubicBezTo>
                    <a:pt x="3174" y="2871"/>
                    <a:pt x="3233" y="2871"/>
                    <a:pt x="3293" y="2811"/>
                  </a:cubicBezTo>
                  <a:lnTo>
                    <a:pt x="3472" y="2752"/>
                  </a:lnTo>
                  <a:lnTo>
                    <a:pt x="3606" y="2692"/>
                  </a:lnTo>
                  <a:lnTo>
                    <a:pt x="3785" y="2633"/>
                  </a:lnTo>
                  <a:cubicBezTo>
                    <a:pt x="3844" y="2633"/>
                    <a:pt x="3978" y="2573"/>
                    <a:pt x="4097" y="2573"/>
                  </a:cubicBezTo>
                  <a:cubicBezTo>
                    <a:pt x="4157" y="2499"/>
                    <a:pt x="4217" y="2439"/>
                    <a:pt x="4217" y="2379"/>
                  </a:cubicBezTo>
                  <a:cubicBezTo>
                    <a:pt x="4217" y="2260"/>
                    <a:pt x="4157" y="2201"/>
                    <a:pt x="4038" y="2201"/>
                  </a:cubicBezTo>
                  <a:cubicBezTo>
                    <a:pt x="3919" y="2201"/>
                    <a:pt x="3785" y="2260"/>
                    <a:pt x="3665" y="2260"/>
                  </a:cubicBezTo>
                  <a:lnTo>
                    <a:pt x="3472" y="2260"/>
                  </a:lnTo>
                  <a:lnTo>
                    <a:pt x="3293" y="2320"/>
                  </a:lnTo>
                  <a:cubicBezTo>
                    <a:pt x="3174" y="2320"/>
                    <a:pt x="3040" y="2379"/>
                    <a:pt x="2920" y="2439"/>
                  </a:cubicBezTo>
                  <a:lnTo>
                    <a:pt x="2608" y="2573"/>
                  </a:lnTo>
                  <a:cubicBezTo>
                    <a:pt x="2488" y="2633"/>
                    <a:pt x="2354" y="2692"/>
                    <a:pt x="2295" y="2752"/>
                  </a:cubicBezTo>
                  <a:cubicBezTo>
                    <a:pt x="2235" y="2752"/>
                    <a:pt x="2176" y="2811"/>
                    <a:pt x="2116" y="2811"/>
                  </a:cubicBezTo>
                  <a:lnTo>
                    <a:pt x="1982" y="2946"/>
                  </a:lnTo>
                  <a:cubicBezTo>
                    <a:pt x="1946" y="2964"/>
                    <a:pt x="1910" y="2982"/>
                    <a:pt x="1875" y="3000"/>
                  </a:cubicBezTo>
                  <a:lnTo>
                    <a:pt x="1875" y="3000"/>
                  </a:lnTo>
                  <a:cubicBezTo>
                    <a:pt x="1863" y="2944"/>
                    <a:pt x="1863" y="2891"/>
                    <a:pt x="1863" y="2811"/>
                  </a:cubicBezTo>
                  <a:lnTo>
                    <a:pt x="1744" y="2633"/>
                  </a:lnTo>
                  <a:cubicBezTo>
                    <a:pt x="1744" y="2499"/>
                    <a:pt x="1684" y="2439"/>
                    <a:pt x="1684" y="2379"/>
                  </a:cubicBezTo>
                  <a:cubicBezTo>
                    <a:pt x="1684" y="2260"/>
                    <a:pt x="1609" y="2201"/>
                    <a:pt x="1609" y="2126"/>
                  </a:cubicBezTo>
                  <a:cubicBezTo>
                    <a:pt x="1550" y="2007"/>
                    <a:pt x="1431" y="1828"/>
                    <a:pt x="1371" y="1694"/>
                  </a:cubicBezTo>
                  <a:cubicBezTo>
                    <a:pt x="1237" y="1381"/>
                    <a:pt x="1058" y="1143"/>
                    <a:pt x="939" y="830"/>
                  </a:cubicBezTo>
                  <a:cubicBezTo>
                    <a:pt x="745" y="577"/>
                    <a:pt x="567" y="338"/>
                    <a:pt x="373" y="85"/>
                  </a:cubicBezTo>
                  <a:cubicBezTo>
                    <a:pt x="331" y="43"/>
                    <a:pt x="289" y="1"/>
                    <a:pt x="22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6" name="Google Shape;4996;p30"/>
            <p:cNvSpPr/>
            <p:nvPr/>
          </p:nvSpPr>
          <p:spPr>
            <a:xfrm>
              <a:off x="1180103" y="3884854"/>
              <a:ext cx="183115" cy="71998"/>
            </a:xfrm>
            <a:custGeom>
              <a:avLst/>
              <a:gdLst/>
              <a:ahLst/>
              <a:cxnLst/>
              <a:rect l="l" t="t" r="r" b="b"/>
              <a:pathLst>
                <a:path w="5870" h="2308" extrusionOk="0">
                  <a:moveTo>
                    <a:pt x="1860" y="1"/>
                  </a:moveTo>
                  <a:cubicBezTo>
                    <a:pt x="913" y="1"/>
                    <a:pt x="0" y="276"/>
                    <a:pt x="223" y="1338"/>
                  </a:cubicBezTo>
                  <a:cubicBezTo>
                    <a:pt x="355" y="2013"/>
                    <a:pt x="1087" y="2308"/>
                    <a:pt x="2012" y="2308"/>
                  </a:cubicBezTo>
                  <a:cubicBezTo>
                    <a:pt x="3290" y="2308"/>
                    <a:pt x="4936" y="1745"/>
                    <a:pt x="5869" y="846"/>
                  </a:cubicBezTo>
                  <a:cubicBezTo>
                    <a:pt x="5869" y="846"/>
                    <a:pt x="4007" y="339"/>
                    <a:pt x="2949" y="101"/>
                  </a:cubicBezTo>
                  <a:cubicBezTo>
                    <a:pt x="2629" y="45"/>
                    <a:pt x="2242" y="1"/>
                    <a:pt x="1860" y="1"/>
                  </a:cubicBezTo>
                  <a:close/>
                </a:path>
              </a:pathLst>
            </a:custGeom>
            <a:solidFill>
              <a:srgbClr val="FCD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7" name="Google Shape;4997;p30"/>
            <p:cNvSpPr/>
            <p:nvPr/>
          </p:nvSpPr>
          <p:spPr>
            <a:xfrm>
              <a:off x="1229797" y="3897301"/>
              <a:ext cx="158502" cy="33004"/>
            </a:xfrm>
            <a:custGeom>
              <a:avLst/>
              <a:gdLst/>
              <a:ahLst/>
              <a:cxnLst/>
              <a:rect l="l" t="t" r="r" b="b"/>
              <a:pathLst>
                <a:path w="5081" h="1058" extrusionOk="0">
                  <a:moveTo>
                    <a:pt x="4962" y="0"/>
                  </a:moveTo>
                  <a:cubicBezTo>
                    <a:pt x="4962" y="0"/>
                    <a:pt x="4902" y="74"/>
                    <a:pt x="4783" y="74"/>
                  </a:cubicBezTo>
                  <a:cubicBezTo>
                    <a:pt x="4708" y="134"/>
                    <a:pt x="4649" y="134"/>
                    <a:pt x="4530" y="194"/>
                  </a:cubicBezTo>
                  <a:cubicBezTo>
                    <a:pt x="4470" y="253"/>
                    <a:pt x="4336" y="253"/>
                    <a:pt x="4217" y="313"/>
                  </a:cubicBezTo>
                  <a:cubicBezTo>
                    <a:pt x="4157" y="313"/>
                    <a:pt x="4038" y="372"/>
                    <a:pt x="3904" y="447"/>
                  </a:cubicBezTo>
                  <a:lnTo>
                    <a:pt x="3725" y="447"/>
                  </a:lnTo>
                  <a:cubicBezTo>
                    <a:pt x="3591" y="507"/>
                    <a:pt x="3531" y="507"/>
                    <a:pt x="3472" y="507"/>
                  </a:cubicBezTo>
                  <a:cubicBezTo>
                    <a:pt x="3412" y="507"/>
                    <a:pt x="3353" y="566"/>
                    <a:pt x="3293" y="566"/>
                  </a:cubicBezTo>
                  <a:lnTo>
                    <a:pt x="3040" y="566"/>
                  </a:lnTo>
                  <a:cubicBezTo>
                    <a:pt x="2921" y="626"/>
                    <a:pt x="2727" y="626"/>
                    <a:pt x="2608" y="626"/>
                  </a:cubicBezTo>
                  <a:cubicBezTo>
                    <a:pt x="2414" y="685"/>
                    <a:pt x="2295" y="685"/>
                    <a:pt x="2101" y="685"/>
                  </a:cubicBezTo>
                  <a:lnTo>
                    <a:pt x="1237" y="685"/>
                  </a:lnTo>
                  <a:cubicBezTo>
                    <a:pt x="1118" y="685"/>
                    <a:pt x="984" y="685"/>
                    <a:pt x="865" y="626"/>
                  </a:cubicBezTo>
                  <a:lnTo>
                    <a:pt x="314" y="626"/>
                  </a:lnTo>
                  <a:cubicBezTo>
                    <a:pt x="239" y="566"/>
                    <a:pt x="180" y="566"/>
                    <a:pt x="180" y="566"/>
                  </a:cubicBezTo>
                  <a:lnTo>
                    <a:pt x="120" y="566"/>
                  </a:lnTo>
                  <a:cubicBezTo>
                    <a:pt x="60" y="566"/>
                    <a:pt x="1" y="566"/>
                    <a:pt x="1" y="626"/>
                  </a:cubicBezTo>
                  <a:cubicBezTo>
                    <a:pt x="1" y="685"/>
                    <a:pt x="1" y="745"/>
                    <a:pt x="60" y="745"/>
                  </a:cubicBezTo>
                  <a:lnTo>
                    <a:pt x="120" y="745"/>
                  </a:lnTo>
                  <a:cubicBezTo>
                    <a:pt x="180" y="819"/>
                    <a:pt x="180" y="819"/>
                    <a:pt x="314" y="819"/>
                  </a:cubicBezTo>
                  <a:cubicBezTo>
                    <a:pt x="433" y="879"/>
                    <a:pt x="612" y="939"/>
                    <a:pt x="865" y="939"/>
                  </a:cubicBezTo>
                  <a:cubicBezTo>
                    <a:pt x="1118" y="998"/>
                    <a:pt x="1356" y="998"/>
                    <a:pt x="1669" y="1058"/>
                  </a:cubicBezTo>
                  <a:lnTo>
                    <a:pt x="2176" y="1058"/>
                  </a:lnTo>
                  <a:cubicBezTo>
                    <a:pt x="2295" y="1058"/>
                    <a:pt x="2474" y="1058"/>
                    <a:pt x="2608" y="998"/>
                  </a:cubicBezTo>
                  <a:cubicBezTo>
                    <a:pt x="2787" y="998"/>
                    <a:pt x="2980" y="998"/>
                    <a:pt x="3099" y="939"/>
                  </a:cubicBezTo>
                  <a:cubicBezTo>
                    <a:pt x="3293" y="939"/>
                    <a:pt x="3412" y="879"/>
                    <a:pt x="3531" y="879"/>
                  </a:cubicBezTo>
                  <a:cubicBezTo>
                    <a:pt x="3666" y="819"/>
                    <a:pt x="3725" y="819"/>
                    <a:pt x="3785" y="819"/>
                  </a:cubicBezTo>
                  <a:cubicBezTo>
                    <a:pt x="3844" y="745"/>
                    <a:pt x="3904" y="745"/>
                    <a:pt x="3964" y="685"/>
                  </a:cubicBezTo>
                  <a:cubicBezTo>
                    <a:pt x="4098" y="685"/>
                    <a:pt x="4217" y="626"/>
                    <a:pt x="4336" y="566"/>
                  </a:cubicBezTo>
                  <a:cubicBezTo>
                    <a:pt x="4470" y="507"/>
                    <a:pt x="4589" y="507"/>
                    <a:pt x="4649" y="447"/>
                  </a:cubicBezTo>
                  <a:cubicBezTo>
                    <a:pt x="4708" y="372"/>
                    <a:pt x="4842" y="313"/>
                    <a:pt x="4902" y="313"/>
                  </a:cubicBezTo>
                  <a:cubicBezTo>
                    <a:pt x="4962" y="194"/>
                    <a:pt x="5081" y="194"/>
                    <a:pt x="5081" y="194"/>
                  </a:cubicBezTo>
                  <a:lnTo>
                    <a:pt x="5081" y="74"/>
                  </a:lnTo>
                  <a:cubicBezTo>
                    <a:pt x="5081" y="0"/>
                    <a:pt x="5021" y="0"/>
                    <a:pt x="4962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8" name="Google Shape;4998;p30"/>
            <p:cNvSpPr/>
            <p:nvPr/>
          </p:nvSpPr>
          <p:spPr>
            <a:xfrm>
              <a:off x="1196824" y="3729597"/>
              <a:ext cx="160810" cy="137071"/>
            </a:xfrm>
            <a:custGeom>
              <a:avLst/>
              <a:gdLst/>
              <a:ahLst/>
              <a:cxnLst/>
              <a:rect l="l" t="t" r="r" b="b"/>
              <a:pathLst>
                <a:path w="5155" h="4394" extrusionOk="0">
                  <a:moveTo>
                    <a:pt x="1085" y="0"/>
                  </a:moveTo>
                  <a:cubicBezTo>
                    <a:pt x="864" y="0"/>
                    <a:pt x="644" y="104"/>
                    <a:pt x="432" y="356"/>
                  </a:cubicBezTo>
                  <a:cubicBezTo>
                    <a:pt x="0" y="847"/>
                    <a:pt x="432" y="2218"/>
                    <a:pt x="1743" y="3335"/>
                  </a:cubicBezTo>
                  <a:cubicBezTo>
                    <a:pt x="2968" y="4345"/>
                    <a:pt x="4765" y="4393"/>
                    <a:pt x="5100" y="4393"/>
                  </a:cubicBezTo>
                  <a:cubicBezTo>
                    <a:pt x="5135" y="4393"/>
                    <a:pt x="5155" y="4393"/>
                    <a:pt x="5155" y="4393"/>
                  </a:cubicBezTo>
                  <a:cubicBezTo>
                    <a:pt x="5155" y="4393"/>
                    <a:pt x="3531" y="2650"/>
                    <a:pt x="2980" y="1845"/>
                  </a:cubicBezTo>
                  <a:cubicBezTo>
                    <a:pt x="2599" y="1222"/>
                    <a:pt x="1843" y="0"/>
                    <a:pt x="1085" y="0"/>
                  </a:cubicBezTo>
                  <a:close/>
                </a:path>
              </a:pathLst>
            </a:custGeom>
            <a:solidFill>
              <a:srgbClr val="F3A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9" name="Google Shape;4999;p30"/>
            <p:cNvSpPr/>
            <p:nvPr/>
          </p:nvSpPr>
          <p:spPr>
            <a:xfrm>
              <a:off x="1243273" y="3759169"/>
              <a:ext cx="141313" cy="122815"/>
            </a:xfrm>
            <a:custGeom>
              <a:avLst/>
              <a:gdLst/>
              <a:ahLst/>
              <a:cxnLst/>
              <a:rect l="l" t="t" r="r" b="b"/>
              <a:pathLst>
                <a:path w="4530" h="3937" extrusionOk="0">
                  <a:moveTo>
                    <a:pt x="105" y="0"/>
                  </a:moveTo>
                  <a:cubicBezTo>
                    <a:pt x="93" y="0"/>
                    <a:pt x="80" y="8"/>
                    <a:pt x="60" y="33"/>
                  </a:cubicBezTo>
                  <a:cubicBezTo>
                    <a:pt x="1" y="33"/>
                    <a:pt x="1" y="93"/>
                    <a:pt x="1" y="152"/>
                  </a:cubicBezTo>
                  <a:cubicBezTo>
                    <a:pt x="1" y="152"/>
                    <a:pt x="180" y="465"/>
                    <a:pt x="492" y="897"/>
                  </a:cubicBezTo>
                  <a:cubicBezTo>
                    <a:pt x="686" y="1151"/>
                    <a:pt x="865" y="1389"/>
                    <a:pt x="1118" y="1642"/>
                  </a:cubicBezTo>
                  <a:cubicBezTo>
                    <a:pt x="1178" y="1761"/>
                    <a:pt x="1297" y="1955"/>
                    <a:pt x="1431" y="2074"/>
                  </a:cubicBezTo>
                  <a:cubicBezTo>
                    <a:pt x="1610" y="2193"/>
                    <a:pt x="1744" y="2327"/>
                    <a:pt x="1863" y="2447"/>
                  </a:cubicBezTo>
                  <a:cubicBezTo>
                    <a:pt x="1982" y="2566"/>
                    <a:pt x="2116" y="2700"/>
                    <a:pt x="2295" y="2819"/>
                  </a:cubicBezTo>
                  <a:cubicBezTo>
                    <a:pt x="2414" y="2879"/>
                    <a:pt x="2548" y="3013"/>
                    <a:pt x="2727" y="3132"/>
                  </a:cubicBezTo>
                  <a:cubicBezTo>
                    <a:pt x="2861" y="3192"/>
                    <a:pt x="2980" y="3311"/>
                    <a:pt x="3099" y="3385"/>
                  </a:cubicBezTo>
                  <a:cubicBezTo>
                    <a:pt x="3293" y="3445"/>
                    <a:pt x="3412" y="3564"/>
                    <a:pt x="3532" y="3564"/>
                  </a:cubicBezTo>
                  <a:cubicBezTo>
                    <a:pt x="3666" y="3624"/>
                    <a:pt x="3785" y="3683"/>
                    <a:pt x="3844" y="3758"/>
                  </a:cubicBezTo>
                  <a:cubicBezTo>
                    <a:pt x="3978" y="3817"/>
                    <a:pt x="4098" y="3817"/>
                    <a:pt x="4157" y="3877"/>
                  </a:cubicBezTo>
                  <a:cubicBezTo>
                    <a:pt x="4276" y="3877"/>
                    <a:pt x="4410" y="3936"/>
                    <a:pt x="4410" y="3936"/>
                  </a:cubicBezTo>
                  <a:cubicBezTo>
                    <a:pt x="4410" y="3936"/>
                    <a:pt x="4470" y="3936"/>
                    <a:pt x="4530" y="3877"/>
                  </a:cubicBezTo>
                  <a:cubicBezTo>
                    <a:pt x="4530" y="3817"/>
                    <a:pt x="4530" y="3758"/>
                    <a:pt x="4470" y="3758"/>
                  </a:cubicBezTo>
                  <a:cubicBezTo>
                    <a:pt x="4470" y="3758"/>
                    <a:pt x="4410" y="3683"/>
                    <a:pt x="4217" y="3624"/>
                  </a:cubicBezTo>
                  <a:cubicBezTo>
                    <a:pt x="4157" y="3624"/>
                    <a:pt x="4098" y="3564"/>
                    <a:pt x="3978" y="3504"/>
                  </a:cubicBezTo>
                  <a:cubicBezTo>
                    <a:pt x="3904" y="3445"/>
                    <a:pt x="3785" y="3385"/>
                    <a:pt x="3666" y="3311"/>
                  </a:cubicBezTo>
                  <a:cubicBezTo>
                    <a:pt x="3532" y="3251"/>
                    <a:pt x="3412" y="3192"/>
                    <a:pt x="3293" y="3132"/>
                  </a:cubicBezTo>
                  <a:cubicBezTo>
                    <a:pt x="3159" y="3013"/>
                    <a:pt x="3040" y="2938"/>
                    <a:pt x="2921" y="2819"/>
                  </a:cubicBezTo>
                  <a:cubicBezTo>
                    <a:pt x="2787" y="2759"/>
                    <a:pt x="2667" y="2640"/>
                    <a:pt x="2489" y="2506"/>
                  </a:cubicBezTo>
                  <a:cubicBezTo>
                    <a:pt x="2355" y="2387"/>
                    <a:pt x="2235" y="2268"/>
                    <a:pt x="2116" y="2134"/>
                  </a:cubicBezTo>
                  <a:cubicBezTo>
                    <a:pt x="1982" y="2015"/>
                    <a:pt x="1863" y="1895"/>
                    <a:pt x="1744" y="1761"/>
                  </a:cubicBezTo>
                  <a:cubicBezTo>
                    <a:pt x="1610" y="1642"/>
                    <a:pt x="1491" y="1583"/>
                    <a:pt x="1371" y="1449"/>
                  </a:cubicBezTo>
                  <a:cubicBezTo>
                    <a:pt x="1118" y="1210"/>
                    <a:pt x="924" y="957"/>
                    <a:pt x="746" y="704"/>
                  </a:cubicBezTo>
                  <a:cubicBezTo>
                    <a:pt x="552" y="525"/>
                    <a:pt x="433" y="331"/>
                    <a:pt x="314" y="212"/>
                  </a:cubicBezTo>
                  <a:cubicBezTo>
                    <a:pt x="254" y="93"/>
                    <a:pt x="180" y="33"/>
                    <a:pt x="180" y="33"/>
                  </a:cubicBezTo>
                  <a:cubicBezTo>
                    <a:pt x="140" y="33"/>
                    <a:pt x="127" y="0"/>
                    <a:pt x="105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0" name="Google Shape;5000;p30"/>
            <p:cNvSpPr/>
            <p:nvPr/>
          </p:nvSpPr>
          <p:spPr>
            <a:xfrm>
              <a:off x="1338074" y="4681044"/>
              <a:ext cx="56900" cy="83447"/>
            </a:xfrm>
            <a:custGeom>
              <a:avLst/>
              <a:gdLst/>
              <a:ahLst/>
              <a:cxnLst/>
              <a:rect l="l" t="t" r="r" b="b"/>
              <a:pathLst>
                <a:path w="1824" h="2675" extrusionOk="0">
                  <a:moveTo>
                    <a:pt x="1265" y="1"/>
                  </a:moveTo>
                  <a:cubicBezTo>
                    <a:pt x="1155" y="1"/>
                    <a:pt x="1039" y="43"/>
                    <a:pt x="939" y="142"/>
                  </a:cubicBezTo>
                  <a:cubicBezTo>
                    <a:pt x="567" y="515"/>
                    <a:pt x="373" y="1140"/>
                    <a:pt x="195" y="1632"/>
                  </a:cubicBezTo>
                  <a:cubicBezTo>
                    <a:pt x="120" y="1885"/>
                    <a:pt x="60" y="2064"/>
                    <a:pt x="1" y="2317"/>
                  </a:cubicBezTo>
                  <a:cubicBezTo>
                    <a:pt x="1" y="2377"/>
                    <a:pt x="60" y="2511"/>
                    <a:pt x="60" y="2570"/>
                  </a:cubicBezTo>
                  <a:lnTo>
                    <a:pt x="120" y="2570"/>
                  </a:lnTo>
                  <a:lnTo>
                    <a:pt x="120" y="2630"/>
                  </a:lnTo>
                  <a:cubicBezTo>
                    <a:pt x="120" y="2660"/>
                    <a:pt x="168" y="2675"/>
                    <a:pt x="224" y="2675"/>
                  </a:cubicBezTo>
                  <a:cubicBezTo>
                    <a:pt x="280" y="2675"/>
                    <a:pt x="344" y="2660"/>
                    <a:pt x="373" y="2630"/>
                  </a:cubicBezTo>
                  <a:lnTo>
                    <a:pt x="373" y="2570"/>
                  </a:lnTo>
                  <a:cubicBezTo>
                    <a:pt x="567" y="2436"/>
                    <a:pt x="686" y="2064"/>
                    <a:pt x="746" y="1885"/>
                  </a:cubicBezTo>
                  <a:cubicBezTo>
                    <a:pt x="999" y="1453"/>
                    <a:pt x="1237" y="1021"/>
                    <a:pt x="1550" y="649"/>
                  </a:cubicBezTo>
                  <a:cubicBezTo>
                    <a:pt x="1824" y="321"/>
                    <a:pt x="1567" y="1"/>
                    <a:pt x="1265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1" name="Google Shape;5001;p30"/>
            <p:cNvSpPr/>
            <p:nvPr/>
          </p:nvSpPr>
          <p:spPr>
            <a:xfrm>
              <a:off x="1315146" y="4661859"/>
              <a:ext cx="26703" cy="69003"/>
            </a:xfrm>
            <a:custGeom>
              <a:avLst/>
              <a:gdLst/>
              <a:ahLst/>
              <a:cxnLst/>
              <a:rect l="l" t="t" r="r" b="b"/>
              <a:pathLst>
                <a:path w="856" h="2212" extrusionOk="0">
                  <a:moveTo>
                    <a:pt x="387" y="0"/>
                  </a:moveTo>
                  <a:cubicBezTo>
                    <a:pt x="194" y="0"/>
                    <a:pt x="0" y="156"/>
                    <a:pt x="110" y="385"/>
                  </a:cubicBezTo>
                  <a:cubicBezTo>
                    <a:pt x="244" y="757"/>
                    <a:pt x="304" y="1130"/>
                    <a:pt x="363" y="1502"/>
                  </a:cubicBezTo>
                  <a:cubicBezTo>
                    <a:pt x="363" y="1636"/>
                    <a:pt x="304" y="1934"/>
                    <a:pt x="423" y="2128"/>
                  </a:cubicBezTo>
                  <a:cubicBezTo>
                    <a:pt x="423" y="2170"/>
                    <a:pt x="490" y="2212"/>
                    <a:pt x="550" y="2212"/>
                  </a:cubicBezTo>
                  <a:cubicBezTo>
                    <a:pt x="575" y="2212"/>
                    <a:pt x="599" y="2205"/>
                    <a:pt x="617" y="2187"/>
                  </a:cubicBezTo>
                  <a:cubicBezTo>
                    <a:pt x="676" y="2128"/>
                    <a:pt x="736" y="2068"/>
                    <a:pt x="736" y="2009"/>
                  </a:cubicBezTo>
                  <a:cubicBezTo>
                    <a:pt x="795" y="1815"/>
                    <a:pt x="795" y="1636"/>
                    <a:pt x="795" y="1502"/>
                  </a:cubicBezTo>
                  <a:cubicBezTo>
                    <a:pt x="795" y="1070"/>
                    <a:pt x="855" y="578"/>
                    <a:pt x="676" y="206"/>
                  </a:cubicBezTo>
                  <a:cubicBezTo>
                    <a:pt x="630" y="62"/>
                    <a:pt x="509" y="0"/>
                    <a:pt x="387" y="0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2" name="Google Shape;5002;p30"/>
            <p:cNvSpPr/>
            <p:nvPr/>
          </p:nvSpPr>
          <p:spPr>
            <a:xfrm>
              <a:off x="1184002" y="4110581"/>
              <a:ext cx="122971" cy="68379"/>
            </a:xfrm>
            <a:custGeom>
              <a:avLst/>
              <a:gdLst/>
              <a:ahLst/>
              <a:cxnLst/>
              <a:rect l="l" t="t" r="r" b="b"/>
              <a:pathLst>
                <a:path w="3942" h="2192" extrusionOk="0">
                  <a:moveTo>
                    <a:pt x="1960" y="1"/>
                  </a:moveTo>
                  <a:cubicBezTo>
                    <a:pt x="1096" y="61"/>
                    <a:pt x="471" y="746"/>
                    <a:pt x="158" y="1491"/>
                  </a:cubicBezTo>
                  <a:cubicBezTo>
                    <a:pt x="1" y="1893"/>
                    <a:pt x="322" y="2192"/>
                    <a:pt x="649" y="2192"/>
                  </a:cubicBezTo>
                  <a:cubicBezTo>
                    <a:pt x="818" y="2192"/>
                    <a:pt x="989" y="2111"/>
                    <a:pt x="1096" y="1923"/>
                  </a:cubicBezTo>
                  <a:cubicBezTo>
                    <a:pt x="1409" y="1431"/>
                    <a:pt x="1782" y="1178"/>
                    <a:pt x="2333" y="1118"/>
                  </a:cubicBezTo>
                  <a:cubicBezTo>
                    <a:pt x="2705" y="1118"/>
                    <a:pt x="3078" y="1237"/>
                    <a:pt x="3510" y="1237"/>
                  </a:cubicBezTo>
                  <a:cubicBezTo>
                    <a:pt x="3763" y="1237"/>
                    <a:pt x="3942" y="865"/>
                    <a:pt x="3763" y="612"/>
                  </a:cubicBezTo>
                  <a:cubicBezTo>
                    <a:pt x="3331" y="120"/>
                    <a:pt x="2586" y="1"/>
                    <a:pt x="19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3" name="Google Shape;5003;p30"/>
            <p:cNvSpPr/>
            <p:nvPr/>
          </p:nvSpPr>
          <p:spPr>
            <a:xfrm>
              <a:off x="1338074" y="2972650"/>
              <a:ext cx="36623" cy="32599"/>
            </a:xfrm>
            <a:custGeom>
              <a:avLst/>
              <a:gdLst/>
              <a:ahLst/>
              <a:cxnLst/>
              <a:rect l="l" t="t" r="r" b="b"/>
              <a:pathLst>
                <a:path w="1174" h="1045" extrusionOk="0">
                  <a:moveTo>
                    <a:pt x="646" y="1"/>
                  </a:moveTo>
                  <a:cubicBezTo>
                    <a:pt x="581" y="1"/>
                    <a:pt x="513" y="15"/>
                    <a:pt x="433" y="40"/>
                  </a:cubicBezTo>
                  <a:lnTo>
                    <a:pt x="314" y="40"/>
                  </a:lnTo>
                  <a:cubicBezTo>
                    <a:pt x="60" y="99"/>
                    <a:pt x="1" y="353"/>
                    <a:pt x="1" y="531"/>
                  </a:cubicBezTo>
                  <a:cubicBezTo>
                    <a:pt x="1" y="785"/>
                    <a:pt x="195" y="904"/>
                    <a:pt x="373" y="963"/>
                  </a:cubicBezTo>
                  <a:cubicBezTo>
                    <a:pt x="433" y="963"/>
                    <a:pt x="493" y="963"/>
                    <a:pt x="567" y="1038"/>
                  </a:cubicBezTo>
                  <a:cubicBezTo>
                    <a:pt x="588" y="1042"/>
                    <a:pt x="610" y="1044"/>
                    <a:pt x="631" y="1044"/>
                  </a:cubicBezTo>
                  <a:cubicBezTo>
                    <a:pt x="908" y="1044"/>
                    <a:pt x="1174" y="702"/>
                    <a:pt x="1118" y="412"/>
                  </a:cubicBezTo>
                  <a:cubicBezTo>
                    <a:pt x="1118" y="293"/>
                    <a:pt x="1059" y="159"/>
                    <a:pt x="939" y="99"/>
                  </a:cubicBezTo>
                  <a:cubicBezTo>
                    <a:pt x="826" y="29"/>
                    <a:pt x="738" y="1"/>
                    <a:pt x="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4" name="Google Shape;5004;p30"/>
            <p:cNvSpPr/>
            <p:nvPr/>
          </p:nvSpPr>
          <p:spPr>
            <a:xfrm>
              <a:off x="1262801" y="2237290"/>
              <a:ext cx="42332" cy="39680"/>
            </a:xfrm>
            <a:custGeom>
              <a:avLst/>
              <a:gdLst/>
              <a:ahLst/>
              <a:cxnLst/>
              <a:rect l="l" t="t" r="r" b="b"/>
              <a:pathLst>
                <a:path w="1357" h="1272" extrusionOk="0">
                  <a:moveTo>
                    <a:pt x="535" y="0"/>
                  </a:moveTo>
                  <a:cubicBezTo>
                    <a:pt x="478" y="0"/>
                    <a:pt x="422" y="9"/>
                    <a:pt x="373" y="30"/>
                  </a:cubicBezTo>
                  <a:cubicBezTo>
                    <a:pt x="239" y="90"/>
                    <a:pt x="120" y="209"/>
                    <a:pt x="60" y="402"/>
                  </a:cubicBezTo>
                  <a:cubicBezTo>
                    <a:pt x="0" y="522"/>
                    <a:pt x="0" y="700"/>
                    <a:pt x="60" y="834"/>
                  </a:cubicBezTo>
                  <a:cubicBezTo>
                    <a:pt x="120" y="1013"/>
                    <a:pt x="239" y="1147"/>
                    <a:pt x="433" y="1207"/>
                  </a:cubicBezTo>
                  <a:cubicBezTo>
                    <a:pt x="501" y="1252"/>
                    <a:pt x="580" y="1272"/>
                    <a:pt x="662" y="1272"/>
                  </a:cubicBezTo>
                  <a:cubicBezTo>
                    <a:pt x="794" y="1272"/>
                    <a:pt x="933" y="1221"/>
                    <a:pt x="1043" y="1147"/>
                  </a:cubicBezTo>
                  <a:cubicBezTo>
                    <a:pt x="1297" y="954"/>
                    <a:pt x="1356" y="522"/>
                    <a:pt x="1177" y="268"/>
                  </a:cubicBezTo>
                  <a:cubicBezTo>
                    <a:pt x="1118" y="209"/>
                    <a:pt x="1043" y="149"/>
                    <a:pt x="984" y="149"/>
                  </a:cubicBezTo>
                  <a:cubicBezTo>
                    <a:pt x="854" y="63"/>
                    <a:pt x="686" y="0"/>
                    <a:pt x="5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5" name="Google Shape;5005;p30"/>
            <p:cNvSpPr/>
            <p:nvPr/>
          </p:nvSpPr>
          <p:spPr>
            <a:xfrm>
              <a:off x="1421272" y="1891525"/>
              <a:ext cx="34876" cy="33036"/>
            </a:xfrm>
            <a:custGeom>
              <a:avLst/>
              <a:gdLst/>
              <a:ahLst/>
              <a:cxnLst/>
              <a:rect l="l" t="t" r="r" b="b"/>
              <a:pathLst>
                <a:path w="1118" h="1059" extrusionOk="0">
                  <a:moveTo>
                    <a:pt x="507" y="0"/>
                  </a:moveTo>
                  <a:cubicBezTo>
                    <a:pt x="194" y="0"/>
                    <a:pt x="1" y="313"/>
                    <a:pt x="1" y="552"/>
                  </a:cubicBezTo>
                  <a:cubicBezTo>
                    <a:pt x="1" y="686"/>
                    <a:pt x="135" y="865"/>
                    <a:pt x="194" y="924"/>
                  </a:cubicBezTo>
                  <a:cubicBezTo>
                    <a:pt x="313" y="984"/>
                    <a:pt x="433" y="1058"/>
                    <a:pt x="626" y="1058"/>
                  </a:cubicBezTo>
                  <a:cubicBezTo>
                    <a:pt x="880" y="1058"/>
                    <a:pt x="1118" y="686"/>
                    <a:pt x="1058" y="432"/>
                  </a:cubicBezTo>
                  <a:cubicBezTo>
                    <a:pt x="1058" y="313"/>
                    <a:pt x="999" y="179"/>
                    <a:pt x="880" y="120"/>
                  </a:cubicBezTo>
                  <a:cubicBezTo>
                    <a:pt x="745" y="0"/>
                    <a:pt x="626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6" name="Google Shape;5006;p30"/>
            <p:cNvSpPr/>
            <p:nvPr/>
          </p:nvSpPr>
          <p:spPr>
            <a:xfrm>
              <a:off x="1119210" y="1064764"/>
              <a:ext cx="52532" cy="36748"/>
            </a:xfrm>
            <a:custGeom>
              <a:avLst/>
              <a:gdLst/>
              <a:ahLst/>
              <a:cxnLst/>
              <a:rect l="l" t="t" r="r" b="b"/>
              <a:pathLst>
                <a:path w="1684" h="1178" extrusionOk="0">
                  <a:moveTo>
                    <a:pt x="745" y="1"/>
                  </a:moveTo>
                  <a:cubicBezTo>
                    <a:pt x="0" y="1"/>
                    <a:pt x="134" y="1178"/>
                    <a:pt x="939" y="1178"/>
                  </a:cubicBezTo>
                  <a:cubicBezTo>
                    <a:pt x="1684" y="1178"/>
                    <a:pt x="1549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7" name="Google Shape;5007;p30"/>
            <p:cNvSpPr/>
            <p:nvPr/>
          </p:nvSpPr>
          <p:spPr>
            <a:xfrm>
              <a:off x="1216320" y="1186518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8" name="Google Shape;5008;p30"/>
            <p:cNvSpPr/>
            <p:nvPr/>
          </p:nvSpPr>
          <p:spPr>
            <a:xfrm>
              <a:off x="1188900" y="1166615"/>
              <a:ext cx="31164" cy="29074"/>
            </a:xfrm>
            <a:custGeom>
              <a:avLst/>
              <a:gdLst/>
              <a:ahLst/>
              <a:cxnLst/>
              <a:rect l="l" t="t" r="r" b="b"/>
              <a:pathLst>
                <a:path w="999" h="932" extrusionOk="0">
                  <a:moveTo>
                    <a:pt x="677" y="0"/>
                  </a:moveTo>
                  <a:cubicBezTo>
                    <a:pt x="619" y="0"/>
                    <a:pt x="563" y="13"/>
                    <a:pt x="507" y="13"/>
                  </a:cubicBezTo>
                  <a:cubicBezTo>
                    <a:pt x="433" y="13"/>
                    <a:pt x="373" y="88"/>
                    <a:pt x="314" y="88"/>
                  </a:cubicBezTo>
                  <a:cubicBezTo>
                    <a:pt x="1" y="207"/>
                    <a:pt x="1" y="639"/>
                    <a:pt x="194" y="833"/>
                  </a:cubicBezTo>
                  <a:cubicBezTo>
                    <a:pt x="264" y="902"/>
                    <a:pt x="360" y="931"/>
                    <a:pt x="451" y="931"/>
                  </a:cubicBezTo>
                  <a:cubicBezTo>
                    <a:pt x="515" y="931"/>
                    <a:pt x="577" y="917"/>
                    <a:pt x="626" y="892"/>
                  </a:cubicBezTo>
                  <a:cubicBezTo>
                    <a:pt x="805" y="833"/>
                    <a:pt x="880" y="699"/>
                    <a:pt x="939" y="579"/>
                  </a:cubicBezTo>
                  <a:lnTo>
                    <a:pt x="939" y="579"/>
                  </a:lnTo>
                  <a:lnTo>
                    <a:pt x="880" y="639"/>
                  </a:lnTo>
                  <a:cubicBezTo>
                    <a:pt x="939" y="579"/>
                    <a:pt x="939" y="520"/>
                    <a:pt x="999" y="386"/>
                  </a:cubicBezTo>
                  <a:cubicBezTo>
                    <a:pt x="999" y="267"/>
                    <a:pt x="939" y="147"/>
                    <a:pt x="880" y="88"/>
                  </a:cubicBezTo>
                  <a:cubicBezTo>
                    <a:pt x="809" y="17"/>
                    <a:pt x="742" y="0"/>
                    <a:pt x="6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9" name="Google Shape;5009;p30"/>
            <p:cNvSpPr/>
            <p:nvPr/>
          </p:nvSpPr>
          <p:spPr>
            <a:xfrm>
              <a:off x="1518413" y="1347328"/>
              <a:ext cx="44172" cy="38588"/>
            </a:xfrm>
            <a:custGeom>
              <a:avLst/>
              <a:gdLst/>
              <a:ahLst/>
              <a:cxnLst/>
              <a:rect l="l" t="t" r="r" b="b"/>
              <a:pathLst>
                <a:path w="1416" h="1237" extrusionOk="0">
                  <a:moveTo>
                    <a:pt x="551" y="0"/>
                  </a:moveTo>
                  <a:cubicBezTo>
                    <a:pt x="179" y="0"/>
                    <a:pt x="0" y="373"/>
                    <a:pt x="0" y="686"/>
                  </a:cubicBezTo>
                  <a:cubicBezTo>
                    <a:pt x="0" y="865"/>
                    <a:pt x="119" y="999"/>
                    <a:pt x="239" y="1118"/>
                  </a:cubicBezTo>
                  <a:cubicBezTo>
                    <a:pt x="373" y="1177"/>
                    <a:pt x="492" y="1237"/>
                    <a:pt x="611" y="1237"/>
                  </a:cubicBezTo>
                  <a:lnTo>
                    <a:pt x="671" y="1237"/>
                  </a:lnTo>
                  <a:cubicBezTo>
                    <a:pt x="924" y="1237"/>
                    <a:pt x="1177" y="1118"/>
                    <a:pt x="1296" y="865"/>
                  </a:cubicBezTo>
                  <a:cubicBezTo>
                    <a:pt x="1415" y="626"/>
                    <a:pt x="1296" y="179"/>
                    <a:pt x="924" y="60"/>
                  </a:cubicBezTo>
                  <a:cubicBezTo>
                    <a:pt x="805" y="0"/>
                    <a:pt x="671" y="0"/>
                    <a:pt x="5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0" name="Google Shape;5010;p30"/>
            <p:cNvSpPr/>
            <p:nvPr/>
          </p:nvSpPr>
          <p:spPr>
            <a:xfrm>
              <a:off x="1537442" y="1385885"/>
              <a:ext cx="1903" cy="31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1" y="1"/>
                  </a:moveTo>
                  <a:lnTo>
                    <a:pt x="1" y="1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1" name="Google Shape;5011;p30"/>
            <p:cNvSpPr/>
            <p:nvPr/>
          </p:nvSpPr>
          <p:spPr>
            <a:xfrm>
              <a:off x="1537442" y="1385885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2" name="Google Shape;5012;p30"/>
            <p:cNvSpPr/>
            <p:nvPr/>
          </p:nvSpPr>
          <p:spPr>
            <a:xfrm>
              <a:off x="1646187" y="1387320"/>
              <a:ext cx="42332" cy="39493"/>
            </a:xfrm>
            <a:custGeom>
              <a:avLst/>
              <a:gdLst/>
              <a:ahLst/>
              <a:cxnLst/>
              <a:rect l="l" t="t" r="r" b="b"/>
              <a:pathLst>
                <a:path w="1357" h="1266" extrusionOk="0">
                  <a:moveTo>
                    <a:pt x="605" y="1"/>
                  </a:moveTo>
                  <a:cubicBezTo>
                    <a:pt x="359" y="1"/>
                    <a:pt x="170" y="135"/>
                    <a:pt x="120" y="387"/>
                  </a:cubicBezTo>
                  <a:cubicBezTo>
                    <a:pt x="61" y="462"/>
                    <a:pt x="61" y="521"/>
                    <a:pt x="61" y="521"/>
                  </a:cubicBezTo>
                  <a:lnTo>
                    <a:pt x="61" y="581"/>
                  </a:lnTo>
                  <a:cubicBezTo>
                    <a:pt x="1" y="1013"/>
                    <a:pt x="373" y="1266"/>
                    <a:pt x="746" y="1266"/>
                  </a:cubicBezTo>
                  <a:lnTo>
                    <a:pt x="865" y="1266"/>
                  </a:lnTo>
                  <a:lnTo>
                    <a:pt x="925" y="1206"/>
                  </a:lnTo>
                  <a:lnTo>
                    <a:pt x="984" y="1206"/>
                  </a:lnTo>
                  <a:cubicBezTo>
                    <a:pt x="1237" y="1072"/>
                    <a:pt x="1357" y="894"/>
                    <a:pt x="1297" y="581"/>
                  </a:cubicBezTo>
                  <a:lnTo>
                    <a:pt x="1297" y="521"/>
                  </a:lnTo>
                  <a:cubicBezTo>
                    <a:pt x="1297" y="149"/>
                    <a:pt x="984" y="15"/>
                    <a:pt x="746" y="15"/>
                  </a:cubicBezTo>
                  <a:cubicBezTo>
                    <a:pt x="697" y="5"/>
                    <a:pt x="650" y="1"/>
                    <a:pt x="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3" name="Google Shape;5013;p30"/>
            <p:cNvSpPr/>
            <p:nvPr/>
          </p:nvSpPr>
          <p:spPr>
            <a:xfrm>
              <a:off x="1113626" y="3388105"/>
              <a:ext cx="143684" cy="68161"/>
            </a:xfrm>
            <a:custGeom>
              <a:avLst/>
              <a:gdLst/>
              <a:ahLst/>
              <a:cxnLst/>
              <a:rect l="l" t="t" r="r" b="b"/>
              <a:pathLst>
                <a:path w="4606" h="2185" extrusionOk="0">
                  <a:moveTo>
                    <a:pt x="3746" y="0"/>
                  </a:moveTo>
                  <a:cubicBezTo>
                    <a:pt x="3631" y="0"/>
                    <a:pt x="3515" y="39"/>
                    <a:pt x="3412" y="129"/>
                  </a:cubicBezTo>
                  <a:cubicBezTo>
                    <a:pt x="2920" y="502"/>
                    <a:pt x="2414" y="755"/>
                    <a:pt x="1803" y="934"/>
                  </a:cubicBezTo>
                  <a:cubicBezTo>
                    <a:pt x="1237" y="1128"/>
                    <a:pt x="686" y="1187"/>
                    <a:pt x="179" y="1560"/>
                  </a:cubicBezTo>
                  <a:cubicBezTo>
                    <a:pt x="0" y="1679"/>
                    <a:pt x="60" y="1932"/>
                    <a:pt x="179" y="1992"/>
                  </a:cubicBezTo>
                  <a:cubicBezTo>
                    <a:pt x="530" y="2123"/>
                    <a:pt x="919" y="2184"/>
                    <a:pt x="1319" y="2184"/>
                  </a:cubicBezTo>
                  <a:cubicBezTo>
                    <a:pt x="2414" y="2184"/>
                    <a:pt x="3583" y="1725"/>
                    <a:pt x="4216" y="993"/>
                  </a:cubicBezTo>
                  <a:cubicBezTo>
                    <a:pt x="4605" y="557"/>
                    <a:pt x="4183" y="0"/>
                    <a:pt x="3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4" name="Google Shape;5014;p30"/>
            <p:cNvSpPr/>
            <p:nvPr/>
          </p:nvSpPr>
          <p:spPr>
            <a:xfrm>
              <a:off x="1127103" y="3498878"/>
              <a:ext cx="106437" cy="30852"/>
            </a:xfrm>
            <a:custGeom>
              <a:avLst/>
              <a:gdLst/>
              <a:ahLst/>
              <a:cxnLst/>
              <a:rect l="l" t="t" r="r" b="b"/>
              <a:pathLst>
                <a:path w="3412" h="989" extrusionOk="0">
                  <a:moveTo>
                    <a:pt x="2320" y="1"/>
                  </a:moveTo>
                  <a:cubicBezTo>
                    <a:pt x="1914" y="1"/>
                    <a:pt x="1467" y="88"/>
                    <a:pt x="1118" y="184"/>
                  </a:cubicBezTo>
                  <a:cubicBezTo>
                    <a:pt x="864" y="243"/>
                    <a:pt x="626" y="303"/>
                    <a:pt x="432" y="362"/>
                  </a:cubicBezTo>
                  <a:cubicBezTo>
                    <a:pt x="254" y="482"/>
                    <a:pt x="179" y="675"/>
                    <a:pt x="0" y="794"/>
                  </a:cubicBezTo>
                  <a:cubicBezTo>
                    <a:pt x="36" y="783"/>
                    <a:pt x="73" y="778"/>
                    <a:pt x="109" y="778"/>
                  </a:cubicBezTo>
                  <a:cubicBezTo>
                    <a:pt x="256" y="778"/>
                    <a:pt x="409" y="854"/>
                    <a:pt x="552" y="854"/>
                  </a:cubicBezTo>
                  <a:lnTo>
                    <a:pt x="1237" y="854"/>
                  </a:lnTo>
                  <a:cubicBezTo>
                    <a:pt x="1743" y="854"/>
                    <a:pt x="2235" y="988"/>
                    <a:pt x="2667" y="988"/>
                  </a:cubicBezTo>
                  <a:cubicBezTo>
                    <a:pt x="3293" y="988"/>
                    <a:pt x="3412" y="184"/>
                    <a:pt x="2786" y="50"/>
                  </a:cubicBezTo>
                  <a:cubicBezTo>
                    <a:pt x="2644" y="15"/>
                    <a:pt x="2486" y="1"/>
                    <a:pt x="23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5" name="Google Shape;5015;p30"/>
            <p:cNvSpPr/>
            <p:nvPr/>
          </p:nvSpPr>
          <p:spPr>
            <a:xfrm>
              <a:off x="1231856" y="1882291"/>
              <a:ext cx="114174" cy="41302"/>
            </a:xfrm>
            <a:custGeom>
              <a:avLst/>
              <a:gdLst/>
              <a:ahLst/>
              <a:cxnLst/>
              <a:rect l="l" t="t" r="r" b="b"/>
              <a:pathLst>
                <a:path w="3660" h="1324" extrusionOk="0">
                  <a:moveTo>
                    <a:pt x="2230" y="0"/>
                  </a:moveTo>
                  <a:cubicBezTo>
                    <a:pt x="1627" y="0"/>
                    <a:pt x="1002" y="151"/>
                    <a:pt x="486" y="356"/>
                  </a:cubicBezTo>
                  <a:cubicBezTo>
                    <a:pt x="0" y="579"/>
                    <a:pt x="278" y="1323"/>
                    <a:pt x="687" y="1323"/>
                  </a:cubicBezTo>
                  <a:cubicBezTo>
                    <a:pt x="743" y="1323"/>
                    <a:pt x="800" y="1310"/>
                    <a:pt x="858" y="1280"/>
                  </a:cubicBezTo>
                  <a:cubicBezTo>
                    <a:pt x="1737" y="788"/>
                    <a:pt x="2661" y="669"/>
                    <a:pt x="3600" y="416"/>
                  </a:cubicBezTo>
                  <a:cubicBezTo>
                    <a:pt x="3600" y="416"/>
                    <a:pt x="3659" y="356"/>
                    <a:pt x="3600" y="356"/>
                  </a:cubicBezTo>
                  <a:cubicBezTo>
                    <a:pt x="3204" y="101"/>
                    <a:pt x="2724" y="0"/>
                    <a:pt x="22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6" name="Google Shape;5016;p30"/>
            <p:cNvSpPr/>
            <p:nvPr/>
          </p:nvSpPr>
          <p:spPr>
            <a:xfrm>
              <a:off x="1316706" y="1371379"/>
              <a:ext cx="160592" cy="130894"/>
            </a:xfrm>
            <a:custGeom>
              <a:avLst/>
              <a:gdLst/>
              <a:ahLst/>
              <a:cxnLst/>
              <a:rect l="l" t="t" r="r" b="b"/>
              <a:pathLst>
                <a:path w="5148" h="4196" extrusionOk="0">
                  <a:moveTo>
                    <a:pt x="4293" y="0"/>
                  </a:moveTo>
                  <a:cubicBezTo>
                    <a:pt x="4141" y="0"/>
                    <a:pt x="3986" y="67"/>
                    <a:pt x="3859" y="228"/>
                  </a:cubicBezTo>
                  <a:cubicBezTo>
                    <a:pt x="3293" y="973"/>
                    <a:pt x="2667" y="1643"/>
                    <a:pt x="1997" y="2328"/>
                  </a:cubicBezTo>
                  <a:cubicBezTo>
                    <a:pt x="1371" y="3013"/>
                    <a:pt x="686" y="3580"/>
                    <a:pt x="1" y="4190"/>
                  </a:cubicBezTo>
                  <a:cubicBezTo>
                    <a:pt x="45" y="4194"/>
                    <a:pt x="90" y="4195"/>
                    <a:pt x="135" y="4195"/>
                  </a:cubicBezTo>
                  <a:cubicBezTo>
                    <a:pt x="888" y="4195"/>
                    <a:pt x="1588" y="3734"/>
                    <a:pt x="2235" y="3326"/>
                  </a:cubicBezTo>
                  <a:cubicBezTo>
                    <a:pt x="3174" y="2641"/>
                    <a:pt x="3978" y="1777"/>
                    <a:pt x="4783" y="973"/>
                  </a:cubicBezTo>
                  <a:cubicBezTo>
                    <a:pt x="5148" y="552"/>
                    <a:pt x="4732" y="0"/>
                    <a:pt x="42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7" name="Google Shape;5017;p30"/>
            <p:cNvSpPr/>
            <p:nvPr/>
          </p:nvSpPr>
          <p:spPr>
            <a:xfrm>
              <a:off x="1851139" y="1207980"/>
              <a:ext cx="83915" cy="141251"/>
            </a:xfrm>
            <a:custGeom>
              <a:avLst/>
              <a:gdLst/>
              <a:ahLst/>
              <a:cxnLst/>
              <a:rect l="l" t="t" r="r" b="b"/>
              <a:pathLst>
                <a:path w="2690" h="4528" extrusionOk="0">
                  <a:moveTo>
                    <a:pt x="2150" y="1"/>
                  </a:moveTo>
                  <a:cubicBezTo>
                    <a:pt x="1980" y="1"/>
                    <a:pt x="1813" y="77"/>
                    <a:pt x="1744" y="252"/>
                  </a:cubicBezTo>
                  <a:cubicBezTo>
                    <a:pt x="1491" y="922"/>
                    <a:pt x="1312" y="1667"/>
                    <a:pt x="1059" y="2352"/>
                  </a:cubicBezTo>
                  <a:cubicBezTo>
                    <a:pt x="746" y="3097"/>
                    <a:pt x="254" y="3723"/>
                    <a:pt x="1" y="4467"/>
                  </a:cubicBezTo>
                  <a:lnTo>
                    <a:pt x="1" y="4527"/>
                  </a:lnTo>
                  <a:cubicBezTo>
                    <a:pt x="1252" y="3782"/>
                    <a:pt x="2235" y="1860"/>
                    <a:pt x="2608" y="490"/>
                  </a:cubicBezTo>
                  <a:cubicBezTo>
                    <a:pt x="2690" y="190"/>
                    <a:pt x="2416" y="1"/>
                    <a:pt x="2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018" name="Google Shape;5018;p30"/>
            <p:cNvGrpSpPr/>
            <p:nvPr/>
          </p:nvGrpSpPr>
          <p:grpSpPr>
            <a:xfrm>
              <a:off x="1785222" y="716222"/>
              <a:ext cx="1307601" cy="590241"/>
              <a:chOff x="1314344" y="705547"/>
              <a:chExt cx="1307601" cy="590241"/>
            </a:xfrm>
          </p:grpSpPr>
          <p:sp>
            <p:nvSpPr>
              <p:cNvPr id="5019" name="Google Shape;5019;p30"/>
              <p:cNvSpPr/>
              <p:nvPr/>
            </p:nvSpPr>
            <p:spPr>
              <a:xfrm flipH="1">
                <a:off x="1516332" y="737740"/>
                <a:ext cx="758943" cy="347980"/>
              </a:xfrm>
              <a:custGeom>
                <a:avLst/>
                <a:gdLst/>
                <a:ahLst/>
                <a:cxnLst/>
                <a:rect l="l" t="t" r="r" b="b"/>
                <a:pathLst>
                  <a:path w="24329" h="11155" extrusionOk="0">
                    <a:moveTo>
                      <a:pt x="14634" y="0"/>
                    </a:moveTo>
                    <a:cubicBezTo>
                      <a:pt x="14558" y="0"/>
                      <a:pt x="14477" y="4"/>
                      <a:pt x="14392" y="12"/>
                    </a:cubicBezTo>
                    <a:cubicBezTo>
                      <a:pt x="11600" y="311"/>
                      <a:pt x="9381" y="2829"/>
                      <a:pt x="8592" y="2829"/>
                    </a:cubicBezTo>
                    <a:cubicBezTo>
                      <a:pt x="8556" y="2829"/>
                      <a:pt x="8522" y="2823"/>
                      <a:pt x="8492" y="2812"/>
                    </a:cubicBezTo>
                    <a:cubicBezTo>
                      <a:pt x="8120" y="2619"/>
                      <a:pt x="10116" y="1129"/>
                      <a:pt x="8194" y="458"/>
                    </a:cubicBezTo>
                    <a:cubicBezTo>
                      <a:pt x="7758" y="307"/>
                      <a:pt x="7241" y="239"/>
                      <a:pt x="6685" y="239"/>
                    </a:cubicBezTo>
                    <a:cubicBezTo>
                      <a:pt x="4224" y="239"/>
                      <a:pt x="981" y="1571"/>
                      <a:pt x="373" y="2931"/>
                    </a:cubicBezTo>
                    <a:cubicBezTo>
                      <a:pt x="1" y="3930"/>
                      <a:pt x="1669" y="10321"/>
                      <a:pt x="5513" y="11065"/>
                    </a:cubicBezTo>
                    <a:cubicBezTo>
                      <a:pt x="5817" y="11127"/>
                      <a:pt x="6078" y="11155"/>
                      <a:pt x="6301" y="11155"/>
                    </a:cubicBezTo>
                    <a:cubicBezTo>
                      <a:pt x="8128" y="11155"/>
                      <a:pt x="7443" y="9303"/>
                      <a:pt x="8001" y="9144"/>
                    </a:cubicBezTo>
                    <a:cubicBezTo>
                      <a:pt x="8090" y="9122"/>
                      <a:pt x="8182" y="9113"/>
                      <a:pt x="8277" y="9113"/>
                    </a:cubicBezTo>
                    <a:cubicBezTo>
                      <a:pt x="9327" y="9113"/>
                      <a:pt x="10743" y="10304"/>
                      <a:pt x="12739" y="10304"/>
                    </a:cubicBezTo>
                    <a:cubicBezTo>
                      <a:pt x="13216" y="10304"/>
                      <a:pt x="13726" y="10236"/>
                      <a:pt x="14273" y="10067"/>
                    </a:cubicBezTo>
                    <a:cubicBezTo>
                      <a:pt x="16075" y="9516"/>
                      <a:pt x="14019" y="8280"/>
                      <a:pt x="15569" y="8086"/>
                    </a:cubicBezTo>
                    <a:cubicBezTo>
                      <a:pt x="18742" y="7773"/>
                      <a:pt x="24328" y="6283"/>
                      <a:pt x="22585" y="3304"/>
                    </a:cubicBezTo>
                    <a:cubicBezTo>
                      <a:pt x="22082" y="2436"/>
                      <a:pt x="21091" y="2206"/>
                      <a:pt x="20024" y="2206"/>
                    </a:cubicBezTo>
                    <a:cubicBezTo>
                      <a:pt x="18823" y="2206"/>
                      <a:pt x="17524" y="2497"/>
                      <a:pt x="16715" y="2497"/>
                    </a:cubicBezTo>
                    <a:cubicBezTo>
                      <a:pt x="16391" y="2497"/>
                      <a:pt x="16146" y="2451"/>
                      <a:pt x="16016" y="2321"/>
                    </a:cubicBezTo>
                    <a:cubicBezTo>
                      <a:pt x="15588" y="1836"/>
                      <a:pt x="16320" y="0"/>
                      <a:pt x="146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0" name="Google Shape;5020;p30"/>
              <p:cNvSpPr/>
              <p:nvPr/>
            </p:nvSpPr>
            <p:spPr>
              <a:xfrm flipH="1">
                <a:off x="1613005" y="705547"/>
                <a:ext cx="809573" cy="224510"/>
              </a:xfrm>
              <a:custGeom>
                <a:avLst/>
                <a:gdLst/>
                <a:ahLst/>
                <a:cxnLst/>
                <a:rect l="l" t="t" r="r" b="b"/>
                <a:pathLst>
                  <a:path w="25952" h="7197" extrusionOk="0">
                    <a:moveTo>
                      <a:pt x="60" y="1"/>
                    </a:moveTo>
                    <a:cubicBezTo>
                      <a:pt x="0" y="60"/>
                      <a:pt x="0" y="179"/>
                      <a:pt x="60" y="239"/>
                    </a:cubicBezTo>
                    <a:cubicBezTo>
                      <a:pt x="60" y="239"/>
                      <a:pt x="313" y="612"/>
                      <a:pt x="864" y="1178"/>
                    </a:cubicBezTo>
                    <a:cubicBezTo>
                      <a:pt x="1117" y="1416"/>
                      <a:pt x="1490" y="1788"/>
                      <a:pt x="1862" y="2101"/>
                    </a:cubicBezTo>
                    <a:cubicBezTo>
                      <a:pt x="2235" y="2474"/>
                      <a:pt x="2726" y="2846"/>
                      <a:pt x="3292" y="3219"/>
                    </a:cubicBezTo>
                    <a:cubicBezTo>
                      <a:pt x="3784" y="3651"/>
                      <a:pt x="4410" y="4023"/>
                      <a:pt x="5021" y="4395"/>
                    </a:cubicBezTo>
                    <a:cubicBezTo>
                      <a:pt x="5706" y="4768"/>
                      <a:pt x="6391" y="5140"/>
                      <a:pt x="7136" y="5453"/>
                    </a:cubicBezTo>
                    <a:cubicBezTo>
                      <a:pt x="7509" y="5647"/>
                      <a:pt x="7941" y="5766"/>
                      <a:pt x="8313" y="5960"/>
                    </a:cubicBezTo>
                    <a:cubicBezTo>
                      <a:pt x="8507" y="6019"/>
                      <a:pt x="8745" y="6079"/>
                      <a:pt x="8939" y="6138"/>
                    </a:cubicBezTo>
                    <a:cubicBezTo>
                      <a:pt x="9117" y="6198"/>
                      <a:pt x="9311" y="6258"/>
                      <a:pt x="9564" y="6332"/>
                    </a:cubicBezTo>
                    <a:cubicBezTo>
                      <a:pt x="9743" y="6392"/>
                      <a:pt x="9996" y="6451"/>
                      <a:pt x="10175" y="6511"/>
                    </a:cubicBezTo>
                    <a:cubicBezTo>
                      <a:pt x="10369" y="6571"/>
                      <a:pt x="10607" y="6630"/>
                      <a:pt x="10801" y="6705"/>
                    </a:cubicBezTo>
                    <a:cubicBezTo>
                      <a:pt x="11233" y="6764"/>
                      <a:pt x="11665" y="6824"/>
                      <a:pt x="12097" y="6943"/>
                    </a:cubicBezTo>
                    <a:lnTo>
                      <a:pt x="12410" y="6943"/>
                    </a:lnTo>
                    <a:lnTo>
                      <a:pt x="12782" y="7003"/>
                    </a:lnTo>
                    <a:lnTo>
                      <a:pt x="13408" y="7077"/>
                    </a:lnTo>
                    <a:cubicBezTo>
                      <a:pt x="13840" y="7137"/>
                      <a:pt x="14272" y="7137"/>
                      <a:pt x="14704" y="7196"/>
                    </a:cubicBezTo>
                    <a:lnTo>
                      <a:pt x="16015" y="7196"/>
                    </a:lnTo>
                    <a:cubicBezTo>
                      <a:pt x="16447" y="7196"/>
                      <a:pt x="16819" y="7137"/>
                      <a:pt x="17252" y="7137"/>
                    </a:cubicBezTo>
                    <a:cubicBezTo>
                      <a:pt x="17684" y="7077"/>
                      <a:pt x="18056" y="7077"/>
                      <a:pt x="18428" y="7003"/>
                    </a:cubicBezTo>
                    <a:cubicBezTo>
                      <a:pt x="18875" y="6943"/>
                      <a:pt x="19248" y="6883"/>
                      <a:pt x="19620" y="6824"/>
                    </a:cubicBezTo>
                    <a:cubicBezTo>
                      <a:pt x="19993" y="6764"/>
                      <a:pt x="20365" y="6705"/>
                      <a:pt x="20663" y="6630"/>
                    </a:cubicBezTo>
                    <a:cubicBezTo>
                      <a:pt x="21035" y="6511"/>
                      <a:pt x="21348" y="6451"/>
                      <a:pt x="21661" y="6392"/>
                    </a:cubicBezTo>
                    <a:cubicBezTo>
                      <a:pt x="21974" y="6332"/>
                      <a:pt x="22287" y="6198"/>
                      <a:pt x="22600" y="6138"/>
                    </a:cubicBezTo>
                    <a:cubicBezTo>
                      <a:pt x="22838" y="6079"/>
                      <a:pt x="23151" y="5960"/>
                      <a:pt x="23404" y="5885"/>
                    </a:cubicBezTo>
                    <a:cubicBezTo>
                      <a:pt x="23896" y="5706"/>
                      <a:pt x="24328" y="5587"/>
                      <a:pt x="24700" y="5394"/>
                    </a:cubicBezTo>
                    <a:cubicBezTo>
                      <a:pt x="25386" y="5140"/>
                      <a:pt x="25818" y="4962"/>
                      <a:pt x="25818" y="4962"/>
                    </a:cubicBezTo>
                    <a:cubicBezTo>
                      <a:pt x="25877" y="4962"/>
                      <a:pt x="25952" y="4842"/>
                      <a:pt x="25877" y="4768"/>
                    </a:cubicBezTo>
                    <a:cubicBezTo>
                      <a:pt x="25877" y="4681"/>
                      <a:pt x="25813" y="4625"/>
                      <a:pt x="25756" y="4625"/>
                    </a:cubicBezTo>
                    <a:cubicBezTo>
                      <a:pt x="25735" y="4625"/>
                      <a:pt x="25714" y="4633"/>
                      <a:pt x="25698" y="4649"/>
                    </a:cubicBezTo>
                    <a:cubicBezTo>
                      <a:pt x="25698" y="4649"/>
                      <a:pt x="25266" y="4768"/>
                      <a:pt x="24581" y="5021"/>
                    </a:cubicBezTo>
                    <a:cubicBezTo>
                      <a:pt x="24209" y="5140"/>
                      <a:pt x="23777" y="5274"/>
                      <a:pt x="23270" y="5453"/>
                    </a:cubicBezTo>
                    <a:cubicBezTo>
                      <a:pt x="22778" y="5587"/>
                      <a:pt x="22153" y="5706"/>
                      <a:pt x="21542" y="5885"/>
                    </a:cubicBezTo>
                    <a:cubicBezTo>
                      <a:pt x="21229" y="5960"/>
                      <a:pt x="20916" y="6019"/>
                      <a:pt x="20544" y="6079"/>
                    </a:cubicBezTo>
                    <a:cubicBezTo>
                      <a:pt x="20231" y="6138"/>
                      <a:pt x="19859" y="6258"/>
                      <a:pt x="19486" y="6258"/>
                    </a:cubicBezTo>
                    <a:cubicBezTo>
                      <a:pt x="19114" y="6332"/>
                      <a:pt x="18741" y="6392"/>
                      <a:pt x="18369" y="6451"/>
                    </a:cubicBezTo>
                    <a:cubicBezTo>
                      <a:pt x="17996" y="6451"/>
                      <a:pt x="17624" y="6511"/>
                      <a:pt x="17192" y="6511"/>
                    </a:cubicBezTo>
                    <a:cubicBezTo>
                      <a:pt x="16819" y="6571"/>
                      <a:pt x="16387" y="6571"/>
                      <a:pt x="16015" y="6571"/>
                    </a:cubicBezTo>
                    <a:lnTo>
                      <a:pt x="14779" y="6571"/>
                    </a:lnTo>
                    <a:cubicBezTo>
                      <a:pt x="14332" y="6511"/>
                      <a:pt x="13900" y="6511"/>
                      <a:pt x="13468" y="6451"/>
                    </a:cubicBezTo>
                    <a:lnTo>
                      <a:pt x="12842" y="6392"/>
                    </a:lnTo>
                    <a:lnTo>
                      <a:pt x="12544" y="6332"/>
                    </a:lnTo>
                    <a:lnTo>
                      <a:pt x="12231" y="6258"/>
                    </a:lnTo>
                    <a:lnTo>
                      <a:pt x="11605" y="6198"/>
                    </a:lnTo>
                    <a:cubicBezTo>
                      <a:pt x="11352" y="6138"/>
                      <a:pt x="11173" y="6079"/>
                      <a:pt x="10980" y="6019"/>
                    </a:cubicBezTo>
                    <a:cubicBezTo>
                      <a:pt x="10741" y="6019"/>
                      <a:pt x="10548" y="5960"/>
                      <a:pt x="10369" y="5885"/>
                    </a:cubicBezTo>
                    <a:cubicBezTo>
                      <a:pt x="10116" y="5826"/>
                      <a:pt x="9937" y="5766"/>
                      <a:pt x="9743" y="5706"/>
                    </a:cubicBezTo>
                    <a:cubicBezTo>
                      <a:pt x="9490" y="5706"/>
                      <a:pt x="9311" y="5647"/>
                      <a:pt x="9117" y="5513"/>
                    </a:cubicBezTo>
                    <a:cubicBezTo>
                      <a:pt x="8939" y="5453"/>
                      <a:pt x="8745" y="5394"/>
                      <a:pt x="8566" y="5334"/>
                    </a:cubicBezTo>
                    <a:cubicBezTo>
                      <a:pt x="8134" y="5215"/>
                      <a:pt x="7762" y="5081"/>
                      <a:pt x="7389" y="4902"/>
                    </a:cubicBezTo>
                    <a:cubicBezTo>
                      <a:pt x="7196" y="4842"/>
                      <a:pt x="7017" y="4768"/>
                      <a:pt x="6823" y="4649"/>
                    </a:cubicBezTo>
                    <a:cubicBezTo>
                      <a:pt x="6704" y="4589"/>
                      <a:pt x="6510" y="4530"/>
                      <a:pt x="6332" y="4395"/>
                    </a:cubicBezTo>
                    <a:cubicBezTo>
                      <a:pt x="5959" y="4276"/>
                      <a:pt x="5646" y="4098"/>
                      <a:pt x="5333" y="3904"/>
                    </a:cubicBezTo>
                    <a:cubicBezTo>
                      <a:pt x="4648" y="3531"/>
                      <a:pt x="4097" y="3159"/>
                      <a:pt x="3531" y="2846"/>
                    </a:cubicBezTo>
                    <a:cubicBezTo>
                      <a:pt x="3039" y="2474"/>
                      <a:pt x="2548" y="2101"/>
                      <a:pt x="2175" y="1788"/>
                    </a:cubicBezTo>
                    <a:cubicBezTo>
                      <a:pt x="1743" y="1416"/>
                      <a:pt x="1430" y="1118"/>
                      <a:pt x="1117" y="865"/>
                    </a:cubicBezTo>
                    <a:cubicBezTo>
                      <a:pt x="626" y="373"/>
                      <a:pt x="313" y="60"/>
                      <a:pt x="313" y="60"/>
                    </a:cubicBezTo>
                    <a:cubicBezTo>
                      <a:pt x="253" y="1"/>
                      <a:pt x="179" y="1"/>
                      <a:pt x="60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1" name="Google Shape;5021;p30"/>
              <p:cNvSpPr/>
              <p:nvPr/>
            </p:nvSpPr>
            <p:spPr>
              <a:xfrm flipH="1">
                <a:off x="1671090" y="824057"/>
                <a:ext cx="168734" cy="116513"/>
              </a:xfrm>
              <a:custGeom>
                <a:avLst/>
                <a:gdLst/>
                <a:ahLst/>
                <a:cxnLst/>
                <a:rect l="l" t="t" r="r" b="b"/>
                <a:pathLst>
                  <a:path w="5409" h="3735" extrusionOk="0">
                    <a:moveTo>
                      <a:pt x="3911" y="1"/>
                    </a:moveTo>
                    <a:cubicBezTo>
                      <a:pt x="3863" y="1"/>
                      <a:pt x="3814" y="15"/>
                      <a:pt x="3785" y="45"/>
                    </a:cubicBezTo>
                    <a:cubicBezTo>
                      <a:pt x="3546" y="299"/>
                      <a:pt x="3233" y="537"/>
                      <a:pt x="2921" y="790"/>
                    </a:cubicBezTo>
                    <a:cubicBezTo>
                      <a:pt x="2667" y="1043"/>
                      <a:pt x="2354" y="1282"/>
                      <a:pt x="2057" y="1475"/>
                    </a:cubicBezTo>
                    <a:cubicBezTo>
                      <a:pt x="1803" y="1714"/>
                      <a:pt x="1490" y="1907"/>
                      <a:pt x="1178" y="2161"/>
                    </a:cubicBezTo>
                    <a:cubicBezTo>
                      <a:pt x="865" y="2339"/>
                      <a:pt x="567" y="2533"/>
                      <a:pt x="254" y="2593"/>
                    </a:cubicBezTo>
                    <a:cubicBezTo>
                      <a:pt x="120" y="2652"/>
                      <a:pt x="1" y="2772"/>
                      <a:pt x="1" y="2906"/>
                    </a:cubicBezTo>
                    <a:cubicBezTo>
                      <a:pt x="1" y="3084"/>
                      <a:pt x="194" y="3278"/>
                      <a:pt x="314" y="3278"/>
                    </a:cubicBezTo>
                    <a:lnTo>
                      <a:pt x="1550" y="3278"/>
                    </a:lnTo>
                    <a:cubicBezTo>
                      <a:pt x="1982" y="3278"/>
                      <a:pt x="2354" y="3278"/>
                      <a:pt x="2801" y="3338"/>
                    </a:cubicBezTo>
                    <a:cubicBezTo>
                      <a:pt x="3174" y="3338"/>
                      <a:pt x="3606" y="3397"/>
                      <a:pt x="3978" y="3457"/>
                    </a:cubicBezTo>
                    <a:cubicBezTo>
                      <a:pt x="4217" y="3457"/>
                      <a:pt x="4410" y="3457"/>
                      <a:pt x="4589" y="3516"/>
                    </a:cubicBezTo>
                    <a:cubicBezTo>
                      <a:pt x="4664" y="3516"/>
                      <a:pt x="4783" y="3576"/>
                      <a:pt x="4842" y="3576"/>
                    </a:cubicBezTo>
                    <a:cubicBezTo>
                      <a:pt x="4962" y="3650"/>
                      <a:pt x="5036" y="3650"/>
                      <a:pt x="5096" y="3710"/>
                    </a:cubicBezTo>
                    <a:lnTo>
                      <a:pt x="5155" y="3710"/>
                    </a:lnTo>
                    <a:cubicBezTo>
                      <a:pt x="5173" y="3727"/>
                      <a:pt x="5190" y="3735"/>
                      <a:pt x="5208" y="3735"/>
                    </a:cubicBezTo>
                    <a:cubicBezTo>
                      <a:pt x="5250" y="3735"/>
                      <a:pt x="5292" y="3693"/>
                      <a:pt x="5334" y="3650"/>
                    </a:cubicBezTo>
                    <a:cubicBezTo>
                      <a:pt x="5408" y="3576"/>
                      <a:pt x="5408" y="3457"/>
                      <a:pt x="5274" y="3397"/>
                    </a:cubicBezTo>
                    <a:cubicBezTo>
                      <a:pt x="5096" y="3278"/>
                      <a:pt x="4902" y="3204"/>
                      <a:pt x="4723" y="3144"/>
                    </a:cubicBezTo>
                    <a:cubicBezTo>
                      <a:pt x="4470" y="3025"/>
                      <a:pt x="4291" y="2965"/>
                      <a:pt x="4097" y="2965"/>
                    </a:cubicBezTo>
                    <a:cubicBezTo>
                      <a:pt x="3665" y="2831"/>
                      <a:pt x="3233" y="2772"/>
                      <a:pt x="2861" y="2712"/>
                    </a:cubicBezTo>
                    <a:cubicBezTo>
                      <a:pt x="2429" y="2712"/>
                      <a:pt x="1982" y="2652"/>
                      <a:pt x="1610" y="2652"/>
                    </a:cubicBezTo>
                    <a:cubicBezTo>
                      <a:pt x="1593" y="2650"/>
                      <a:pt x="1575" y="2648"/>
                      <a:pt x="1558" y="2646"/>
                    </a:cubicBezTo>
                    <a:lnTo>
                      <a:pt x="1558" y="2646"/>
                    </a:lnTo>
                    <a:cubicBezTo>
                      <a:pt x="1868" y="2396"/>
                      <a:pt x="2178" y="2217"/>
                      <a:pt x="2429" y="1907"/>
                    </a:cubicBezTo>
                    <a:cubicBezTo>
                      <a:pt x="2727" y="1654"/>
                      <a:pt x="2980" y="1416"/>
                      <a:pt x="3293" y="1103"/>
                    </a:cubicBezTo>
                    <a:cubicBezTo>
                      <a:pt x="3546" y="850"/>
                      <a:pt x="3785" y="537"/>
                      <a:pt x="4038" y="299"/>
                    </a:cubicBezTo>
                    <a:cubicBezTo>
                      <a:pt x="4097" y="164"/>
                      <a:pt x="4097" y="105"/>
                      <a:pt x="4038" y="45"/>
                    </a:cubicBezTo>
                    <a:cubicBezTo>
                      <a:pt x="4008" y="15"/>
                      <a:pt x="3960" y="1"/>
                      <a:pt x="39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2" name="Google Shape;5022;p30"/>
              <p:cNvSpPr/>
              <p:nvPr/>
            </p:nvSpPr>
            <p:spPr>
              <a:xfrm flipH="1">
                <a:off x="1828157" y="779448"/>
                <a:ext cx="195686" cy="239234"/>
              </a:xfrm>
              <a:custGeom>
                <a:avLst/>
                <a:gdLst/>
                <a:ahLst/>
                <a:cxnLst/>
                <a:rect l="l" t="t" r="r" b="b"/>
                <a:pathLst>
                  <a:path w="6273" h="7669" extrusionOk="0">
                    <a:moveTo>
                      <a:pt x="6086" y="0"/>
                    </a:moveTo>
                    <a:cubicBezTo>
                      <a:pt x="6037" y="0"/>
                      <a:pt x="5989" y="15"/>
                      <a:pt x="5959" y="45"/>
                    </a:cubicBezTo>
                    <a:cubicBezTo>
                      <a:pt x="5721" y="239"/>
                      <a:pt x="5527" y="477"/>
                      <a:pt x="5348" y="671"/>
                    </a:cubicBezTo>
                    <a:cubicBezTo>
                      <a:pt x="5095" y="850"/>
                      <a:pt x="4902" y="1043"/>
                      <a:pt x="4663" y="1222"/>
                    </a:cubicBezTo>
                    <a:cubicBezTo>
                      <a:pt x="4410" y="1475"/>
                      <a:pt x="4231" y="1654"/>
                      <a:pt x="3978" y="1848"/>
                    </a:cubicBezTo>
                    <a:cubicBezTo>
                      <a:pt x="3784" y="2026"/>
                      <a:pt x="3546" y="2161"/>
                      <a:pt x="3293" y="2339"/>
                    </a:cubicBezTo>
                    <a:cubicBezTo>
                      <a:pt x="3039" y="2533"/>
                      <a:pt x="2801" y="2712"/>
                      <a:pt x="2607" y="2846"/>
                    </a:cubicBezTo>
                    <a:cubicBezTo>
                      <a:pt x="2488" y="2965"/>
                      <a:pt x="2369" y="3025"/>
                      <a:pt x="2235" y="3084"/>
                    </a:cubicBezTo>
                    <a:lnTo>
                      <a:pt x="1862" y="3337"/>
                    </a:lnTo>
                    <a:lnTo>
                      <a:pt x="1490" y="3516"/>
                    </a:lnTo>
                    <a:cubicBezTo>
                      <a:pt x="1371" y="3591"/>
                      <a:pt x="1177" y="3650"/>
                      <a:pt x="1058" y="3710"/>
                    </a:cubicBezTo>
                    <a:cubicBezTo>
                      <a:pt x="939" y="3769"/>
                      <a:pt x="805" y="3829"/>
                      <a:pt x="686" y="3889"/>
                    </a:cubicBezTo>
                    <a:lnTo>
                      <a:pt x="313" y="4023"/>
                    </a:lnTo>
                    <a:lnTo>
                      <a:pt x="253" y="4023"/>
                    </a:lnTo>
                    <a:cubicBezTo>
                      <a:pt x="194" y="4082"/>
                      <a:pt x="134" y="4142"/>
                      <a:pt x="60" y="4202"/>
                    </a:cubicBezTo>
                    <a:cubicBezTo>
                      <a:pt x="0" y="4395"/>
                      <a:pt x="134" y="4574"/>
                      <a:pt x="313" y="4634"/>
                    </a:cubicBezTo>
                    <a:cubicBezTo>
                      <a:pt x="373" y="4708"/>
                      <a:pt x="507" y="4708"/>
                      <a:pt x="626" y="4768"/>
                    </a:cubicBezTo>
                    <a:cubicBezTo>
                      <a:pt x="686" y="4827"/>
                      <a:pt x="805" y="4887"/>
                      <a:pt x="939" y="4887"/>
                    </a:cubicBezTo>
                    <a:cubicBezTo>
                      <a:pt x="1058" y="4946"/>
                      <a:pt x="1118" y="5006"/>
                      <a:pt x="1252" y="5080"/>
                    </a:cubicBezTo>
                    <a:lnTo>
                      <a:pt x="1550" y="5200"/>
                    </a:lnTo>
                    <a:cubicBezTo>
                      <a:pt x="1684" y="5259"/>
                      <a:pt x="1803" y="5319"/>
                      <a:pt x="1862" y="5378"/>
                    </a:cubicBezTo>
                    <a:lnTo>
                      <a:pt x="2175" y="5572"/>
                    </a:lnTo>
                    <a:lnTo>
                      <a:pt x="2488" y="5691"/>
                    </a:lnTo>
                    <a:lnTo>
                      <a:pt x="2801" y="5885"/>
                    </a:lnTo>
                    <a:lnTo>
                      <a:pt x="3114" y="6064"/>
                    </a:lnTo>
                    <a:cubicBezTo>
                      <a:pt x="3173" y="6198"/>
                      <a:pt x="3293" y="6198"/>
                      <a:pt x="3412" y="6317"/>
                    </a:cubicBezTo>
                    <a:cubicBezTo>
                      <a:pt x="3605" y="6436"/>
                      <a:pt x="3784" y="6570"/>
                      <a:pt x="3978" y="6689"/>
                    </a:cubicBezTo>
                    <a:cubicBezTo>
                      <a:pt x="4097" y="6749"/>
                      <a:pt x="4157" y="6809"/>
                      <a:pt x="4291" y="6943"/>
                    </a:cubicBezTo>
                    <a:lnTo>
                      <a:pt x="4529" y="7121"/>
                    </a:lnTo>
                    <a:cubicBezTo>
                      <a:pt x="4723" y="7315"/>
                      <a:pt x="4902" y="7434"/>
                      <a:pt x="5095" y="7613"/>
                    </a:cubicBezTo>
                    <a:cubicBezTo>
                      <a:pt x="5125" y="7650"/>
                      <a:pt x="5170" y="7669"/>
                      <a:pt x="5216" y="7669"/>
                    </a:cubicBezTo>
                    <a:cubicBezTo>
                      <a:pt x="5263" y="7669"/>
                      <a:pt x="5311" y="7650"/>
                      <a:pt x="5348" y="7613"/>
                    </a:cubicBezTo>
                    <a:cubicBezTo>
                      <a:pt x="5408" y="7553"/>
                      <a:pt x="5408" y="7434"/>
                      <a:pt x="5348" y="7375"/>
                    </a:cubicBezTo>
                    <a:lnTo>
                      <a:pt x="4782" y="6809"/>
                    </a:lnTo>
                    <a:lnTo>
                      <a:pt x="4529" y="6570"/>
                    </a:lnTo>
                    <a:cubicBezTo>
                      <a:pt x="4470" y="6496"/>
                      <a:pt x="4350" y="6436"/>
                      <a:pt x="4291" y="6317"/>
                    </a:cubicBezTo>
                    <a:cubicBezTo>
                      <a:pt x="4097" y="6198"/>
                      <a:pt x="3918" y="6004"/>
                      <a:pt x="3725" y="5885"/>
                    </a:cubicBezTo>
                    <a:cubicBezTo>
                      <a:pt x="3605" y="5825"/>
                      <a:pt x="3486" y="5751"/>
                      <a:pt x="3412" y="5632"/>
                    </a:cubicBezTo>
                    <a:lnTo>
                      <a:pt x="3114" y="5453"/>
                    </a:lnTo>
                    <a:lnTo>
                      <a:pt x="2801" y="5259"/>
                    </a:lnTo>
                    <a:lnTo>
                      <a:pt x="2488" y="5006"/>
                    </a:lnTo>
                    <a:lnTo>
                      <a:pt x="2175" y="4827"/>
                    </a:lnTo>
                    <a:cubicBezTo>
                      <a:pt x="2056" y="4768"/>
                      <a:pt x="1997" y="4708"/>
                      <a:pt x="1862" y="4634"/>
                    </a:cubicBezTo>
                    <a:lnTo>
                      <a:pt x="1550" y="4514"/>
                    </a:lnTo>
                    <a:cubicBezTo>
                      <a:pt x="1459" y="4469"/>
                      <a:pt x="1369" y="4424"/>
                      <a:pt x="1272" y="4379"/>
                    </a:cubicBezTo>
                    <a:lnTo>
                      <a:pt x="1272" y="4379"/>
                    </a:lnTo>
                    <a:cubicBezTo>
                      <a:pt x="1308" y="4365"/>
                      <a:pt x="1342" y="4350"/>
                      <a:pt x="1371" y="4336"/>
                    </a:cubicBezTo>
                    <a:cubicBezTo>
                      <a:pt x="1490" y="4202"/>
                      <a:pt x="1624" y="4142"/>
                      <a:pt x="1743" y="4082"/>
                    </a:cubicBezTo>
                    <a:lnTo>
                      <a:pt x="2175" y="3889"/>
                    </a:lnTo>
                    <a:lnTo>
                      <a:pt x="2548" y="3650"/>
                    </a:lnTo>
                    <a:cubicBezTo>
                      <a:pt x="2667" y="3516"/>
                      <a:pt x="2801" y="3457"/>
                      <a:pt x="2920" y="3397"/>
                    </a:cubicBezTo>
                    <a:cubicBezTo>
                      <a:pt x="3173" y="3218"/>
                      <a:pt x="3412" y="3025"/>
                      <a:pt x="3665" y="2846"/>
                    </a:cubicBezTo>
                    <a:cubicBezTo>
                      <a:pt x="3918" y="2652"/>
                      <a:pt x="4097" y="2473"/>
                      <a:pt x="4350" y="2220"/>
                    </a:cubicBezTo>
                    <a:cubicBezTo>
                      <a:pt x="4604" y="2026"/>
                      <a:pt x="4782" y="1848"/>
                      <a:pt x="5036" y="1594"/>
                    </a:cubicBezTo>
                    <a:cubicBezTo>
                      <a:pt x="5214" y="1416"/>
                      <a:pt x="5408" y="1162"/>
                      <a:pt x="5646" y="984"/>
                    </a:cubicBezTo>
                    <a:cubicBezTo>
                      <a:pt x="5840" y="730"/>
                      <a:pt x="6019" y="537"/>
                      <a:pt x="6213" y="298"/>
                    </a:cubicBezTo>
                    <a:cubicBezTo>
                      <a:pt x="6272" y="239"/>
                      <a:pt x="6272" y="105"/>
                      <a:pt x="6213" y="45"/>
                    </a:cubicBezTo>
                    <a:cubicBezTo>
                      <a:pt x="6183" y="15"/>
                      <a:pt x="6134" y="0"/>
                      <a:pt x="6086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3" name="Google Shape;5023;p30"/>
              <p:cNvSpPr/>
              <p:nvPr/>
            </p:nvSpPr>
            <p:spPr>
              <a:xfrm flipH="1">
                <a:off x="2050765" y="778200"/>
                <a:ext cx="135729" cy="101665"/>
              </a:xfrm>
              <a:custGeom>
                <a:avLst/>
                <a:gdLst/>
                <a:ahLst/>
                <a:cxnLst/>
                <a:rect l="l" t="t" r="r" b="b"/>
                <a:pathLst>
                  <a:path w="4351" h="3259" extrusionOk="0">
                    <a:moveTo>
                      <a:pt x="4223" y="1"/>
                    </a:moveTo>
                    <a:cubicBezTo>
                      <a:pt x="4159" y="1"/>
                      <a:pt x="4079" y="43"/>
                      <a:pt x="4037" y="85"/>
                    </a:cubicBezTo>
                    <a:lnTo>
                      <a:pt x="4037" y="145"/>
                    </a:lnTo>
                    <a:cubicBezTo>
                      <a:pt x="3978" y="145"/>
                      <a:pt x="3978" y="204"/>
                      <a:pt x="3918" y="204"/>
                    </a:cubicBezTo>
                    <a:cubicBezTo>
                      <a:pt x="3859" y="279"/>
                      <a:pt x="3859" y="338"/>
                      <a:pt x="3724" y="398"/>
                    </a:cubicBezTo>
                    <a:cubicBezTo>
                      <a:pt x="3665" y="458"/>
                      <a:pt x="3605" y="517"/>
                      <a:pt x="3546" y="577"/>
                    </a:cubicBezTo>
                    <a:cubicBezTo>
                      <a:pt x="3486" y="711"/>
                      <a:pt x="3352" y="770"/>
                      <a:pt x="3292" y="830"/>
                    </a:cubicBezTo>
                    <a:cubicBezTo>
                      <a:pt x="3173" y="949"/>
                      <a:pt x="3039" y="1024"/>
                      <a:pt x="2920" y="1083"/>
                    </a:cubicBezTo>
                    <a:cubicBezTo>
                      <a:pt x="2860" y="1202"/>
                      <a:pt x="2741" y="1262"/>
                      <a:pt x="2607" y="1396"/>
                    </a:cubicBezTo>
                    <a:cubicBezTo>
                      <a:pt x="2488" y="1456"/>
                      <a:pt x="2369" y="1515"/>
                      <a:pt x="2235" y="1634"/>
                    </a:cubicBezTo>
                    <a:lnTo>
                      <a:pt x="2056" y="1769"/>
                    </a:lnTo>
                    <a:cubicBezTo>
                      <a:pt x="1996" y="1769"/>
                      <a:pt x="1922" y="1828"/>
                      <a:pt x="1862" y="1888"/>
                    </a:cubicBezTo>
                    <a:cubicBezTo>
                      <a:pt x="1743" y="1947"/>
                      <a:pt x="1624" y="2007"/>
                      <a:pt x="1490" y="2141"/>
                    </a:cubicBezTo>
                    <a:cubicBezTo>
                      <a:pt x="1371" y="2201"/>
                      <a:pt x="1251" y="2260"/>
                      <a:pt x="1117" y="2320"/>
                    </a:cubicBezTo>
                    <a:cubicBezTo>
                      <a:pt x="998" y="2379"/>
                      <a:pt x="879" y="2439"/>
                      <a:pt x="805" y="2513"/>
                    </a:cubicBezTo>
                    <a:cubicBezTo>
                      <a:pt x="373" y="2752"/>
                      <a:pt x="134" y="2945"/>
                      <a:pt x="134" y="2945"/>
                    </a:cubicBezTo>
                    <a:cubicBezTo>
                      <a:pt x="60" y="2945"/>
                      <a:pt x="0" y="3065"/>
                      <a:pt x="60" y="3124"/>
                    </a:cubicBezTo>
                    <a:cubicBezTo>
                      <a:pt x="60" y="3184"/>
                      <a:pt x="194" y="3258"/>
                      <a:pt x="253" y="3258"/>
                    </a:cubicBezTo>
                    <a:cubicBezTo>
                      <a:pt x="253" y="3258"/>
                      <a:pt x="566" y="3124"/>
                      <a:pt x="998" y="2945"/>
                    </a:cubicBezTo>
                    <a:cubicBezTo>
                      <a:pt x="1117" y="2945"/>
                      <a:pt x="1251" y="2886"/>
                      <a:pt x="1371" y="2811"/>
                    </a:cubicBezTo>
                    <a:cubicBezTo>
                      <a:pt x="1490" y="2752"/>
                      <a:pt x="1624" y="2692"/>
                      <a:pt x="1743" y="2633"/>
                    </a:cubicBezTo>
                    <a:cubicBezTo>
                      <a:pt x="1922" y="2573"/>
                      <a:pt x="2056" y="2513"/>
                      <a:pt x="2175" y="2379"/>
                    </a:cubicBezTo>
                    <a:cubicBezTo>
                      <a:pt x="2235" y="2379"/>
                      <a:pt x="2294" y="2320"/>
                      <a:pt x="2369" y="2320"/>
                    </a:cubicBezTo>
                    <a:lnTo>
                      <a:pt x="2607" y="2141"/>
                    </a:lnTo>
                    <a:cubicBezTo>
                      <a:pt x="2741" y="2066"/>
                      <a:pt x="2860" y="1947"/>
                      <a:pt x="2980" y="1888"/>
                    </a:cubicBezTo>
                    <a:cubicBezTo>
                      <a:pt x="3114" y="1769"/>
                      <a:pt x="3233" y="1694"/>
                      <a:pt x="3352" y="1575"/>
                    </a:cubicBezTo>
                    <a:cubicBezTo>
                      <a:pt x="3486" y="1456"/>
                      <a:pt x="3546" y="1396"/>
                      <a:pt x="3665" y="1262"/>
                    </a:cubicBezTo>
                    <a:cubicBezTo>
                      <a:pt x="3784" y="1143"/>
                      <a:pt x="3859" y="1083"/>
                      <a:pt x="3918" y="949"/>
                    </a:cubicBezTo>
                    <a:cubicBezTo>
                      <a:pt x="4037" y="890"/>
                      <a:pt x="4037" y="770"/>
                      <a:pt x="4097" y="711"/>
                    </a:cubicBezTo>
                    <a:cubicBezTo>
                      <a:pt x="4157" y="577"/>
                      <a:pt x="4231" y="517"/>
                      <a:pt x="4291" y="458"/>
                    </a:cubicBezTo>
                    <a:cubicBezTo>
                      <a:pt x="4350" y="338"/>
                      <a:pt x="4350" y="204"/>
                      <a:pt x="4350" y="204"/>
                    </a:cubicBezTo>
                    <a:cubicBezTo>
                      <a:pt x="4350" y="145"/>
                      <a:pt x="4350" y="85"/>
                      <a:pt x="4291" y="26"/>
                    </a:cubicBezTo>
                    <a:cubicBezTo>
                      <a:pt x="4273" y="8"/>
                      <a:pt x="4249" y="1"/>
                      <a:pt x="4223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4" name="Google Shape;5024;p30"/>
              <p:cNvSpPr/>
              <p:nvPr/>
            </p:nvSpPr>
            <p:spPr>
              <a:xfrm flipH="1">
                <a:off x="2077717" y="870069"/>
                <a:ext cx="108777" cy="162682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5215" extrusionOk="0">
                    <a:moveTo>
                      <a:pt x="194" y="0"/>
                    </a:moveTo>
                    <a:cubicBezTo>
                      <a:pt x="60" y="0"/>
                      <a:pt x="0" y="120"/>
                      <a:pt x="60" y="179"/>
                    </a:cubicBezTo>
                    <a:cubicBezTo>
                      <a:pt x="60" y="179"/>
                      <a:pt x="134" y="552"/>
                      <a:pt x="313" y="1118"/>
                    </a:cubicBezTo>
                    <a:cubicBezTo>
                      <a:pt x="432" y="1356"/>
                      <a:pt x="566" y="1669"/>
                      <a:pt x="685" y="1982"/>
                    </a:cubicBezTo>
                    <a:cubicBezTo>
                      <a:pt x="805" y="2295"/>
                      <a:pt x="998" y="2607"/>
                      <a:pt x="1177" y="2920"/>
                    </a:cubicBezTo>
                    <a:cubicBezTo>
                      <a:pt x="1311" y="3099"/>
                      <a:pt x="1371" y="3218"/>
                      <a:pt x="1490" y="3412"/>
                    </a:cubicBezTo>
                    <a:cubicBezTo>
                      <a:pt x="1549" y="3591"/>
                      <a:pt x="1684" y="3725"/>
                      <a:pt x="1803" y="3844"/>
                    </a:cubicBezTo>
                    <a:cubicBezTo>
                      <a:pt x="1922" y="3963"/>
                      <a:pt x="1996" y="4157"/>
                      <a:pt x="2116" y="4276"/>
                    </a:cubicBezTo>
                    <a:cubicBezTo>
                      <a:pt x="2235" y="4410"/>
                      <a:pt x="2294" y="4470"/>
                      <a:pt x="2428" y="4589"/>
                    </a:cubicBezTo>
                    <a:cubicBezTo>
                      <a:pt x="2548" y="4708"/>
                      <a:pt x="2607" y="4783"/>
                      <a:pt x="2741" y="4842"/>
                    </a:cubicBezTo>
                    <a:cubicBezTo>
                      <a:pt x="2801" y="4961"/>
                      <a:pt x="2860" y="5021"/>
                      <a:pt x="2980" y="5021"/>
                    </a:cubicBezTo>
                    <a:cubicBezTo>
                      <a:pt x="3114" y="5155"/>
                      <a:pt x="3173" y="5215"/>
                      <a:pt x="3173" y="5215"/>
                    </a:cubicBezTo>
                    <a:cubicBezTo>
                      <a:pt x="3233" y="5215"/>
                      <a:pt x="3352" y="5215"/>
                      <a:pt x="3352" y="5155"/>
                    </a:cubicBezTo>
                    <a:cubicBezTo>
                      <a:pt x="3486" y="5080"/>
                      <a:pt x="3486" y="5021"/>
                      <a:pt x="3412" y="4961"/>
                    </a:cubicBezTo>
                    <a:lnTo>
                      <a:pt x="3352" y="4902"/>
                    </a:lnTo>
                    <a:cubicBezTo>
                      <a:pt x="3352" y="4902"/>
                      <a:pt x="3352" y="4842"/>
                      <a:pt x="3233" y="4708"/>
                    </a:cubicBezTo>
                    <a:cubicBezTo>
                      <a:pt x="3173" y="4708"/>
                      <a:pt x="3114" y="4589"/>
                      <a:pt x="3039" y="4529"/>
                    </a:cubicBezTo>
                    <a:cubicBezTo>
                      <a:pt x="2980" y="4470"/>
                      <a:pt x="2920" y="4336"/>
                      <a:pt x="2801" y="4276"/>
                    </a:cubicBezTo>
                    <a:cubicBezTo>
                      <a:pt x="2741" y="4157"/>
                      <a:pt x="2667" y="4038"/>
                      <a:pt x="2548" y="3904"/>
                    </a:cubicBezTo>
                    <a:cubicBezTo>
                      <a:pt x="2488" y="3784"/>
                      <a:pt x="2369" y="3665"/>
                      <a:pt x="2294" y="3531"/>
                    </a:cubicBezTo>
                    <a:cubicBezTo>
                      <a:pt x="2175" y="3352"/>
                      <a:pt x="2116" y="3218"/>
                      <a:pt x="1996" y="3040"/>
                    </a:cubicBezTo>
                    <a:cubicBezTo>
                      <a:pt x="1922" y="2920"/>
                      <a:pt x="1803" y="2786"/>
                      <a:pt x="1743" y="2607"/>
                    </a:cubicBezTo>
                    <a:cubicBezTo>
                      <a:pt x="1684" y="2473"/>
                      <a:pt x="1549" y="2295"/>
                      <a:pt x="1490" y="2175"/>
                    </a:cubicBezTo>
                    <a:cubicBezTo>
                      <a:pt x="1371" y="1982"/>
                      <a:pt x="1311" y="1863"/>
                      <a:pt x="1251" y="1669"/>
                    </a:cubicBezTo>
                    <a:cubicBezTo>
                      <a:pt x="1058" y="1356"/>
                      <a:pt x="939" y="1118"/>
                      <a:pt x="805" y="864"/>
                    </a:cubicBezTo>
                    <a:cubicBezTo>
                      <a:pt x="566" y="373"/>
                      <a:pt x="373" y="60"/>
                      <a:pt x="373" y="60"/>
                    </a:cubicBezTo>
                    <a:cubicBezTo>
                      <a:pt x="313" y="0"/>
                      <a:pt x="253" y="0"/>
                      <a:pt x="194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5" name="Google Shape;5025;p30"/>
              <p:cNvSpPr/>
              <p:nvPr/>
            </p:nvSpPr>
            <p:spPr>
              <a:xfrm flipH="1">
                <a:off x="2292900" y="1209284"/>
                <a:ext cx="257484" cy="83166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2666" extrusionOk="0">
                    <a:moveTo>
                      <a:pt x="5673" y="1"/>
                    </a:moveTo>
                    <a:cubicBezTo>
                      <a:pt x="5010" y="1"/>
                      <a:pt x="4241" y="101"/>
                      <a:pt x="3412" y="300"/>
                    </a:cubicBezTo>
                    <a:cubicBezTo>
                      <a:pt x="1669" y="732"/>
                      <a:pt x="0" y="2102"/>
                      <a:pt x="0" y="2102"/>
                    </a:cubicBezTo>
                    <a:cubicBezTo>
                      <a:pt x="0" y="2102"/>
                      <a:pt x="1389" y="2666"/>
                      <a:pt x="3188" y="2666"/>
                    </a:cubicBezTo>
                    <a:cubicBezTo>
                      <a:pt x="3537" y="2666"/>
                      <a:pt x="3902" y="2645"/>
                      <a:pt x="4276" y="2594"/>
                    </a:cubicBezTo>
                    <a:cubicBezTo>
                      <a:pt x="6079" y="2340"/>
                      <a:pt x="8254" y="1283"/>
                      <a:pt x="7822" y="732"/>
                    </a:cubicBezTo>
                    <a:cubicBezTo>
                      <a:pt x="7477" y="242"/>
                      <a:pt x="6703" y="1"/>
                      <a:pt x="5673" y="1"/>
                    </a:cubicBezTo>
                    <a:close/>
                  </a:path>
                </a:pathLst>
              </a:custGeom>
              <a:solidFill>
                <a:srgbClr val="40AB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6" name="Google Shape;5026;p30"/>
              <p:cNvSpPr/>
              <p:nvPr/>
            </p:nvSpPr>
            <p:spPr>
              <a:xfrm flipH="1">
                <a:off x="2397466" y="1245564"/>
                <a:ext cx="187794" cy="50224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610" extrusionOk="0">
                    <a:moveTo>
                      <a:pt x="3979" y="1"/>
                    </a:moveTo>
                    <a:cubicBezTo>
                      <a:pt x="3785" y="60"/>
                      <a:pt x="3606" y="60"/>
                      <a:pt x="3413" y="60"/>
                    </a:cubicBezTo>
                    <a:cubicBezTo>
                      <a:pt x="3234" y="120"/>
                      <a:pt x="3040" y="120"/>
                      <a:pt x="2861" y="194"/>
                    </a:cubicBezTo>
                    <a:cubicBezTo>
                      <a:pt x="2489" y="254"/>
                      <a:pt x="2116" y="373"/>
                      <a:pt x="1804" y="492"/>
                    </a:cubicBezTo>
                    <a:cubicBezTo>
                      <a:pt x="1610" y="567"/>
                      <a:pt x="1431" y="626"/>
                      <a:pt x="1297" y="686"/>
                    </a:cubicBezTo>
                    <a:cubicBezTo>
                      <a:pt x="1178" y="745"/>
                      <a:pt x="999" y="805"/>
                      <a:pt x="865" y="865"/>
                    </a:cubicBezTo>
                    <a:cubicBezTo>
                      <a:pt x="746" y="939"/>
                      <a:pt x="627" y="999"/>
                      <a:pt x="552" y="1058"/>
                    </a:cubicBezTo>
                    <a:cubicBezTo>
                      <a:pt x="433" y="1118"/>
                      <a:pt x="373" y="1177"/>
                      <a:pt x="314" y="1237"/>
                    </a:cubicBezTo>
                    <a:cubicBezTo>
                      <a:pt x="120" y="1371"/>
                      <a:pt x="61" y="1431"/>
                      <a:pt x="61" y="1431"/>
                    </a:cubicBezTo>
                    <a:cubicBezTo>
                      <a:pt x="1" y="1431"/>
                      <a:pt x="1" y="1490"/>
                      <a:pt x="61" y="1550"/>
                    </a:cubicBezTo>
                    <a:cubicBezTo>
                      <a:pt x="61" y="1610"/>
                      <a:pt x="120" y="1610"/>
                      <a:pt x="180" y="1610"/>
                    </a:cubicBezTo>
                    <a:cubicBezTo>
                      <a:pt x="180" y="1610"/>
                      <a:pt x="254" y="1550"/>
                      <a:pt x="433" y="1490"/>
                    </a:cubicBezTo>
                    <a:cubicBezTo>
                      <a:pt x="493" y="1431"/>
                      <a:pt x="552" y="1431"/>
                      <a:pt x="686" y="1371"/>
                    </a:cubicBezTo>
                    <a:cubicBezTo>
                      <a:pt x="805" y="1312"/>
                      <a:pt x="925" y="1237"/>
                      <a:pt x="1059" y="1177"/>
                    </a:cubicBezTo>
                    <a:cubicBezTo>
                      <a:pt x="1178" y="1118"/>
                      <a:pt x="1297" y="1118"/>
                      <a:pt x="1431" y="1058"/>
                    </a:cubicBezTo>
                    <a:cubicBezTo>
                      <a:pt x="1610" y="999"/>
                      <a:pt x="1744" y="939"/>
                      <a:pt x="1923" y="865"/>
                    </a:cubicBezTo>
                    <a:cubicBezTo>
                      <a:pt x="2042" y="805"/>
                      <a:pt x="2236" y="805"/>
                      <a:pt x="2414" y="745"/>
                    </a:cubicBezTo>
                    <a:cubicBezTo>
                      <a:pt x="2608" y="686"/>
                      <a:pt x="2787" y="686"/>
                      <a:pt x="2981" y="626"/>
                    </a:cubicBezTo>
                    <a:cubicBezTo>
                      <a:pt x="3353" y="567"/>
                      <a:pt x="3666" y="492"/>
                      <a:pt x="4038" y="433"/>
                    </a:cubicBezTo>
                    <a:cubicBezTo>
                      <a:pt x="4217" y="433"/>
                      <a:pt x="4351" y="373"/>
                      <a:pt x="4530" y="373"/>
                    </a:cubicBezTo>
                    <a:cubicBezTo>
                      <a:pt x="4649" y="373"/>
                      <a:pt x="4843" y="313"/>
                      <a:pt x="4962" y="313"/>
                    </a:cubicBezTo>
                    <a:lnTo>
                      <a:pt x="5647" y="313"/>
                    </a:lnTo>
                    <a:cubicBezTo>
                      <a:pt x="5841" y="254"/>
                      <a:pt x="5900" y="254"/>
                      <a:pt x="5900" y="254"/>
                    </a:cubicBezTo>
                    <a:cubicBezTo>
                      <a:pt x="5960" y="254"/>
                      <a:pt x="6020" y="254"/>
                      <a:pt x="6020" y="194"/>
                    </a:cubicBezTo>
                    <a:cubicBezTo>
                      <a:pt x="6020" y="120"/>
                      <a:pt x="5960" y="60"/>
                      <a:pt x="5900" y="60"/>
                    </a:cubicBezTo>
                    <a:lnTo>
                      <a:pt x="5841" y="60"/>
                    </a:lnTo>
                    <a:cubicBezTo>
                      <a:pt x="5766" y="1"/>
                      <a:pt x="5707" y="1"/>
                      <a:pt x="5647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7" name="Google Shape;5027;p30"/>
              <p:cNvSpPr/>
              <p:nvPr/>
            </p:nvSpPr>
            <p:spPr>
              <a:xfrm flipH="1">
                <a:off x="2401677" y="1059173"/>
                <a:ext cx="137102" cy="178529"/>
              </a:xfrm>
              <a:custGeom>
                <a:avLst/>
                <a:gdLst/>
                <a:ahLst/>
                <a:cxnLst/>
                <a:rect l="l" t="t" r="r" b="b"/>
                <a:pathLst>
                  <a:path w="4395" h="5723" extrusionOk="0">
                    <a:moveTo>
                      <a:pt x="3565" y="0"/>
                    </a:moveTo>
                    <a:cubicBezTo>
                      <a:pt x="3534" y="0"/>
                      <a:pt x="3503" y="6"/>
                      <a:pt x="3472" y="17"/>
                    </a:cubicBezTo>
                    <a:cubicBezTo>
                      <a:pt x="2980" y="210"/>
                      <a:pt x="180" y="2370"/>
                      <a:pt x="1" y="5722"/>
                    </a:cubicBezTo>
                    <a:cubicBezTo>
                      <a:pt x="1" y="5722"/>
                      <a:pt x="1982" y="5424"/>
                      <a:pt x="3234" y="3249"/>
                    </a:cubicBezTo>
                    <a:cubicBezTo>
                      <a:pt x="4394" y="1264"/>
                      <a:pt x="4032" y="0"/>
                      <a:pt x="35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8" name="Google Shape;5028;p30"/>
              <p:cNvSpPr/>
              <p:nvPr/>
            </p:nvSpPr>
            <p:spPr>
              <a:xfrm flipH="1">
                <a:off x="2593121" y="916987"/>
                <a:ext cx="28824" cy="29105"/>
              </a:xfrm>
              <a:custGeom>
                <a:avLst/>
                <a:gdLst/>
                <a:ahLst/>
                <a:cxnLst/>
                <a:rect l="l" t="t" r="r" b="b"/>
                <a:pathLst>
                  <a:path w="924" h="933" extrusionOk="0">
                    <a:moveTo>
                      <a:pt x="448" y="0"/>
                    </a:moveTo>
                    <a:cubicBezTo>
                      <a:pt x="376" y="0"/>
                      <a:pt x="303" y="15"/>
                      <a:pt x="238" y="46"/>
                    </a:cubicBezTo>
                    <a:cubicBezTo>
                      <a:pt x="119" y="105"/>
                      <a:pt x="0" y="225"/>
                      <a:pt x="0" y="418"/>
                    </a:cubicBezTo>
                    <a:cubicBezTo>
                      <a:pt x="0" y="537"/>
                      <a:pt x="0" y="671"/>
                      <a:pt x="60" y="731"/>
                    </a:cubicBezTo>
                    <a:cubicBezTo>
                      <a:pt x="149" y="865"/>
                      <a:pt x="314" y="932"/>
                      <a:pt x="441" y="932"/>
                    </a:cubicBezTo>
                    <a:cubicBezTo>
                      <a:pt x="483" y="932"/>
                      <a:pt x="521" y="925"/>
                      <a:pt x="551" y="910"/>
                    </a:cubicBezTo>
                    <a:cubicBezTo>
                      <a:pt x="805" y="791"/>
                      <a:pt x="924" y="597"/>
                      <a:pt x="864" y="359"/>
                    </a:cubicBezTo>
                    <a:cubicBezTo>
                      <a:pt x="864" y="126"/>
                      <a:pt x="658" y="0"/>
                      <a:pt x="4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9" name="Google Shape;5029;p30"/>
              <p:cNvSpPr/>
              <p:nvPr/>
            </p:nvSpPr>
            <p:spPr>
              <a:xfrm flipH="1">
                <a:off x="2587069" y="895150"/>
                <a:ext cx="31" cy="3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0" name="Google Shape;5030;p30"/>
              <p:cNvSpPr/>
              <p:nvPr/>
            </p:nvSpPr>
            <p:spPr>
              <a:xfrm flipH="1">
                <a:off x="1413638" y="1071028"/>
                <a:ext cx="39056" cy="48633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1559" extrusionOk="0">
                    <a:moveTo>
                      <a:pt x="660" y="0"/>
                    </a:moveTo>
                    <a:cubicBezTo>
                      <a:pt x="628" y="0"/>
                      <a:pt x="597" y="3"/>
                      <a:pt x="566" y="9"/>
                    </a:cubicBezTo>
                    <a:cubicBezTo>
                      <a:pt x="373" y="9"/>
                      <a:pt x="254" y="128"/>
                      <a:pt x="134" y="262"/>
                    </a:cubicBezTo>
                    <a:cubicBezTo>
                      <a:pt x="0" y="381"/>
                      <a:pt x="0" y="501"/>
                      <a:pt x="0" y="694"/>
                    </a:cubicBezTo>
                    <a:lnTo>
                      <a:pt x="0" y="1007"/>
                    </a:lnTo>
                    <a:cubicBezTo>
                      <a:pt x="0" y="1126"/>
                      <a:pt x="134" y="1320"/>
                      <a:pt x="254" y="1439"/>
                    </a:cubicBezTo>
                    <a:cubicBezTo>
                      <a:pt x="373" y="1499"/>
                      <a:pt x="566" y="1558"/>
                      <a:pt x="686" y="1558"/>
                    </a:cubicBezTo>
                    <a:cubicBezTo>
                      <a:pt x="879" y="1499"/>
                      <a:pt x="1058" y="1439"/>
                      <a:pt x="1118" y="1320"/>
                    </a:cubicBezTo>
                    <a:cubicBezTo>
                      <a:pt x="1252" y="1186"/>
                      <a:pt x="1252" y="1007"/>
                      <a:pt x="1252" y="813"/>
                    </a:cubicBezTo>
                    <a:lnTo>
                      <a:pt x="1252" y="575"/>
                    </a:lnTo>
                    <a:cubicBezTo>
                      <a:pt x="1252" y="239"/>
                      <a:pt x="949" y="0"/>
                      <a:pt x="6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1" name="Google Shape;5031;p30"/>
              <p:cNvSpPr/>
              <p:nvPr/>
            </p:nvSpPr>
            <p:spPr>
              <a:xfrm flipH="1">
                <a:off x="1464299" y="1023424"/>
                <a:ext cx="17220" cy="16908"/>
              </a:xfrm>
              <a:custGeom>
                <a:avLst/>
                <a:gdLst/>
                <a:ahLst/>
                <a:cxnLst/>
                <a:rect l="l" t="t" r="r" b="b"/>
                <a:pathLst>
                  <a:path w="552" h="542" extrusionOk="0">
                    <a:moveTo>
                      <a:pt x="282" y="1"/>
                    </a:moveTo>
                    <a:cubicBezTo>
                      <a:pt x="250" y="1"/>
                      <a:pt x="217" y="15"/>
                      <a:pt x="179" y="45"/>
                    </a:cubicBezTo>
                    <a:cubicBezTo>
                      <a:pt x="162" y="28"/>
                      <a:pt x="139" y="21"/>
                      <a:pt x="116" y="21"/>
                    </a:cubicBezTo>
                    <a:cubicBezTo>
                      <a:pt x="60" y="21"/>
                      <a:pt x="1" y="63"/>
                      <a:pt x="1" y="105"/>
                    </a:cubicBezTo>
                    <a:lnTo>
                      <a:pt x="1" y="299"/>
                    </a:lnTo>
                    <a:cubicBezTo>
                      <a:pt x="35" y="438"/>
                      <a:pt x="177" y="541"/>
                      <a:pt x="312" y="541"/>
                    </a:cubicBezTo>
                    <a:cubicBezTo>
                      <a:pt x="409" y="541"/>
                      <a:pt x="502" y="488"/>
                      <a:pt x="552" y="358"/>
                    </a:cubicBezTo>
                    <a:lnTo>
                      <a:pt x="552" y="164"/>
                    </a:lnTo>
                    <a:cubicBezTo>
                      <a:pt x="492" y="105"/>
                      <a:pt x="492" y="45"/>
                      <a:pt x="373" y="45"/>
                    </a:cubicBezTo>
                    <a:cubicBezTo>
                      <a:pt x="343" y="15"/>
                      <a:pt x="314" y="1"/>
                      <a:pt x="2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2" name="Google Shape;5032;p30"/>
              <p:cNvSpPr/>
              <p:nvPr/>
            </p:nvSpPr>
            <p:spPr>
              <a:xfrm flipH="1">
                <a:off x="2523400" y="928498"/>
                <a:ext cx="42332" cy="37996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18" extrusionOk="0">
                    <a:moveTo>
                      <a:pt x="775" y="1"/>
                    </a:moveTo>
                    <a:cubicBezTo>
                      <a:pt x="656" y="1"/>
                      <a:pt x="533" y="34"/>
                      <a:pt x="433" y="109"/>
                    </a:cubicBezTo>
                    <a:lnTo>
                      <a:pt x="299" y="228"/>
                    </a:lnTo>
                    <a:cubicBezTo>
                      <a:pt x="60" y="422"/>
                      <a:pt x="1" y="734"/>
                      <a:pt x="179" y="973"/>
                    </a:cubicBezTo>
                    <a:cubicBezTo>
                      <a:pt x="315" y="1140"/>
                      <a:pt x="501" y="1218"/>
                      <a:pt x="672" y="1218"/>
                    </a:cubicBezTo>
                    <a:cubicBezTo>
                      <a:pt x="822" y="1218"/>
                      <a:pt x="960" y="1158"/>
                      <a:pt x="1044" y="1047"/>
                    </a:cubicBezTo>
                    <a:cubicBezTo>
                      <a:pt x="1118" y="973"/>
                      <a:pt x="1178" y="913"/>
                      <a:pt x="1178" y="854"/>
                    </a:cubicBezTo>
                    <a:cubicBezTo>
                      <a:pt x="1356" y="675"/>
                      <a:pt x="1356" y="362"/>
                      <a:pt x="1178" y="168"/>
                    </a:cubicBezTo>
                    <a:cubicBezTo>
                      <a:pt x="1100" y="64"/>
                      <a:pt x="941" y="1"/>
                      <a:pt x="7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3" name="Google Shape;5033;p30"/>
              <p:cNvSpPr/>
              <p:nvPr/>
            </p:nvSpPr>
            <p:spPr>
              <a:xfrm flipH="1">
                <a:off x="1985162" y="1147050"/>
                <a:ext cx="253397" cy="107248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3438" extrusionOk="0">
                    <a:moveTo>
                      <a:pt x="1507" y="1"/>
                    </a:moveTo>
                    <a:cubicBezTo>
                      <a:pt x="1061" y="1"/>
                      <a:pt x="673" y="134"/>
                      <a:pt x="492" y="552"/>
                    </a:cubicBezTo>
                    <a:cubicBezTo>
                      <a:pt x="1" y="1728"/>
                      <a:pt x="1863" y="3039"/>
                      <a:pt x="2727" y="3278"/>
                    </a:cubicBezTo>
                    <a:cubicBezTo>
                      <a:pt x="3158" y="3385"/>
                      <a:pt x="3607" y="3437"/>
                      <a:pt x="4059" y="3437"/>
                    </a:cubicBezTo>
                    <a:cubicBezTo>
                      <a:pt x="5495" y="3437"/>
                      <a:pt x="6955" y="2908"/>
                      <a:pt x="7941" y="1922"/>
                    </a:cubicBezTo>
                    <a:cubicBezTo>
                      <a:pt x="8122" y="1741"/>
                      <a:pt x="8069" y="1350"/>
                      <a:pt x="7816" y="1350"/>
                    </a:cubicBezTo>
                    <a:cubicBezTo>
                      <a:pt x="7799" y="1350"/>
                      <a:pt x="7781" y="1352"/>
                      <a:pt x="7762" y="1356"/>
                    </a:cubicBezTo>
                    <a:cubicBezTo>
                      <a:pt x="7315" y="1490"/>
                      <a:pt x="6883" y="1490"/>
                      <a:pt x="6451" y="1490"/>
                    </a:cubicBezTo>
                    <a:cubicBezTo>
                      <a:pt x="5393" y="1296"/>
                      <a:pt x="4217" y="671"/>
                      <a:pt x="3293" y="373"/>
                    </a:cubicBezTo>
                    <a:cubicBezTo>
                      <a:pt x="2859" y="260"/>
                      <a:pt x="2128" y="1"/>
                      <a:pt x="15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4" name="Google Shape;5034;p30"/>
              <p:cNvSpPr/>
              <p:nvPr/>
            </p:nvSpPr>
            <p:spPr>
              <a:xfrm flipH="1">
                <a:off x="1314344" y="798508"/>
                <a:ext cx="118822" cy="161840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5188" extrusionOk="0">
                    <a:moveTo>
                      <a:pt x="864" y="0"/>
                    </a:moveTo>
                    <a:cubicBezTo>
                      <a:pt x="0" y="1728"/>
                      <a:pt x="998" y="4023"/>
                      <a:pt x="2548" y="5080"/>
                    </a:cubicBezTo>
                    <a:cubicBezTo>
                      <a:pt x="2657" y="5156"/>
                      <a:pt x="2769" y="5188"/>
                      <a:pt x="2878" y="5188"/>
                    </a:cubicBezTo>
                    <a:cubicBezTo>
                      <a:pt x="3391" y="5188"/>
                      <a:pt x="3809" y="4464"/>
                      <a:pt x="3292" y="4157"/>
                    </a:cubicBezTo>
                    <a:cubicBezTo>
                      <a:pt x="1609" y="3158"/>
                      <a:pt x="1683" y="1550"/>
                      <a:pt x="8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035" name="Google Shape;5035;p30"/>
            <p:cNvSpPr/>
            <p:nvPr/>
          </p:nvSpPr>
          <p:spPr>
            <a:xfrm>
              <a:off x="1212140" y="4276601"/>
              <a:ext cx="50692" cy="43143"/>
            </a:xfrm>
            <a:custGeom>
              <a:avLst/>
              <a:gdLst/>
              <a:ahLst/>
              <a:cxnLst/>
              <a:rect l="l" t="t" r="r" b="b"/>
              <a:pathLst>
                <a:path w="1625" h="1383" extrusionOk="0">
                  <a:moveTo>
                    <a:pt x="412" y="1"/>
                  </a:moveTo>
                  <a:cubicBezTo>
                    <a:pt x="380" y="1"/>
                    <a:pt x="347" y="4"/>
                    <a:pt x="314" y="12"/>
                  </a:cubicBezTo>
                  <a:cubicBezTo>
                    <a:pt x="1" y="131"/>
                    <a:pt x="1" y="504"/>
                    <a:pt x="194" y="757"/>
                  </a:cubicBezTo>
                  <a:cubicBezTo>
                    <a:pt x="507" y="1010"/>
                    <a:pt x="880" y="1249"/>
                    <a:pt x="1312" y="1383"/>
                  </a:cubicBezTo>
                  <a:cubicBezTo>
                    <a:pt x="1550" y="1383"/>
                    <a:pt x="1624" y="1130"/>
                    <a:pt x="1431" y="951"/>
                  </a:cubicBezTo>
                  <a:cubicBezTo>
                    <a:pt x="1371" y="817"/>
                    <a:pt x="1178" y="757"/>
                    <a:pt x="1058" y="638"/>
                  </a:cubicBezTo>
                  <a:cubicBezTo>
                    <a:pt x="1058" y="578"/>
                    <a:pt x="999" y="504"/>
                    <a:pt x="939" y="444"/>
                  </a:cubicBezTo>
                  <a:lnTo>
                    <a:pt x="880" y="385"/>
                  </a:lnTo>
                  <a:cubicBezTo>
                    <a:pt x="815" y="165"/>
                    <a:pt x="626" y="1"/>
                    <a:pt x="412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6" name="Google Shape;5036;p30"/>
            <p:cNvSpPr/>
            <p:nvPr/>
          </p:nvSpPr>
          <p:spPr>
            <a:xfrm>
              <a:off x="1245145" y="4241631"/>
              <a:ext cx="29292" cy="37216"/>
            </a:xfrm>
            <a:custGeom>
              <a:avLst/>
              <a:gdLst/>
              <a:ahLst/>
              <a:cxnLst/>
              <a:rect l="l" t="t" r="r" b="b"/>
              <a:pathLst>
                <a:path w="939" h="1193" extrusionOk="0">
                  <a:moveTo>
                    <a:pt x="376" y="1"/>
                  </a:moveTo>
                  <a:cubicBezTo>
                    <a:pt x="335" y="1"/>
                    <a:pt x="294" y="6"/>
                    <a:pt x="254" y="16"/>
                  </a:cubicBezTo>
                  <a:cubicBezTo>
                    <a:pt x="0" y="135"/>
                    <a:pt x="0" y="508"/>
                    <a:pt x="194" y="701"/>
                  </a:cubicBezTo>
                  <a:cubicBezTo>
                    <a:pt x="313" y="820"/>
                    <a:pt x="432" y="1074"/>
                    <a:pt x="686" y="1193"/>
                  </a:cubicBezTo>
                  <a:cubicBezTo>
                    <a:pt x="745" y="1193"/>
                    <a:pt x="805" y="1193"/>
                    <a:pt x="805" y="1133"/>
                  </a:cubicBezTo>
                  <a:lnTo>
                    <a:pt x="864" y="1133"/>
                  </a:lnTo>
                  <a:lnTo>
                    <a:pt x="864" y="1074"/>
                  </a:lnTo>
                  <a:cubicBezTo>
                    <a:pt x="939" y="1014"/>
                    <a:pt x="864" y="880"/>
                    <a:pt x="864" y="761"/>
                  </a:cubicBezTo>
                  <a:cubicBezTo>
                    <a:pt x="805" y="642"/>
                    <a:pt x="805" y="508"/>
                    <a:pt x="805" y="329"/>
                  </a:cubicBezTo>
                  <a:cubicBezTo>
                    <a:pt x="755" y="119"/>
                    <a:pt x="573" y="1"/>
                    <a:pt x="376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7" name="Google Shape;5037;p30"/>
            <p:cNvSpPr/>
            <p:nvPr/>
          </p:nvSpPr>
          <p:spPr>
            <a:xfrm>
              <a:off x="1271224" y="4402909"/>
              <a:ext cx="90122" cy="144495"/>
            </a:xfrm>
            <a:custGeom>
              <a:avLst/>
              <a:gdLst/>
              <a:ahLst/>
              <a:cxnLst/>
              <a:rect l="l" t="t" r="r" b="b"/>
              <a:pathLst>
                <a:path w="2889" h="4632" extrusionOk="0">
                  <a:moveTo>
                    <a:pt x="2203" y="0"/>
                  </a:moveTo>
                  <a:cubicBezTo>
                    <a:pt x="1712" y="626"/>
                    <a:pt x="848" y="2041"/>
                    <a:pt x="401" y="3099"/>
                  </a:cubicBezTo>
                  <a:cubicBezTo>
                    <a:pt x="1" y="4008"/>
                    <a:pt x="380" y="4631"/>
                    <a:pt x="800" y="4631"/>
                  </a:cubicBezTo>
                  <a:cubicBezTo>
                    <a:pt x="896" y="4631"/>
                    <a:pt x="995" y="4599"/>
                    <a:pt x="1086" y="4529"/>
                  </a:cubicBezTo>
                  <a:cubicBezTo>
                    <a:pt x="2889" y="3159"/>
                    <a:pt x="2204" y="1"/>
                    <a:pt x="2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8" name="Google Shape;5038;p30"/>
            <p:cNvSpPr/>
            <p:nvPr/>
          </p:nvSpPr>
          <p:spPr>
            <a:xfrm>
              <a:off x="1185188" y="4348536"/>
              <a:ext cx="151077" cy="122877"/>
            </a:xfrm>
            <a:custGeom>
              <a:avLst/>
              <a:gdLst/>
              <a:ahLst/>
              <a:cxnLst/>
              <a:rect l="l" t="t" r="r" b="b"/>
              <a:pathLst>
                <a:path w="4843" h="3939" extrusionOk="0">
                  <a:moveTo>
                    <a:pt x="4842" y="0"/>
                  </a:moveTo>
                  <a:cubicBezTo>
                    <a:pt x="4842" y="1"/>
                    <a:pt x="4097" y="939"/>
                    <a:pt x="3293" y="1311"/>
                  </a:cubicBezTo>
                  <a:cubicBezTo>
                    <a:pt x="2414" y="1684"/>
                    <a:pt x="1" y="2548"/>
                    <a:pt x="552" y="3784"/>
                  </a:cubicBezTo>
                  <a:cubicBezTo>
                    <a:pt x="607" y="3885"/>
                    <a:pt x="744" y="3938"/>
                    <a:pt x="937" y="3938"/>
                  </a:cubicBezTo>
                  <a:cubicBezTo>
                    <a:pt x="1827" y="3938"/>
                    <a:pt x="3924" y="2805"/>
                    <a:pt x="48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9" name="Google Shape;5039;p30"/>
            <p:cNvSpPr/>
            <p:nvPr/>
          </p:nvSpPr>
          <p:spPr>
            <a:xfrm>
              <a:off x="933319" y="1201273"/>
              <a:ext cx="127806" cy="281192"/>
            </a:xfrm>
            <a:custGeom>
              <a:avLst/>
              <a:gdLst/>
              <a:ahLst/>
              <a:cxnLst/>
              <a:rect l="l" t="t" r="r" b="b"/>
              <a:pathLst>
                <a:path w="4097" h="9014" extrusionOk="0">
                  <a:moveTo>
                    <a:pt x="2667" y="7602"/>
                  </a:moveTo>
                  <a:cubicBezTo>
                    <a:pt x="2667" y="7781"/>
                    <a:pt x="2607" y="7975"/>
                    <a:pt x="2488" y="8034"/>
                  </a:cubicBezTo>
                  <a:cubicBezTo>
                    <a:pt x="2548" y="7975"/>
                    <a:pt x="2548" y="7915"/>
                    <a:pt x="2548" y="7841"/>
                  </a:cubicBezTo>
                  <a:cubicBezTo>
                    <a:pt x="2548" y="7781"/>
                    <a:pt x="2607" y="7722"/>
                    <a:pt x="2607" y="7602"/>
                  </a:cubicBezTo>
                  <a:close/>
                  <a:moveTo>
                    <a:pt x="3093" y="0"/>
                  </a:moveTo>
                  <a:cubicBezTo>
                    <a:pt x="2881" y="0"/>
                    <a:pt x="2664" y="62"/>
                    <a:pt x="2488" y="154"/>
                  </a:cubicBezTo>
                  <a:cubicBezTo>
                    <a:pt x="1624" y="586"/>
                    <a:pt x="1058" y="1390"/>
                    <a:pt x="685" y="2254"/>
                  </a:cubicBezTo>
                  <a:cubicBezTo>
                    <a:pt x="626" y="2567"/>
                    <a:pt x="566" y="2820"/>
                    <a:pt x="507" y="3133"/>
                  </a:cubicBezTo>
                  <a:cubicBezTo>
                    <a:pt x="60" y="4057"/>
                    <a:pt x="0" y="5174"/>
                    <a:pt x="253" y="6232"/>
                  </a:cubicBezTo>
                  <a:cubicBezTo>
                    <a:pt x="432" y="7096"/>
                    <a:pt x="879" y="8034"/>
                    <a:pt x="1549" y="8660"/>
                  </a:cubicBezTo>
                  <a:cubicBezTo>
                    <a:pt x="1801" y="8907"/>
                    <a:pt x="2074" y="9014"/>
                    <a:pt x="2337" y="9014"/>
                  </a:cubicBezTo>
                  <a:cubicBezTo>
                    <a:pt x="2930" y="9014"/>
                    <a:pt x="3471" y="8473"/>
                    <a:pt x="3605" y="7781"/>
                  </a:cubicBezTo>
                  <a:cubicBezTo>
                    <a:pt x="3784" y="6723"/>
                    <a:pt x="3233" y="5740"/>
                    <a:pt x="3173" y="4682"/>
                  </a:cubicBezTo>
                  <a:cubicBezTo>
                    <a:pt x="3173" y="4191"/>
                    <a:pt x="3173" y="3625"/>
                    <a:pt x="3292" y="3133"/>
                  </a:cubicBezTo>
                  <a:cubicBezTo>
                    <a:pt x="3412" y="2627"/>
                    <a:pt x="3665" y="2195"/>
                    <a:pt x="3784" y="1703"/>
                  </a:cubicBezTo>
                  <a:cubicBezTo>
                    <a:pt x="3918" y="1271"/>
                    <a:pt x="4097" y="645"/>
                    <a:pt x="3725" y="273"/>
                  </a:cubicBezTo>
                  <a:cubicBezTo>
                    <a:pt x="3560" y="77"/>
                    <a:pt x="3329" y="0"/>
                    <a:pt x="3093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705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5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41" name="Google Shape;5041;p31"/>
          <p:cNvGrpSpPr/>
          <p:nvPr/>
        </p:nvGrpSpPr>
        <p:grpSpPr>
          <a:xfrm>
            <a:off x="410602" y="861567"/>
            <a:ext cx="11121295" cy="5681525"/>
            <a:chOff x="307951" y="646175"/>
            <a:chExt cx="8340971" cy="4261144"/>
          </a:xfrm>
        </p:grpSpPr>
        <p:sp>
          <p:nvSpPr>
            <p:cNvPr id="5042" name="Google Shape;5042;p31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3" name="Google Shape;5043;p31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4" name="Google Shape;5044;p31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5" name="Google Shape;5045;p31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6" name="Google Shape;5046;p31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7" name="Google Shape;5047;p31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8" name="Google Shape;5048;p31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9" name="Google Shape;5049;p31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0" name="Google Shape;5050;p31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1" name="Google Shape;5051;p31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2" name="Google Shape;5052;p31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3" name="Google Shape;5053;p31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4" name="Google Shape;5054;p31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5" name="Google Shape;5055;p31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6" name="Google Shape;5056;p31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7" name="Google Shape;5057;p31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8" name="Google Shape;5058;p31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9" name="Google Shape;5059;p31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0" name="Google Shape;5060;p31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1" name="Google Shape;5061;p31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2" name="Google Shape;5062;p31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3" name="Google Shape;5063;p31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4" name="Google Shape;5064;p31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5" name="Google Shape;5065;p31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6" name="Google Shape;5066;p31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7" name="Google Shape;5067;p31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8" name="Google Shape;5068;p31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9" name="Google Shape;5069;p31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0" name="Google Shape;5070;p31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1" name="Google Shape;5071;p31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2" name="Google Shape;5072;p31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3" name="Google Shape;5073;p31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4" name="Google Shape;5074;p31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5" name="Google Shape;5075;p31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6" name="Google Shape;5076;p31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7" name="Google Shape;5077;p31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8" name="Google Shape;5078;p31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9" name="Google Shape;5079;p31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0" name="Google Shape;5080;p31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1" name="Google Shape;5081;p31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2" name="Google Shape;5082;p31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3" name="Google Shape;5083;p31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4" name="Google Shape;5084;p31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5" name="Google Shape;5085;p31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6" name="Google Shape;5086;p31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7" name="Google Shape;5087;p31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8" name="Google Shape;5088;p31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9" name="Google Shape;5089;p31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0" name="Google Shape;5090;p31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1" name="Google Shape;5091;p31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2" name="Google Shape;5092;p31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3" name="Google Shape;5093;p31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4" name="Google Shape;5094;p31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5" name="Google Shape;5095;p31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6" name="Google Shape;5096;p31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7" name="Google Shape;5097;p31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8" name="Google Shape;5098;p31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9" name="Google Shape;5099;p31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0" name="Google Shape;5100;p31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1" name="Google Shape;5101;p31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2" name="Google Shape;5102;p31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3" name="Google Shape;5103;p31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4" name="Google Shape;5104;p31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5" name="Google Shape;5105;p31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6" name="Google Shape;5106;p31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7" name="Google Shape;5107;p31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8" name="Google Shape;5108;p31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9" name="Google Shape;5109;p31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0" name="Google Shape;5110;p31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1" name="Google Shape;5111;p31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2" name="Google Shape;5112;p31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3" name="Google Shape;5113;p31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4" name="Google Shape;5114;p31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5" name="Google Shape;5115;p31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6" name="Google Shape;5116;p31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7" name="Google Shape;5117;p31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8" name="Google Shape;5118;p31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9" name="Google Shape;5119;p31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0" name="Google Shape;5120;p31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1" name="Google Shape;5121;p31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2" name="Google Shape;5122;p31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3" name="Google Shape;5123;p31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4" name="Google Shape;5124;p31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5" name="Google Shape;5125;p31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6" name="Google Shape;5126;p31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7" name="Google Shape;5127;p31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8" name="Google Shape;5128;p31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9" name="Google Shape;5129;p31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0" name="Google Shape;5130;p31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1" name="Google Shape;5131;p31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2" name="Google Shape;5132;p31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3" name="Google Shape;5133;p31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4" name="Google Shape;5134;p31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5" name="Google Shape;5135;p31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6" name="Google Shape;5136;p31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7" name="Google Shape;5137;p31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8" name="Google Shape;5138;p31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9" name="Google Shape;5139;p31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0" name="Google Shape;5140;p31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1" name="Google Shape;5141;p31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2" name="Google Shape;5142;p31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3" name="Google Shape;5143;p31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4" name="Google Shape;5144;p31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5" name="Google Shape;5145;p31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6" name="Google Shape;5146;p31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7" name="Google Shape;5147;p31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8" name="Google Shape;5148;p31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9" name="Google Shape;5149;p31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0" name="Google Shape;5150;p31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1" name="Google Shape;5151;p31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2" name="Google Shape;5152;p31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3" name="Google Shape;5153;p31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4" name="Google Shape;5154;p31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5" name="Google Shape;5155;p31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6" name="Google Shape;5156;p31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7" name="Google Shape;5157;p31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8" name="Google Shape;5158;p31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9" name="Google Shape;5159;p31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0" name="Google Shape;5160;p31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1" name="Google Shape;5161;p31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2" name="Google Shape;5162;p31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3" name="Google Shape;5163;p31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4" name="Google Shape;5164;p31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5" name="Google Shape;5165;p31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6" name="Google Shape;5166;p31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7" name="Google Shape;5167;p31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8" name="Google Shape;5168;p31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9" name="Google Shape;5169;p31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0" name="Google Shape;5170;p31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1" name="Google Shape;5171;p31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2" name="Google Shape;5172;p31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3" name="Google Shape;5173;p31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4" name="Google Shape;5174;p31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5" name="Google Shape;5175;p31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6" name="Google Shape;5176;p31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7" name="Google Shape;5177;p31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8" name="Google Shape;5178;p31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9" name="Google Shape;5179;p31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0" name="Google Shape;5180;p31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1" name="Google Shape;5181;p31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2" name="Google Shape;5182;p31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3" name="Google Shape;5183;p31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4" name="Google Shape;5184;p31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5" name="Google Shape;5185;p31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6" name="Google Shape;5186;p31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7" name="Google Shape;5187;p31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8" name="Google Shape;5188;p31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9" name="Google Shape;5189;p31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0" name="Google Shape;5190;p31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1" name="Google Shape;5191;p31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2" name="Google Shape;5192;p31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3" name="Google Shape;5193;p31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4" name="Google Shape;5194;p31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5" name="Google Shape;5195;p31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6" name="Google Shape;5196;p31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7" name="Google Shape;5197;p31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8" name="Google Shape;5198;p31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9" name="Google Shape;5199;p31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0" name="Google Shape;5200;p31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01" name="Google Shape;5201;p31"/>
          <p:cNvGrpSpPr/>
          <p:nvPr/>
        </p:nvGrpSpPr>
        <p:grpSpPr>
          <a:xfrm>
            <a:off x="1144045" y="3633713"/>
            <a:ext cx="910936" cy="2739753"/>
            <a:chOff x="848509" y="753609"/>
            <a:chExt cx="683202" cy="2054815"/>
          </a:xfrm>
        </p:grpSpPr>
        <p:sp>
          <p:nvSpPr>
            <p:cNvPr id="5202" name="Google Shape;5202;p31"/>
            <p:cNvSpPr/>
            <p:nvPr/>
          </p:nvSpPr>
          <p:spPr>
            <a:xfrm flipH="1">
              <a:off x="1342077" y="7749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3" name="Google Shape;5203;p31"/>
            <p:cNvSpPr/>
            <p:nvPr/>
          </p:nvSpPr>
          <p:spPr>
            <a:xfrm flipH="1">
              <a:off x="1303488" y="8226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4" name="Google Shape;5204;p31"/>
            <p:cNvSpPr/>
            <p:nvPr/>
          </p:nvSpPr>
          <p:spPr>
            <a:xfrm flipH="1">
              <a:off x="1250987" y="7780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5" name="Google Shape;5205;p31"/>
            <p:cNvSpPr/>
            <p:nvPr/>
          </p:nvSpPr>
          <p:spPr>
            <a:xfrm flipH="1">
              <a:off x="1252828" y="8845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6" name="Google Shape;5206;p31"/>
            <p:cNvSpPr/>
            <p:nvPr/>
          </p:nvSpPr>
          <p:spPr>
            <a:xfrm flipH="1">
              <a:off x="1202635" y="8311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7" name="Google Shape;5207;p31"/>
            <p:cNvSpPr/>
            <p:nvPr/>
          </p:nvSpPr>
          <p:spPr>
            <a:xfrm flipH="1">
              <a:off x="1152442" y="7712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8" name="Google Shape;5208;p31"/>
            <p:cNvSpPr/>
            <p:nvPr/>
          </p:nvSpPr>
          <p:spPr>
            <a:xfrm flipH="1">
              <a:off x="1080881" y="753609"/>
              <a:ext cx="19091" cy="40553"/>
            </a:xfrm>
            <a:custGeom>
              <a:avLst/>
              <a:gdLst/>
              <a:ahLst/>
              <a:cxnLst/>
              <a:rect l="l" t="t" r="r" b="b"/>
              <a:pathLst>
                <a:path w="612" h="1300" extrusionOk="0">
                  <a:moveTo>
                    <a:pt x="222" y="1"/>
                  </a:moveTo>
                  <a:cubicBezTo>
                    <a:pt x="148" y="1"/>
                    <a:pt x="104" y="59"/>
                    <a:pt x="60" y="158"/>
                  </a:cubicBezTo>
                  <a:cubicBezTo>
                    <a:pt x="1" y="217"/>
                    <a:pt x="1" y="337"/>
                    <a:pt x="1" y="396"/>
                  </a:cubicBezTo>
                  <a:lnTo>
                    <a:pt x="1" y="649"/>
                  </a:lnTo>
                  <a:cubicBezTo>
                    <a:pt x="60" y="828"/>
                    <a:pt x="60" y="1022"/>
                    <a:pt x="179" y="1201"/>
                  </a:cubicBezTo>
                  <a:lnTo>
                    <a:pt x="239" y="1275"/>
                  </a:lnTo>
                  <a:cubicBezTo>
                    <a:pt x="260" y="1292"/>
                    <a:pt x="285" y="1299"/>
                    <a:pt x="310" y="1299"/>
                  </a:cubicBezTo>
                  <a:cubicBezTo>
                    <a:pt x="372" y="1299"/>
                    <a:pt x="433" y="1254"/>
                    <a:pt x="433" y="1201"/>
                  </a:cubicBezTo>
                  <a:cubicBezTo>
                    <a:pt x="611" y="1022"/>
                    <a:pt x="611" y="828"/>
                    <a:pt x="611" y="649"/>
                  </a:cubicBezTo>
                  <a:cubicBezTo>
                    <a:pt x="611" y="530"/>
                    <a:pt x="552" y="396"/>
                    <a:pt x="552" y="337"/>
                  </a:cubicBezTo>
                  <a:cubicBezTo>
                    <a:pt x="492" y="217"/>
                    <a:pt x="433" y="158"/>
                    <a:pt x="373" y="24"/>
                  </a:cubicBezTo>
                  <a:lnTo>
                    <a:pt x="313" y="24"/>
                  </a:lnTo>
                  <a:cubicBezTo>
                    <a:pt x="278" y="8"/>
                    <a:pt x="248" y="1"/>
                    <a:pt x="22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9" name="Google Shape;5209;p31"/>
            <p:cNvSpPr/>
            <p:nvPr/>
          </p:nvSpPr>
          <p:spPr>
            <a:xfrm flipH="1">
              <a:off x="1132945" y="8519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0" name="Google Shape;5210;p31"/>
            <p:cNvSpPr/>
            <p:nvPr/>
          </p:nvSpPr>
          <p:spPr>
            <a:xfrm flipH="1">
              <a:off x="1197082" y="9352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1" name="Google Shape;5211;p31"/>
            <p:cNvSpPr/>
            <p:nvPr/>
          </p:nvSpPr>
          <p:spPr>
            <a:xfrm flipH="1">
              <a:off x="1307201" y="9194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2" name="Google Shape;5212;p31"/>
            <p:cNvSpPr/>
            <p:nvPr/>
          </p:nvSpPr>
          <p:spPr>
            <a:xfrm flipH="1">
              <a:off x="1197082" y="2270996"/>
              <a:ext cx="124406" cy="96829"/>
            </a:xfrm>
            <a:custGeom>
              <a:avLst/>
              <a:gdLst/>
              <a:ahLst/>
              <a:cxnLst/>
              <a:rect l="l" t="t" r="r" b="b"/>
              <a:pathLst>
                <a:path w="3988" h="3104" extrusionOk="0">
                  <a:moveTo>
                    <a:pt x="3165" y="0"/>
                  </a:moveTo>
                  <a:cubicBezTo>
                    <a:pt x="2616" y="0"/>
                    <a:pt x="2112" y="1000"/>
                    <a:pt x="2007" y="1661"/>
                  </a:cubicBezTo>
                  <a:cubicBezTo>
                    <a:pt x="2007" y="1661"/>
                    <a:pt x="1486" y="393"/>
                    <a:pt x="987" y="393"/>
                  </a:cubicBezTo>
                  <a:cubicBezTo>
                    <a:pt x="914" y="393"/>
                    <a:pt x="841" y="421"/>
                    <a:pt x="770" y="484"/>
                  </a:cubicBezTo>
                  <a:cubicBezTo>
                    <a:pt x="1" y="1139"/>
                    <a:pt x="1044" y="3103"/>
                    <a:pt x="1997" y="3103"/>
                  </a:cubicBezTo>
                  <a:cubicBezTo>
                    <a:pt x="2040" y="3103"/>
                    <a:pt x="2083" y="3099"/>
                    <a:pt x="2126" y="3091"/>
                  </a:cubicBezTo>
                  <a:cubicBezTo>
                    <a:pt x="3184" y="2838"/>
                    <a:pt x="3988" y="424"/>
                    <a:pt x="3377" y="52"/>
                  </a:cubicBezTo>
                  <a:cubicBezTo>
                    <a:pt x="3306" y="16"/>
                    <a:pt x="3235" y="0"/>
                    <a:pt x="3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3" name="Google Shape;5213;p31"/>
            <p:cNvSpPr/>
            <p:nvPr/>
          </p:nvSpPr>
          <p:spPr>
            <a:xfrm flipH="1">
              <a:off x="1192871" y="2415554"/>
              <a:ext cx="120132" cy="97391"/>
            </a:xfrm>
            <a:custGeom>
              <a:avLst/>
              <a:gdLst/>
              <a:ahLst/>
              <a:cxnLst/>
              <a:rect l="l" t="t" r="r" b="b"/>
              <a:pathLst>
                <a:path w="3851" h="3122" extrusionOk="0">
                  <a:moveTo>
                    <a:pt x="2951" y="1"/>
                  </a:moveTo>
                  <a:cubicBezTo>
                    <a:pt x="2454" y="1"/>
                    <a:pt x="2159" y="1101"/>
                    <a:pt x="2107" y="1809"/>
                  </a:cubicBezTo>
                  <a:cubicBezTo>
                    <a:pt x="2107" y="1809"/>
                    <a:pt x="1494" y="480"/>
                    <a:pt x="882" y="480"/>
                  </a:cubicBezTo>
                  <a:cubicBezTo>
                    <a:pt x="793" y="480"/>
                    <a:pt x="704" y="508"/>
                    <a:pt x="617" y="572"/>
                  </a:cubicBezTo>
                  <a:cubicBezTo>
                    <a:pt x="0" y="1057"/>
                    <a:pt x="1325" y="3121"/>
                    <a:pt x="2190" y="3121"/>
                  </a:cubicBezTo>
                  <a:cubicBezTo>
                    <a:pt x="2202" y="3121"/>
                    <a:pt x="2214" y="3121"/>
                    <a:pt x="2226" y="3120"/>
                  </a:cubicBezTo>
                  <a:cubicBezTo>
                    <a:pt x="3105" y="3120"/>
                    <a:pt x="3850" y="513"/>
                    <a:pt x="3165" y="66"/>
                  </a:cubicBezTo>
                  <a:cubicBezTo>
                    <a:pt x="3090" y="21"/>
                    <a:pt x="3018" y="1"/>
                    <a:pt x="29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4" name="Google Shape;5214;p31"/>
            <p:cNvSpPr/>
            <p:nvPr/>
          </p:nvSpPr>
          <p:spPr>
            <a:xfrm flipH="1">
              <a:off x="1198923" y="2559955"/>
              <a:ext cx="113862" cy="86504"/>
            </a:xfrm>
            <a:custGeom>
              <a:avLst/>
              <a:gdLst/>
              <a:ahLst/>
              <a:cxnLst/>
              <a:rect l="l" t="t" r="r" b="b"/>
              <a:pathLst>
                <a:path w="3650" h="2773" extrusionOk="0">
                  <a:moveTo>
                    <a:pt x="2999" y="0"/>
                  </a:moveTo>
                  <a:cubicBezTo>
                    <a:pt x="2612" y="0"/>
                    <a:pt x="2183" y="779"/>
                    <a:pt x="2040" y="1530"/>
                  </a:cubicBezTo>
                  <a:cubicBezTo>
                    <a:pt x="2040" y="1530"/>
                    <a:pt x="1288" y="333"/>
                    <a:pt x="758" y="333"/>
                  </a:cubicBezTo>
                  <a:cubicBezTo>
                    <a:pt x="659" y="333"/>
                    <a:pt x="568" y="374"/>
                    <a:pt x="491" y="472"/>
                  </a:cubicBezTo>
                  <a:cubicBezTo>
                    <a:pt x="1" y="1078"/>
                    <a:pt x="1506" y="2772"/>
                    <a:pt x="2157" y="2772"/>
                  </a:cubicBezTo>
                  <a:cubicBezTo>
                    <a:pt x="2179" y="2772"/>
                    <a:pt x="2200" y="2770"/>
                    <a:pt x="2219" y="2766"/>
                  </a:cubicBezTo>
                  <a:cubicBezTo>
                    <a:pt x="2845" y="2707"/>
                    <a:pt x="3649" y="651"/>
                    <a:pt x="3277" y="159"/>
                  </a:cubicBezTo>
                  <a:cubicBezTo>
                    <a:pt x="3190" y="49"/>
                    <a:pt x="3096" y="0"/>
                    <a:pt x="29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5" name="Google Shape;5215;p31"/>
            <p:cNvSpPr/>
            <p:nvPr/>
          </p:nvSpPr>
          <p:spPr>
            <a:xfrm flipH="1">
              <a:off x="1016744" y="1696852"/>
              <a:ext cx="73464" cy="149611"/>
            </a:xfrm>
            <a:custGeom>
              <a:avLst/>
              <a:gdLst/>
              <a:ahLst/>
              <a:cxnLst/>
              <a:rect l="l" t="t" r="r" b="b"/>
              <a:pathLst>
                <a:path w="2355" h="4796" extrusionOk="0">
                  <a:moveTo>
                    <a:pt x="1414" y="0"/>
                  </a:moveTo>
                  <a:cubicBezTo>
                    <a:pt x="1242" y="0"/>
                    <a:pt x="1084" y="90"/>
                    <a:pt x="984" y="267"/>
                  </a:cubicBezTo>
                  <a:cubicBezTo>
                    <a:pt x="0" y="2248"/>
                    <a:pt x="2041" y="4796"/>
                    <a:pt x="2041" y="4796"/>
                  </a:cubicBezTo>
                  <a:cubicBezTo>
                    <a:pt x="2235" y="3991"/>
                    <a:pt x="2354" y="2382"/>
                    <a:pt x="2295" y="1206"/>
                  </a:cubicBezTo>
                  <a:cubicBezTo>
                    <a:pt x="2204" y="397"/>
                    <a:pt x="1777" y="0"/>
                    <a:pt x="14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6" name="Google Shape;5216;p31"/>
            <p:cNvSpPr/>
            <p:nvPr/>
          </p:nvSpPr>
          <p:spPr>
            <a:xfrm flipH="1">
              <a:off x="898702" y="1727080"/>
              <a:ext cx="114891" cy="167736"/>
            </a:xfrm>
            <a:custGeom>
              <a:avLst/>
              <a:gdLst/>
              <a:ahLst/>
              <a:cxnLst/>
              <a:rect l="l" t="t" r="r" b="b"/>
              <a:pathLst>
                <a:path w="3683" h="5377" extrusionOk="0">
                  <a:moveTo>
                    <a:pt x="2485" y="1"/>
                  </a:moveTo>
                  <a:cubicBezTo>
                    <a:pt x="1818" y="1"/>
                    <a:pt x="1" y="2059"/>
                    <a:pt x="524" y="5376"/>
                  </a:cubicBezTo>
                  <a:cubicBezTo>
                    <a:pt x="524" y="5376"/>
                    <a:pt x="703" y="4140"/>
                    <a:pt x="1328" y="3454"/>
                  </a:cubicBezTo>
                  <a:cubicBezTo>
                    <a:pt x="1880" y="2769"/>
                    <a:pt x="3682" y="907"/>
                    <a:pt x="2624" y="43"/>
                  </a:cubicBezTo>
                  <a:cubicBezTo>
                    <a:pt x="2587" y="15"/>
                    <a:pt x="2540" y="1"/>
                    <a:pt x="24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7" name="Google Shape;5217;p31"/>
            <p:cNvSpPr/>
            <p:nvPr/>
          </p:nvSpPr>
          <p:spPr>
            <a:xfrm flipH="1">
              <a:off x="1053461" y="1970526"/>
              <a:ext cx="33036" cy="33316"/>
            </a:xfrm>
            <a:custGeom>
              <a:avLst/>
              <a:gdLst/>
              <a:ahLst/>
              <a:cxnLst/>
              <a:rect l="l" t="t" r="r" b="b"/>
              <a:pathLst>
                <a:path w="1059" h="1068" extrusionOk="0">
                  <a:moveTo>
                    <a:pt x="433" y="0"/>
                  </a:moveTo>
                  <a:cubicBezTo>
                    <a:pt x="313" y="60"/>
                    <a:pt x="179" y="120"/>
                    <a:pt x="60" y="254"/>
                  </a:cubicBezTo>
                  <a:cubicBezTo>
                    <a:pt x="1" y="313"/>
                    <a:pt x="1" y="433"/>
                    <a:pt x="1" y="626"/>
                  </a:cubicBezTo>
                  <a:cubicBezTo>
                    <a:pt x="1" y="841"/>
                    <a:pt x="254" y="1067"/>
                    <a:pt x="478" y="1067"/>
                  </a:cubicBezTo>
                  <a:cubicBezTo>
                    <a:pt x="503" y="1067"/>
                    <a:pt x="528" y="1064"/>
                    <a:pt x="552" y="1058"/>
                  </a:cubicBezTo>
                  <a:cubicBezTo>
                    <a:pt x="686" y="1058"/>
                    <a:pt x="865" y="999"/>
                    <a:pt x="924" y="865"/>
                  </a:cubicBezTo>
                  <a:cubicBezTo>
                    <a:pt x="999" y="745"/>
                    <a:pt x="1058" y="626"/>
                    <a:pt x="1058" y="492"/>
                  </a:cubicBezTo>
                  <a:cubicBezTo>
                    <a:pt x="1058" y="179"/>
                    <a:pt x="686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8" name="Google Shape;5218;p31"/>
            <p:cNvSpPr/>
            <p:nvPr/>
          </p:nvSpPr>
          <p:spPr>
            <a:xfrm flipH="1">
              <a:off x="1123181" y="2069040"/>
              <a:ext cx="36592" cy="31413"/>
            </a:xfrm>
            <a:custGeom>
              <a:avLst/>
              <a:gdLst/>
              <a:ahLst/>
              <a:cxnLst/>
              <a:rect l="l" t="t" r="r" b="b"/>
              <a:pathLst>
                <a:path w="1173" h="1007" extrusionOk="0">
                  <a:moveTo>
                    <a:pt x="607" y="1"/>
                  </a:moveTo>
                  <a:cubicBezTo>
                    <a:pt x="368" y="1"/>
                    <a:pt x="115" y="194"/>
                    <a:pt x="55" y="448"/>
                  </a:cubicBezTo>
                  <a:cubicBezTo>
                    <a:pt x="1" y="721"/>
                    <a:pt x="246" y="1006"/>
                    <a:pt x="529" y="1006"/>
                  </a:cubicBezTo>
                  <a:cubicBezTo>
                    <a:pt x="554" y="1006"/>
                    <a:pt x="580" y="1004"/>
                    <a:pt x="607" y="999"/>
                  </a:cubicBezTo>
                  <a:cubicBezTo>
                    <a:pt x="666" y="999"/>
                    <a:pt x="741" y="999"/>
                    <a:pt x="741" y="939"/>
                  </a:cubicBezTo>
                  <a:cubicBezTo>
                    <a:pt x="860" y="939"/>
                    <a:pt x="979" y="880"/>
                    <a:pt x="1039" y="820"/>
                  </a:cubicBezTo>
                  <a:cubicBezTo>
                    <a:pt x="1113" y="746"/>
                    <a:pt x="1173" y="626"/>
                    <a:pt x="1173" y="567"/>
                  </a:cubicBezTo>
                  <a:cubicBezTo>
                    <a:pt x="1173" y="448"/>
                    <a:pt x="1173" y="314"/>
                    <a:pt x="1039" y="254"/>
                  </a:cubicBezTo>
                  <a:cubicBezTo>
                    <a:pt x="979" y="135"/>
                    <a:pt x="919" y="75"/>
                    <a:pt x="800" y="75"/>
                  </a:cubicBezTo>
                  <a:cubicBezTo>
                    <a:pt x="741" y="75"/>
                    <a:pt x="666" y="75"/>
                    <a:pt x="6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9" name="Google Shape;5219;p31"/>
            <p:cNvSpPr/>
            <p:nvPr/>
          </p:nvSpPr>
          <p:spPr>
            <a:xfrm flipH="1">
              <a:off x="863857" y="2176382"/>
              <a:ext cx="151077" cy="264471"/>
            </a:xfrm>
            <a:custGeom>
              <a:avLst/>
              <a:gdLst/>
              <a:ahLst/>
              <a:cxnLst/>
              <a:rect l="l" t="t" r="r" b="b"/>
              <a:pathLst>
                <a:path w="4843" h="8478" extrusionOk="0">
                  <a:moveTo>
                    <a:pt x="4190" y="1"/>
                  </a:moveTo>
                  <a:cubicBezTo>
                    <a:pt x="3999" y="1"/>
                    <a:pt x="3787" y="128"/>
                    <a:pt x="3725" y="359"/>
                  </a:cubicBezTo>
                  <a:cubicBezTo>
                    <a:pt x="3666" y="597"/>
                    <a:pt x="3606" y="850"/>
                    <a:pt x="3546" y="1163"/>
                  </a:cubicBezTo>
                  <a:lnTo>
                    <a:pt x="3472" y="1163"/>
                  </a:lnTo>
                  <a:cubicBezTo>
                    <a:pt x="2727" y="3204"/>
                    <a:pt x="254" y="5066"/>
                    <a:pt x="120" y="7301"/>
                  </a:cubicBezTo>
                  <a:cubicBezTo>
                    <a:pt x="1" y="7495"/>
                    <a:pt x="60" y="7673"/>
                    <a:pt x="195" y="7807"/>
                  </a:cubicBezTo>
                  <a:lnTo>
                    <a:pt x="195" y="8046"/>
                  </a:lnTo>
                  <a:cubicBezTo>
                    <a:pt x="254" y="8299"/>
                    <a:pt x="433" y="8478"/>
                    <a:pt x="746" y="8478"/>
                  </a:cubicBezTo>
                  <a:cubicBezTo>
                    <a:pt x="4411" y="7927"/>
                    <a:pt x="4843" y="3264"/>
                    <a:pt x="4530" y="359"/>
                  </a:cubicBezTo>
                  <a:cubicBezTo>
                    <a:pt x="4530" y="113"/>
                    <a:pt x="4369" y="1"/>
                    <a:pt x="4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0" name="Google Shape;5220;p31"/>
            <p:cNvSpPr/>
            <p:nvPr/>
          </p:nvSpPr>
          <p:spPr>
            <a:xfrm flipH="1">
              <a:off x="879205" y="2063456"/>
              <a:ext cx="27452" cy="21431"/>
            </a:xfrm>
            <a:custGeom>
              <a:avLst/>
              <a:gdLst/>
              <a:ahLst/>
              <a:cxnLst/>
              <a:rect l="l" t="t" r="r" b="b"/>
              <a:pathLst>
                <a:path w="880" h="687" extrusionOk="0">
                  <a:moveTo>
                    <a:pt x="448" y="1"/>
                  </a:moveTo>
                  <a:cubicBezTo>
                    <a:pt x="1" y="1"/>
                    <a:pt x="75" y="686"/>
                    <a:pt x="507" y="686"/>
                  </a:cubicBezTo>
                  <a:cubicBezTo>
                    <a:pt x="880" y="686"/>
                    <a:pt x="820" y="1"/>
                    <a:pt x="4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1" name="Google Shape;5221;p31"/>
            <p:cNvSpPr/>
            <p:nvPr/>
          </p:nvSpPr>
          <p:spPr>
            <a:xfrm flipH="1">
              <a:off x="902414" y="2661589"/>
              <a:ext cx="176221" cy="146835"/>
            </a:xfrm>
            <a:custGeom>
              <a:avLst/>
              <a:gdLst/>
              <a:ahLst/>
              <a:cxnLst/>
              <a:rect l="l" t="t" r="r" b="b"/>
              <a:pathLst>
                <a:path w="5649" h="4707" extrusionOk="0">
                  <a:moveTo>
                    <a:pt x="5142" y="0"/>
                  </a:moveTo>
                  <a:cubicBezTo>
                    <a:pt x="4590" y="879"/>
                    <a:pt x="4099" y="1624"/>
                    <a:pt x="3279" y="2309"/>
                  </a:cubicBezTo>
                  <a:cubicBezTo>
                    <a:pt x="2475" y="2980"/>
                    <a:pt x="1492" y="3426"/>
                    <a:pt x="553" y="3799"/>
                  </a:cubicBezTo>
                  <a:cubicBezTo>
                    <a:pt x="1" y="3957"/>
                    <a:pt x="330" y="4706"/>
                    <a:pt x="794" y="4706"/>
                  </a:cubicBezTo>
                  <a:cubicBezTo>
                    <a:pt x="856" y="4706"/>
                    <a:pt x="920" y="4693"/>
                    <a:pt x="985" y="4663"/>
                  </a:cubicBezTo>
                  <a:cubicBezTo>
                    <a:pt x="2669" y="3978"/>
                    <a:pt x="5648" y="2175"/>
                    <a:pt x="52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2" name="Google Shape;5222;p31"/>
            <p:cNvSpPr/>
            <p:nvPr/>
          </p:nvSpPr>
          <p:spPr>
            <a:xfrm flipH="1">
              <a:off x="865729" y="904905"/>
              <a:ext cx="42020" cy="96954"/>
            </a:xfrm>
            <a:custGeom>
              <a:avLst/>
              <a:gdLst/>
              <a:ahLst/>
              <a:cxnLst/>
              <a:rect l="l" t="t" r="r" b="b"/>
              <a:pathLst>
                <a:path w="1347" h="3108" extrusionOk="0">
                  <a:moveTo>
                    <a:pt x="670" y="1"/>
                  </a:moveTo>
                  <a:cubicBezTo>
                    <a:pt x="348" y="1"/>
                    <a:pt x="0" y="264"/>
                    <a:pt x="36" y="641"/>
                  </a:cubicBezTo>
                  <a:lnTo>
                    <a:pt x="36" y="1014"/>
                  </a:lnTo>
                  <a:cubicBezTo>
                    <a:pt x="110" y="1326"/>
                    <a:pt x="170" y="1639"/>
                    <a:pt x="170" y="1937"/>
                  </a:cubicBezTo>
                  <a:cubicBezTo>
                    <a:pt x="223" y="2161"/>
                    <a:pt x="369" y="3107"/>
                    <a:pt x="752" y="3107"/>
                  </a:cubicBezTo>
                  <a:cubicBezTo>
                    <a:pt x="802" y="3107"/>
                    <a:pt x="856" y="3091"/>
                    <a:pt x="915" y="3055"/>
                  </a:cubicBezTo>
                  <a:cubicBezTo>
                    <a:pt x="1347" y="2816"/>
                    <a:pt x="1228" y="2071"/>
                    <a:pt x="1287" y="1639"/>
                  </a:cubicBezTo>
                  <a:cubicBezTo>
                    <a:pt x="1287" y="1192"/>
                    <a:pt x="1347" y="760"/>
                    <a:pt x="1153" y="388"/>
                  </a:cubicBezTo>
                  <a:cubicBezTo>
                    <a:pt x="1082" y="115"/>
                    <a:pt x="882" y="1"/>
                    <a:pt x="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3" name="Google Shape;5223;p31"/>
            <p:cNvSpPr/>
            <p:nvPr/>
          </p:nvSpPr>
          <p:spPr>
            <a:xfrm flipH="1">
              <a:off x="848509" y="1850612"/>
              <a:ext cx="46512" cy="152544"/>
            </a:xfrm>
            <a:custGeom>
              <a:avLst/>
              <a:gdLst/>
              <a:ahLst/>
              <a:cxnLst/>
              <a:rect l="l" t="t" r="r" b="b"/>
              <a:pathLst>
                <a:path w="1491" h="4890" extrusionOk="0">
                  <a:moveTo>
                    <a:pt x="1371" y="1"/>
                  </a:moveTo>
                  <a:cubicBezTo>
                    <a:pt x="626" y="180"/>
                    <a:pt x="507" y="746"/>
                    <a:pt x="313" y="1416"/>
                  </a:cubicBezTo>
                  <a:cubicBezTo>
                    <a:pt x="134" y="2355"/>
                    <a:pt x="0" y="3785"/>
                    <a:pt x="447" y="4589"/>
                  </a:cubicBezTo>
                  <a:cubicBezTo>
                    <a:pt x="569" y="4790"/>
                    <a:pt x="765" y="4889"/>
                    <a:pt x="955" y="4889"/>
                  </a:cubicBezTo>
                  <a:cubicBezTo>
                    <a:pt x="1230" y="4889"/>
                    <a:pt x="1490" y="4682"/>
                    <a:pt x="1490" y="4277"/>
                  </a:cubicBezTo>
                  <a:cubicBezTo>
                    <a:pt x="1490" y="3532"/>
                    <a:pt x="1192" y="2727"/>
                    <a:pt x="1192" y="1923"/>
                  </a:cubicBezTo>
                  <a:cubicBezTo>
                    <a:pt x="1192" y="1550"/>
                    <a:pt x="1252" y="1118"/>
                    <a:pt x="1311" y="746"/>
                  </a:cubicBezTo>
                  <a:cubicBezTo>
                    <a:pt x="1371" y="552"/>
                    <a:pt x="1371" y="239"/>
                    <a:pt x="1431" y="61"/>
                  </a:cubicBezTo>
                  <a:cubicBezTo>
                    <a:pt x="1431" y="1"/>
                    <a:pt x="1371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4" name="Google Shape;5224;p31"/>
            <p:cNvSpPr/>
            <p:nvPr/>
          </p:nvSpPr>
          <p:spPr>
            <a:xfrm flipH="1">
              <a:off x="898702" y="811725"/>
              <a:ext cx="423878" cy="330792"/>
            </a:xfrm>
            <a:custGeom>
              <a:avLst/>
              <a:gdLst/>
              <a:ahLst/>
              <a:cxnLst/>
              <a:rect l="l" t="t" r="r" b="b"/>
              <a:pathLst>
                <a:path w="13588" h="10604" extrusionOk="0">
                  <a:moveTo>
                    <a:pt x="4717" y="1"/>
                  </a:moveTo>
                  <a:cubicBezTo>
                    <a:pt x="3560" y="1"/>
                    <a:pt x="2413" y="453"/>
                    <a:pt x="1356" y="961"/>
                  </a:cubicBezTo>
                  <a:cubicBezTo>
                    <a:pt x="671" y="1334"/>
                    <a:pt x="1" y="2079"/>
                    <a:pt x="239" y="2883"/>
                  </a:cubicBezTo>
                  <a:cubicBezTo>
                    <a:pt x="239" y="2943"/>
                    <a:pt x="179" y="3002"/>
                    <a:pt x="179" y="3062"/>
                  </a:cubicBezTo>
                  <a:cubicBezTo>
                    <a:pt x="239" y="3941"/>
                    <a:pt x="1237" y="4433"/>
                    <a:pt x="1982" y="4552"/>
                  </a:cubicBezTo>
                  <a:cubicBezTo>
                    <a:pt x="2126" y="4577"/>
                    <a:pt x="2270" y="4585"/>
                    <a:pt x="2414" y="4585"/>
                  </a:cubicBezTo>
                  <a:cubicBezTo>
                    <a:pt x="2702" y="4585"/>
                    <a:pt x="2990" y="4552"/>
                    <a:pt x="3278" y="4552"/>
                  </a:cubicBezTo>
                  <a:cubicBezTo>
                    <a:pt x="3725" y="4552"/>
                    <a:pt x="4157" y="4552"/>
                    <a:pt x="4589" y="4686"/>
                  </a:cubicBezTo>
                  <a:cubicBezTo>
                    <a:pt x="5394" y="4805"/>
                    <a:pt x="6198" y="5118"/>
                    <a:pt x="6883" y="5550"/>
                  </a:cubicBezTo>
                  <a:cubicBezTo>
                    <a:pt x="7628" y="5982"/>
                    <a:pt x="8313" y="6548"/>
                    <a:pt x="8805" y="7233"/>
                  </a:cubicBezTo>
                  <a:cubicBezTo>
                    <a:pt x="9431" y="8038"/>
                    <a:pt x="9863" y="8842"/>
                    <a:pt x="10489" y="9647"/>
                  </a:cubicBezTo>
                  <a:cubicBezTo>
                    <a:pt x="10823" y="10155"/>
                    <a:pt x="11349" y="10603"/>
                    <a:pt x="11993" y="10603"/>
                  </a:cubicBezTo>
                  <a:cubicBezTo>
                    <a:pt x="12066" y="10603"/>
                    <a:pt x="12141" y="10597"/>
                    <a:pt x="12217" y="10585"/>
                  </a:cubicBezTo>
                  <a:cubicBezTo>
                    <a:pt x="13215" y="10451"/>
                    <a:pt x="13587" y="9468"/>
                    <a:pt x="13468" y="8649"/>
                  </a:cubicBezTo>
                  <a:cubicBezTo>
                    <a:pt x="13334" y="7785"/>
                    <a:pt x="12842" y="6861"/>
                    <a:pt x="12410" y="6116"/>
                  </a:cubicBezTo>
                  <a:cubicBezTo>
                    <a:pt x="11978" y="5297"/>
                    <a:pt x="11412" y="4492"/>
                    <a:pt x="10801" y="3747"/>
                  </a:cubicBezTo>
                  <a:cubicBezTo>
                    <a:pt x="9550" y="2392"/>
                    <a:pt x="8001" y="1081"/>
                    <a:pt x="6332" y="336"/>
                  </a:cubicBezTo>
                  <a:cubicBezTo>
                    <a:pt x="5797" y="99"/>
                    <a:pt x="5256" y="1"/>
                    <a:pt x="47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5" name="Google Shape;5225;p31"/>
            <p:cNvSpPr/>
            <p:nvPr/>
          </p:nvSpPr>
          <p:spPr>
            <a:xfrm flipH="1">
              <a:off x="933578" y="1193677"/>
              <a:ext cx="336095" cy="257764"/>
            </a:xfrm>
            <a:custGeom>
              <a:avLst/>
              <a:gdLst/>
              <a:ahLst/>
              <a:cxnLst/>
              <a:rect l="l" t="t" r="r" b="b"/>
              <a:pathLst>
                <a:path w="10774" h="8263" extrusionOk="0">
                  <a:moveTo>
                    <a:pt x="2437" y="1"/>
                  </a:moveTo>
                  <a:cubicBezTo>
                    <a:pt x="476" y="1"/>
                    <a:pt x="1" y="1728"/>
                    <a:pt x="718" y="2617"/>
                  </a:cubicBezTo>
                  <a:cubicBezTo>
                    <a:pt x="2148" y="4539"/>
                    <a:pt x="7675" y="5224"/>
                    <a:pt x="10774" y="8263"/>
                  </a:cubicBezTo>
                  <a:cubicBezTo>
                    <a:pt x="10774" y="8263"/>
                    <a:pt x="9910" y="3302"/>
                    <a:pt x="5441" y="948"/>
                  </a:cubicBezTo>
                  <a:cubicBezTo>
                    <a:pt x="4200" y="265"/>
                    <a:pt x="3205" y="1"/>
                    <a:pt x="24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6" name="Google Shape;5226;p31"/>
            <p:cNvSpPr/>
            <p:nvPr/>
          </p:nvSpPr>
          <p:spPr>
            <a:xfrm flipH="1">
              <a:off x="887098" y="1263678"/>
              <a:ext cx="286776" cy="258326"/>
            </a:xfrm>
            <a:custGeom>
              <a:avLst/>
              <a:gdLst/>
              <a:ahLst/>
              <a:cxnLst/>
              <a:rect l="l" t="t" r="r" b="b"/>
              <a:pathLst>
                <a:path w="9193" h="8281" extrusionOk="0">
                  <a:moveTo>
                    <a:pt x="135" y="0"/>
                  </a:moveTo>
                  <a:cubicBezTo>
                    <a:pt x="75" y="0"/>
                    <a:pt x="75" y="0"/>
                    <a:pt x="1" y="60"/>
                  </a:cubicBezTo>
                  <a:cubicBezTo>
                    <a:pt x="1" y="120"/>
                    <a:pt x="75" y="194"/>
                    <a:pt x="135" y="254"/>
                  </a:cubicBezTo>
                  <a:cubicBezTo>
                    <a:pt x="627" y="313"/>
                    <a:pt x="1118" y="492"/>
                    <a:pt x="1565" y="745"/>
                  </a:cubicBezTo>
                  <a:cubicBezTo>
                    <a:pt x="1997" y="939"/>
                    <a:pt x="2429" y="1177"/>
                    <a:pt x="2861" y="1431"/>
                  </a:cubicBezTo>
                  <a:cubicBezTo>
                    <a:pt x="3725" y="1982"/>
                    <a:pt x="4545" y="2667"/>
                    <a:pt x="5215" y="3352"/>
                  </a:cubicBezTo>
                  <a:lnTo>
                    <a:pt x="5781" y="3918"/>
                  </a:lnTo>
                  <a:lnTo>
                    <a:pt x="6273" y="4470"/>
                  </a:lnTo>
                  <a:lnTo>
                    <a:pt x="6526" y="4782"/>
                  </a:lnTo>
                  <a:lnTo>
                    <a:pt x="6779" y="5095"/>
                  </a:lnTo>
                  <a:cubicBezTo>
                    <a:pt x="6898" y="5274"/>
                    <a:pt x="7077" y="5468"/>
                    <a:pt x="7211" y="5647"/>
                  </a:cubicBezTo>
                  <a:cubicBezTo>
                    <a:pt x="7524" y="6079"/>
                    <a:pt x="7822" y="6526"/>
                    <a:pt x="8135" y="6958"/>
                  </a:cubicBezTo>
                  <a:cubicBezTo>
                    <a:pt x="8388" y="7390"/>
                    <a:pt x="8641" y="7822"/>
                    <a:pt x="8939" y="8254"/>
                  </a:cubicBezTo>
                  <a:cubicBezTo>
                    <a:pt x="8939" y="8254"/>
                    <a:pt x="8973" y="8280"/>
                    <a:pt x="9012" y="8280"/>
                  </a:cubicBezTo>
                  <a:cubicBezTo>
                    <a:pt x="9032" y="8280"/>
                    <a:pt x="9054" y="8273"/>
                    <a:pt x="9073" y="8254"/>
                  </a:cubicBezTo>
                  <a:cubicBezTo>
                    <a:pt x="9133" y="8254"/>
                    <a:pt x="9193" y="8194"/>
                    <a:pt x="9133" y="8134"/>
                  </a:cubicBezTo>
                  <a:cubicBezTo>
                    <a:pt x="8880" y="7643"/>
                    <a:pt x="8641" y="7196"/>
                    <a:pt x="8448" y="6704"/>
                  </a:cubicBezTo>
                  <a:cubicBezTo>
                    <a:pt x="8135" y="6272"/>
                    <a:pt x="7897" y="5840"/>
                    <a:pt x="7584" y="5408"/>
                  </a:cubicBezTo>
                  <a:cubicBezTo>
                    <a:pt x="7450" y="5215"/>
                    <a:pt x="7271" y="4961"/>
                    <a:pt x="7152" y="4782"/>
                  </a:cubicBezTo>
                  <a:lnTo>
                    <a:pt x="6898" y="4470"/>
                  </a:lnTo>
                  <a:lnTo>
                    <a:pt x="6645" y="4157"/>
                  </a:lnTo>
                  <a:lnTo>
                    <a:pt x="6154" y="3606"/>
                  </a:lnTo>
                  <a:lnTo>
                    <a:pt x="5587" y="3039"/>
                  </a:lnTo>
                  <a:cubicBezTo>
                    <a:pt x="4843" y="2295"/>
                    <a:pt x="4038" y="1609"/>
                    <a:pt x="3114" y="1058"/>
                  </a:cubicBezTo>
                  <a:cubicBezTo>
                    <a:pt x="2176" y="567"/>
                    <a:pt x="1252" y="120"/>
                    <a:pt x="13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7" name="Google Shape;5227;p31"/>
            <p:cNvSpPr/>
            <p:nvPr/>
          </p:nvSpPr>
          <p:spPr>
            <a:xfrm flipH="1">
              <a:off x="1187318" y="1436686"/>
              <a:ext cx="344393" cy="364358"/>
            </a:xfrm>
            <a:custGeom>
              <a:avLst/>
              <a:gdLst/>
              <a:ahLst/>
              <a:cxnLst/>
              <a:rect l="l" t="t" r="r" b="b"/>
              <a:pathLst>
                <a:path w="11040" h="11680" extrusionOk="0">
                  <a:moveTo>
                    <a:pt x="7057" y="0"/>
                  </a:moveTo>
                  <a:cubicBezTo>
                    <a:pt x="5196" y="0"/>
                    <a:pt x="2852" y="1528"/>
                    <a:pt x="1491" y="4823"/>
                  </a:cubicBezTo>
                  <a:cubicBezTo>
                    <a:pt x="60" y="8056"/>
                    <a:pt x="1" y="8979"/>
                    <a:pt x="373" y="9471"/>
                  </a:cubicBezTo>
                  <a:cubicBezTo>
                    <a:pt x="433" y="9546"/>
                    <a:pt x="433" y="9605"/>
                    <a:pt x="492" y="9665"/>
                  </a:cubicBezTo>
                  <a:cubicBezTo>
                    <a:pt x="924" y="10037"/>
                    <a:pt x="2846" y="9724"/>
                    <a:pt x="4023" y="10156"/>
                  </a:cubicBezTo>
                  <a:cubicBezTo>
                    <a:pt x="4157" y="10216"/>
                    <a:pt x="4276" y="10290"/>
                    <a:pt x="4396" y="10350"/>
                  </a:cubicBezTo>
                  <a:cubicBezTo>
                    <a:pt x="4768" y="10588"/>
                    <a:pt x="5215" y="10782"/>
                    <a:pt x="5587" y="10961"/>
                  </a:cubicBezTo>
                  <a:cubicBezTo>
                    <a:pt x="6677" y="11444"/>
                    <a:pt x="7785" y="11680"/>
                    <a:pt x="8676" y="11680"/>
                  </a:cubicBezTo>
                  <a:cubicBezTo>
                    <a:pt x="9404" y="11680"/>
                    <a:pt x="9987" y="11522"/>
                    <a:pt x="10295" y="11214"/>
                  </a:cubicBezTo>
                  <a:lnTo>
                    <a:pt x="10355" y="11214"/>
                  </a:lnTo>
                  <a:cubicBezTo>
                    <a:pt x="10355" y="11154"/>
                    <a:pt x="10429" y="11095"/>
                    <a:pt x="10489" y="11035"/>
                  </a:cubicBezTo>
                  <a:cubicBezTo>
                    <a:pt x="11040" y="10037"/>
                    <a:pt x="9863" y="7683"/>
                    <a:pt x="9803" y="5136"/>
                  </a:cubicBezTo>
                  <a:cubicBezTo>
                    <a:pt x="9684" y="2648"/>
                    <a:pt x="9610" y="413"/>
                    <a:pt x="7569" y="41"/>
                  </a:cubicBezTo>
                  <a:cubicBezTo>
                    <a:pt x="7403" y="14"/>
                    <a:pt x="7232" y="0"/>
                    <a:pt x="7057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8" name="Google Shape;5228;p31"/>
            <p:cNvSpPr/>
            <p:nvPr/>
          </p:nvSpPr>
          <p:spPr>
            <a:xfrm flipH="1">
              <a:off x="1210559" y="1778583"/>
              <a:ext cx="151046" cy="46668"/>
            </a:xfrm>
            <a:custGeom>
              <a:avLst/>
              <a:gdLst/>
              <a:ahLst/>
              <a:cxnLst/>
              <a:rect l="l" t="t" r="r" b="b"/>
              <a:pathLst>
                <a:path w="4842" h="1496" extrusionOk="0">
                  <a:moveTo>
                    <a:pt x="134" y="1"/>
                  </a:moveTo>
                  <a:cubicBezTo>
                    <a:pt x="134" y="507"/>
                    <a:pt x="60" y="999"/>
                    <a:pt x="0" y="1431"/>
                  </a:cubicBezTo>
                  <a:cubicBezTo>
                    <a:pt x="395" y="1476"/>
                    <a:pt x="762" y="1495"/>
                    <a:pt x="1104" y="1495"/>
                  </a:cubicBezTo>
                  <a:cubicBezTo>
                    <a:pt x="3616" y="1495"/>
                    <a:pt x="4737" y="425"/>
                    <a:pt x="4842" y="254"/>
                  </a:cubicBezTo>
                  <a:lnTo>
                    <a:pt x="4842" y="254"/>
                  </a:lnTo>
                  <a:cubicBezTo>
                    <a:pt x="4534" y="562"/>
                    <a:pt x="3951" y="720"/>
                    <a:pt x="3223" y="720"/>
                  </a:cubicBezTo>
                  <a:cubicBezTo>
                    <a:pt x="2332" y="720"/>
                    <a:pt x="1224" y="484"/>
                    <a:pt x="134" y="1"/>
                  </a:cubicBezTo>
                  <a:close/>
                </a:path>
              </a:pathLst>
            </a:custGeom>
            <a:solidFill>
              <a:srgbClr val="EE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9" name="Google Shape;5229;p31"/>
            <p:cNvSpPr/>
            <p:nvPr/>
          </p:nvSpPr>
          <p:spPr>
            <a:xfrm flipH="1">
              <a:off x="1357393" y="1753502"/>
              <a:ext cx="147365" cy="245879"/>
            </a:xfrm>
            <a:custGeom>
              <a:avLst/>
              <a:gdLst/>
              <a:ahLst/>
              <a:cxnLst/>
              <a:rect l="l" t="t" r="r" b="b"/>
              <a:pathLst>
                <a:path w="4724" h="7882" extrusionOk="0">
                  <a:moveTo>
                    <a:pt x="3159" y="0"/>
                  </a:moveTo>
                  <a:cubicBezTo>
                    <a:pt x="3159" y="0"/>
                    <a:pt x="2861" y="805"/>
                    <a:pt x="2489" y="1803"/>
                  </a:cubicBezTo>
                  <a:cubicBezTo>
                    <a:pt x="1863" y="3412"/>
                    <a:pt x="865" y="5647"/>
                    <a:pt x="314" y="6332"/>
                  </a:cubicBezTo>
                  <a:cubicBezTo>
                    <a:pt x="1" y="6764"/>
                    <a:pt x="1237" y="7822"/>
                    <a:pt x="2489" y="7881"/>
                  </a:cubicBezTo>
                  <a:cubicBezTo>
                    <a:pt x="3666" y="7881"/>
                    <a:pt x="4157" y="7702"/>
                    <a:pt x="4276" y="7330"/>
                  </a:cubicBezTo>
                  <a:cubicBezTo>
                    <a:pt x="4410" y="7077"/>
                    <a:pt x="4410" y="4842"/>
                    <a:pt x="4589" y="2235"/>
                  </a:cubicBezTo>
                  <a:cubicBezTo>
                    <a:pt x="4649" y="1803"/>
                    <a:pt x="4723" y="1311"/>
                    <a:pt x="4723" y="805"/>
                  </a:cubicBezTo>
                  <a:cubicBezTo>
                    <a:pt x="4351" y="626"/>
                    <a:pt x="3904" y="432"/>
                    <a:pt x="3532" y="194"/>
                  </a:cubicBezTo>
                  <a:cubicBezTo>
                    <a:pt x="3412" y="134"/>
                    <a:pt x="3293" y="60"/>
                    <a:pt x="3159" y="0"/>
                  </a:cubicBezTo>
                  <a:close/>
                </a:path>
              </a:pathLst>
            </a:custGeom>
            <a:solidFill>
              <a:srgbClr val="AE6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0" name="Google Shape;5230;p31"/>
            <p:cNvSpPr/>
            <p:nvPr/>
          </p:nvSpPr>
          <p:spPr>
            <a:xfrm flipH="1">
              <a:off x="1406182" y="1732134"/>
              <a:ext cx="113893" cy="77613"/>
            </a:xfrm>
            <a:custGeom>
              <a:avLst/>
              <a:gdLst/>
              <a:ahLst/>
              <a:cxnLst/>
              <a:rect l="l" t="t" r="r" b="b"/>
              <a:pathLst>
                <a:path w="3651" h="2488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34"/>
                    <a:pt x="864" y="1564"/>
                    <a:pt x="2980" y="2488"/>
                  </a:cubicBezTo>
                  <a:cubicBezTo>
                    <a:pt x="3352" y="1490"/>
                    <a:pt x="3650" y="685"/>
                    <a:pt x="3650" y="685"/>
                  </a:cubicBezTo>
                  <a:cubicBezTo>
                    <a:pt x="2473" y="253"/>
                    <a:pt x="551" y="566"/>
                    <a:pt x="119" y="194"/>
                  </a:cubicBezTo>
                  <a:cubicBezTo>
                    <a:pt x="60" y="134"/>
                    <a:pt x="60" y="75"/>
                    <a:pt x="0" y="0"/>
                  </a:cubicBezTo>
                  <a:close/>
                </a:path>
              </a:pathLst>
            </a:custGeom>
            <a:solidFill>
              <a:srgbClr val="EE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1" name="Google Shape;5231;p31"/>
            <p:cNvSpPr/>
            <p:nvPr/>
          </p:nvSpPr>
          <p:spPr>
            <a:xfrm flipH="1">
              <a:off x="1310913" y="1437934"/>
              <a:ext cx="141781" cy="310016"/>
            </a:xfrm>
            <a:custGeom>
              <a:avLst/>
              <a:gdLst/>
              <a:ahLst/>
              <a:cxnLst/>
              <a:rect l="l" t="t" r="r" b="b"/>
              <a:pathLst>
                <a:path w="4545" h="9938" extrusionOk="0">
                  <a:moveTo>
                    <a:pt x="4470" y="1"/>
                  </a:moveTo>
                  <a:cubicBezTo>
                    <a:pt x="4410" y="61"/>
                    <a:pt x="4410" y="61"/>
                    <a:pt x="4350" y="120"/>
                  </a:cubicBezTo>
                  <a:cubicBezTo>
                    <a:pt x="4291" y="195"/>
                    <a:pt x="4231" y="195"/>
                    <a:pt x="4231" y="254"/>
                  </a:cubicBezTo>
                  <a:cubicBezTo>
                    <a:pt x="4097" y="314"/>
                    <a:pt x="4038" y="373"/>
                    <a:pt x="3978" y="493"/>
                  </a:cubicBezTo>
                  <a:cubicBezTo>
                    <a:pt x="3799" y="686"/>
                    <a:pt x="3665" y="865"/>
                    <a:pt x="3546" y="1059"/>
                  </a:cubicBezTo>
                  <a:cubicBezTo>
                    <a:pt x="3293" y="1431"/>
                    <a:pt x="3054" y="1804"/>
                    <a:pt x="2801" y="2176"/>
                  </a:cubicBezTo>
                  <a:cubicBezTo>
                    <a:pt x="2309" y="2980"/>
                    <a:pt x="1863" y="3785"/>
                    <a:pt x="1430" y="4589"/>
                  </a:cubicBezTo>
                  <a:cubicBezTo>
                    <a:pt x="1058" y="5409"/>
                    <a:pt x="745" y="6273"/>
                    <a:pt x="447" y="7137"/>
                  </a:cubicBezTo>
                  <a:cubicBezTo>
                    <a:pt x="194" y="8016"/>
                    <a:pt x="0" y="8939"/>
                    <a:pt x="134" y="9878"/>
                  </a:cubicBezTo>
                  <a:lnTo>
                    <a:pt x="134" y="9938"/>
                  </a:lnTo>
                  <a:lnTo>
                    <a:pt x="194" y="9878"/>
                  </a:lnTo>
                  <a:cubicBezTo>
                    <a:pt x="134" y="9431"/>
                    <a:pt x="194" y="8939"/>
                    <a:pt x="254" y="8507"/>
                  </a:cubicBezTo>
                  <a:cubicBezTo>
                    <a:pt x="313" y="8075"/>
                    <a:pt x="447" y="7643"/>
                    <a:pt x="566" y="7196"/>
                  </a:cubicBezTo>
                  <a:cubicBezTo>
                    <a:pt x="820" y="6332"/>
                    <a:pt x="1192" y="5468"/>
                    <a:pt x="1565" y="4664"/>
                  </a:cubicBezTo>
                  <a:cubicBezTo>
                    <a:pt x="1997" y="3845"/>
                    <a:pt x="2429" y="3040"/>
                    <a:pt x="2920" y="2236"/>
                  </a:cubicBezTo>
                  <a:cubicBezTo>
                    <a:pt x="3114" y="1863"/>
                    <a:pt x="3352" y="1491"/>
                    <a:pt x="3665" y="1118"/>
                  </a:cubicBezTo>
                  <a:cubicBezTo>
                    <a:pt x="3799" y="940"/>
                    <a:pt x="3918" y="746"/>
                    <a:pt x="4038" y="567"/>
                  </a:cubicBezTo>
                  <a:cubicBezTo>
                    <a:pt x="4097" y="433"/>
                    <a:pt x="4172" y="373"/>
                    <a:pt x="4291" y="314"/>
                  </a:cubicBezTo>
                  <a:cubicBezTo>
                    <a:pt x="4350" y="254"/>
                    <a:pt x="4410" y="120"/>
                    <a:pt x="4544" y="120"/>
                  </a:cubicBezTo>
                  <a:lnTo>
                    <a:pt x="4544" y="61"/>
                  </a:lnTo>
                  <a:lnTo>
                    <a:pt x="44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2" name="Google Shape;5232;p31"/>
            <p:cNvSpPr/>
            <p:nvPr/>
          </p:nvSpPr>
          <p:spPr>
            <a:xfrm flipH="1">
              <a:off x="1326729" y="1453282"/>
              <a:ext cx="154790" cy="290488"/>
            </a:xfrm>
            <a:custGeom>
              <a:avLst/>
              <a:gdLst/>
              <a:ahLst/>
              <a:cxnLst/>
              <a:rect l="l" t="t" r="r" b="b"/>
              <a:pathLst>
                <a:path w="4962" h="9312" extrusionOk="0">
                  <a:moveTo>
                    <a:pt x="4902" y="1"/>
                  </a:moveTo>
                  <a:cubicBezTo>
                    <a:pt x="4038" y="313"/>
                    <a:pt x="3353" y="939"/>
                    <a:pt x="2727" y="1624"/>
                  </a:cubicBezTo>
                  <a:cubicBezTo>
                    <a:pt x="2116" y="2310"/>
                    <a:pt x="1550" y="3114"/>
                    <a:pt x="1118" y="3919"/>
                  </a:cubicBezTo>
                  <a:cubicBezTo>
                    <a:pt x="999" y="4097"/>
                    <a:pt x="924" y="4351"/>
                    <a:pt x="805" y="4544"/>
                  </a:cubicBezTo>
                  <a:cubicBezTo>
                    <a:pt x="686" y="4723"/>
                    <a:pt x="626" y="4976"/>
                    <a:pt x="552" y="5155"/>
                  </a:cubicBezTo>
                  <a:cubicBezTo>
                    <a:pt x="373" y="5587"/>
                    <a:pt x="254" y="6034"/>
                    <a:pt x="179" y="6526"/>
                  </a:cubicBezTo>
                  <a:cubicBezTo>
                    <a:pt x="60" y="6958"/>
                    <a:pt x="1" y="7449"/>
                    <a:pt x="1" y="7896"/>
                  </a:cubicBezTo>
                  <a:cubicBezTo>
                    <a:pt x="1" y="8135"/>
                    <a:pt x="60" y="8388"/>
                    <a:pt x="60" y="8567"/>
                  </a:cubicBezTo>
                  <a:cubicBezTo>
                    <a:pt x="60" y="8701"/>
                    <a:pt x="120" y="8820"/>
                    <a:pt x="120" y="8939"/>
                  </a:cubicBezTo>
                  <a:cubicBezTo>
                    <a:pt x="179" y="9073"/>
                    <a:pt x="179" y="9192"/>
                    <a:pt x="179" y="9252"/>
                  </a:cubicBezTo>
                  <a:lnTo>
                    <a:pt x="254" y="9312"/>
                  </a:lnTo>
                  <a:lnTo>
                    <a:pt x="314" y="9252"/>
                  </a:lnTo>
                  <a:cubicBezTo>
                    <a:pt x="60" y="8328"/>
                    <a:pt x="60" y="7449"/>
                    <a:pt x="254" y="6526"/>
                  </a:cubicBezTo>
                  <a:cubicBezTo>
                    <a:pt x="433" y="5662"/>
                    <a:pt x="805" y="4783"/>
                    <a:pt x="1237" y="3978"/>
                  </a:cubicBezTo>
                  <a:cubicBezTo>
                    <a:pt x="1669" y="3174"/>
                    <a:pt x="2176" y="2369"/>
                    <a:pt x="2787" y="1684"/>
                  </a:cubicBezTo>
                  <a:cubicBezTo>
                    <a:pt x="3099" y="1371"/>
                    <a:pt x="3412" y="1058"/>
                    <a:pt x="3785" y="745"/>
                  </a:cubicBezTo>
                  <a:cubicBezTo>
                    <a:pt x="4157" y="507"/>
                    <a:pt x="4530" y="254"/>
                    <a:pt x="4962" y="75"/>
                  </a:cubicBezTo>
                  <a:lnTo>
                    <a:pt x="49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3" name="Google Shape;5233;p31"/>
            <p:cNvSpPr/>
            <p:nvPr/>
          </p:nvSpPr>
          <p:spPr>
            <a:xfrm flipH="1">
              <a:off x="1287704" y="1439805"/>
              <a:ext cx="112489" cy="319780"/>
            </a:xfrm>
            <a:custGeom>
              <a:avLst/>
              <a:gdLst/>
              <a:ahLst/>
              <a:cxnLst/>
              <a:rect l="l" t="t" r="r" b="b"/>
              <a:pathLst>
                <a:path w="3606" h="10251" extrusionOk="0">
                  <a:moveTo>
                    <a:pt x="3531" y="1"/>
                  </a:moveTo>
                  <a:cubicBezTo>
                    <a:pt x="2921" y="626"/>
                    <a:pt x="2414" y="1431"/>
                    <a:pt x="2042" y="2235"/>
                  </a:cubicBezTo>
                  <a:cubicBezTo>
                    <a:pt x="1610" y="3040"/>
                    <a:pt x="1297" y="3919"/>
                    <a:pt x="1058" y="4783"/>
                  </a:cubicBezTo>
                  <a:cubicBezTo>
                    <a:pt x="805" y="5647"/>
                    <a:pt x="626" y="6585"/>
                    <a:pt x="373" y="7449"/>
                  </a:cubicBezTo>
                  <a:cubicBezTo>
                    <a:pt x="314" y="7881"/>
                    <a:pt x="254" y="8388"/>
                    <a:pt x="120" y="8820"/>
                  </a:cubicBezTo>
                  <a:cubicBezTo>
                    <a:pt x="120" y="9073"/>
                    <a:pt x="60" y="9252"/>
                    <a:pt x="60" y="9505"/>
                  </a:cubicBezTo>
                  <a:cubicBezTo>
                    <a:pt x="60" y="9684"/>
                    <a:pt x="1" y="9937"/>
                    <a:pt x="60" y="10190"/>
                  </a:cubicBezTo>
                  <a:lnTo>
                    <a:pt x="60" y="10250"/>
                  </a:lnTo>
                  <a:lnTo>
                    <a:pt x="120" y="10190"/>
                  </a:lnTo>
                  <a:cubicBezTo>
                    <a:pt x="120" y="9937"/>
                    <a:pt x="120" y="9744"/>
                    <a:pt x="180" y="9505"/>
                  </a:cubicBezTo>
                  <a:cubicBezTo>
                    <a:pt x="180" y="9252"/>
                    <a:pt x="254" y="9073"/>
                    <a:pt x="254" y="8820"/>
                  </a:cubicBezTo>
                  <a:cubicBezTo>
                    <a:pt x="314" y="8388"/>
                    <a:pt x="433" y="7956"/>
                    <a:pt x="492" y="7509"/>
                  </a:cubicBezTo>
                  <a:cubicBezTo>
                    <a:pt x="686" y="6585"/>
                    <a:pt x="924" y="5721"/>
                    <a:pt x="1178" y="4842"/>
                  </a:cubicBezTo>
                  <a:cubicBezTo>
                    <a:pt x="1297" y="4410"/>
                    <a:pt x="1431" y="3978"/>
                    <a:pt x="1610" y="3546"/>
                  </a:cubicBezTo>
                  <a:cubicBezTo>
                    <a:pt x="1744" y="3114"/>
                    <a:pt x="1923" y="2742"/>
                    <a:pt x="2116" y="2295"/>
                  </a:cubicBezTo>
                  <a:cubicBezTo>
                    <a:pt x="2295" y="1863"/>
                    <a:pt x="2548" y="1490"/>
                    <a:pt x="2787" y="1118"/>
                  </a:cubicBezTo>
                  <a:cubicBezTo>
                    <a:pt x="3040" y="745"/>
                    <a:pt x="3293" y="373"/>
                    <a:pt x="36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4" name="Google Shape;5234;p31"/>
            <p:cNvSpPr/>
            <p:nvPr/>
          </p:nvSpPr>
          <p:spPr>
            <a:xfrm flipH="1">
              <a:off x="1268644" y="1445857"/>
              <a:ext cx="75305" cy="342521"/>
            </a:xfrm>
            <a:custGeom>
              <a:avLst/>
              <a:gdLst/>
              <a:ahLst/>
              <a:cxnLst/>
              <a:rect l="l" t="t" r="r" b="b"/>
              <a:pathLst>
                <a:path w="2414" h="10980" extrusionOk="0">
                  <a:moveTo>
                    <a:pt x="2354" y="0"/>
                  </a:moveTo>
                  <a:lnTo>
                    <a:pt x="2295" y="60"/>
                  </a:lnTo>
                  <a:cubicBezTo>
                    <a:pt x="1863" y="864"/>
                    <a:pt x="1609" y="1728"/>
                    <a:pt x="1356" y="2667"/>
                  </a:cubicBezTo>
                  <a:cubicBezTo>
                    <a:pt x="1118" y="3531"/>
                    <a:pt x="864" y="4469"/>
                    <a:pt x="745" y="5393"/>
                  </a:cubicBezTo>
                  <a:cubicBezTo>
                    <a:pt x="552" y="6332"/>
                    <a:pt x="432" y="7255"/>
                    <a:pt x="313" y="8134"/>
                  </a:cubicBezTo>
                  <a:cubicBezTo>
                    <a:pt x="179" y="9058"/>
                    <a:pt x="60" y="9996"/>
                    <a:pt x="0" y="10920"/>
                  </a:cubicBezTo>
                  <a:lnTo>
                    <a:pt x="0" y="10980"/>
                  </a:lnTo>
                  <a:lnTo>
                    <a:pt x="60" y="10920"/>
                  </a:lnTo>
                  <a:lnTo>
                    <a:pt x="239" y="9550"/>
                  </a:lnTo>
                  <a:lnTo>
                    <a:pt x="432" y="8194"/>
                  </a:lnTo>
                  <a:cubicBezTo>
                    <a:pt x="492" y="7255"/>
                    <a:pt x="686" y="6332"/>
                    <a:pt x="864" y="5393"/>
                  </a:cubicBezTo>
                  <a:cubicBezTo>
                    <a:pt x="984" y="4469"/>
                    <a:pt x="1177" y="3591"/>
                    <a:pt x="1431" y="2667"/>
                  </a:cubicBezTo>
                  <a:cubicBezTo>
                    <a:pt x="1550" y="2235"/>
                    <a:pt x="1728" y="1803"/>
                    <a:pt x="1863" y="1356"/>
                  </a:cubicBezTo>
                  <a:cubicBezTo>
                    <a:pt x="2041" y="924"/>
                    <a:pt x="2175" y="492"/>
                    <a:pt x="2414" y="60"/>
                  </a:cubicBezTo>
                  <a:lnTo>
                    <a:pt x="23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5" name="Google Shape;5235;p31"/>
            <p:cNvSpPr/>
            <p:nvPr/>
          </p:nvSpPr>
          <p:spPr>
            <a:xfrm flipH="1">
              <a:off x="1249116" y="1467226"/>
              <a:ext cx="44640" cy="332788"/>
            </a:xfrm>
            <a:custGeom>
              <a:avLst/>
              <a:gdLst/>
              <a:ahLst/>
              <a:cxnLst/>
              <a:rect l="l" t="t" r="r" b="b"/>
              <a:pathLst>
                <a:path w="1431" h="10668" extrusionOk="0">
                  <a:moveTo>
                    <a:pt x="1430" y="1"/>
                  </a:moveTo>
                  <a:lnTo>
                    <a:pt x="1371" y="60"/>
                  </a:lnTo>
                  <a:cubicBezTo>
                    <a:pt x="1118" y="865"/>
                    <a:pt x="864" y="1729"/>
                    <a:pt x="686" y="2608"/>
                  </a:cubicBezTo>
                  <a:cubicBezTo>
                    <a:pt x="566" y="3472"/>
                    <a:pt x="373" y="4395"/>
                    <a:pt x="254" y="5274"/>
                  </a:cubicBezTo>
                  <a:cubicBezTo>
                    <a:pt x="194" y="6138"/>
                    <a:pt x="119" y="7077"/>
                    <a:pt x="60" y="7941"/>
                  </a:cubicBezTo>
                  <a:cubicBezTo>
                    <a:pt x="0" y="8805"/>
                    <a:pt x="0" y="9743"/>
                    <a:pt x="0" y="10608"/>
                  </a:cubicBezTo>
                  <a:lnTo>
                    <a:pt x="0" y="10667"/>
                  </a:lnTo>
                  <a:lnTo>
                    <a:pt x="60" y="10608"/>
                  </a:lnTo>
                  <a:cubicBezTo>
                    <a:pt x="60" y="10175"/>
                    <a:pt x="60" y="9743"/>
                    <a:pt x="119" y="9311"/>
                  </a:cubicBezTo>
                  <a:cubicBezTo>
                    <a:pt x="119" y="8805"/>
                    <a:pt x="119" y="8373"/>
                    <a:pt x="194" y="7941"/>
                  </a:cubicBezTo>
                  <a:cubicBezTo>
                    <a:pt x="194" y="7077"/>
                    <a:pt x="313" y="6138"/>
                    <a:pt x="432" y="5274"/>
                  </a:cubicBezTo>
                  <a:cubicBezTo>
                    <a:pt x="492" y="4395"/>
                    <a:pt x="626" y="3531"/>
                    <a:pt x="805" y="2667"/>
                  </a:cubicBezTo>
                  <a:cubicBezTo>
                    <a:pt x="939" y="2235"/>
                    <a:pt x="998" y="1788"/>
                    <a:pt x="1118" y="1356"/>
                  </a:cubicBezTo>
                  <a:cubicBezTo>
                    <a:pt x="1237" y="924"/>
                    <a:pt x="1371" y="492"/>
                    <a:pt x="1430" y="60"/>
                  </a:cubicBezTo>
                  <a:lnTo>
                    <a:pt x="1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6" name="Google Shape;5236;p31"/>
            <p:cNvSpPr/>
            <p:nvPr/>
          </p:nvSpPr>
          <p:spPr>
            <a:xfrm flipH="1">
              <a:off x="1227747" y="1534607"/>
              <a:ext cx="29292" cy="265407"/>
            </a:xfrm>
            <a:custGeom>
              <a:avLst/>
              <a:gdLst/>
              <a:ahLst/>
              <a:cxnLst/>
              <a:rect l="l" t="t" r="r" b="b"/>
              <a:pathLst>
                <a:path w="939" h="8508" extrusionOk="0">
                  <a:moveTo>
                    <a:pt x="805" y="1"/>
                  </a:moveTo>
                  <a:cubicBezTo>
                    <a:pt x="566" y="686"/>
                    <a:pt x="373" y="1371"/>
                    <a:pt x="194" y="2056"/>
                  </a:cubicBezTo>
                  <a:cubicBezTo>
                    <a:pt x="60" y="2801"/>
                    <a:pt x="0" y="3487"/>
                    <a:pt x="60" y="4232"/>
                  </a:cubicBezTo>
                  <a:cubicBezTo>
                    <a:pt x="60" y="4604"/>
                    <a:pt x="134" y="4917"/>
                    <a:pt x="194" y="5289"/>
                  </a:cubicBezTo>
                  <a:cubicBezTo>
                    <a:pt x="253" y="5662"/>
                    <a:pt x="373" y="5960"/>
                    <a:pt x="373" y="6332"/>
                  </a:cubicBezTo>
                  <a:cubicBezTo>
                    <a:pt x="566" y="7017"/>
                    <a:pt x="566" y="7762"/>
                    <a:pt x="507" y="8448"/>
                  </a:cubicBezTo>
                  <a:lnTo>
                    <a:pt x="507" y="8507"/>
                  </a:lnTo>
                  <a:lnTo>
                    <a:pt x="566" y="8448"/>
                  </a:lnTo>
                  <a:cubicBezTo>
                    <a:pt x="626" y="8075"/>
                    <a:pt x="626" y="7762"/>
                    <a:pt x="626" y="7390"/>
                  </a:cubicBezTo>
                  <a:cubicBezTo>
                    <a:pt x="626" y="7017"/>
                    <a:pt x="566" y="6645"/>
                    <a:pt x="507" y="6332"/>
                  </a:cubicBezTo>
                  <a:cubicBezTo>
                    <a:pt x="373" y="5587"/>
                    <a:pt x="253" y="4917"/>
                    <a:pt x="194" y="4232"/>
                  </a:cubicBezTo>
                  <a:cubicBezTo>
                    <a:pt x="134" y="3487"/>
                    <a:pt x="194" y="2801"/>
                    <a:pt x="313" y="2116"/>
                  </a:cubicBezTo>
                  <a:cubicBezTo>
                    <a:pt x="373" y="1744"/>
                    <a:pt x="507" y="1371"/>
                    <a:pt x="566" y="1058"/>
                  </a:cubicBezTo>
                  <a:cubicBezTo>
                    <a:pt x="685" y="686"/>
                    <a:pt x="805" y="373"/>
                    <a:pt x="939" y="75"/>
                  </a:cubicBezTo>
                  <a:lnTo>
                    <a:pt x="8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37" name="Google Shape;5237;p31"/>
          <p:cNvGrpSpPr/>
          <p:nvPr/>
        </p:nvGrpSpPr>
        <p:grpSpPr>
          <a:xfrm>
            <a:off x="10478545" y="1004813"/>
            <a:ext cx="910936" cy="2739753"/>
            <a:chOff x="848509" y="753609"/>
            <a:chExt cx="683202" cy="2054815"/>
          </a:xfrm>
        </p:grpSpPr>
        <p:sp>
          <p:nvSpPr>
            <p:cNvPr id="5238" name="Google Shape;5238;p31"/>
            <p:cNvSpPr/>
            <p:nvPr/>
          </p:nvSpPr>
          <p:spPr>
            <a:xfrm flipH="1">
              <a:off x="1342077" y="7749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9" name="Google Shape;5239;p31"/>
            <p:cNvSpPr/>
            <p:nvPr/>
          </p:nvSpPr>
          <p:spPr>
            <a:xfrm flipH="1">
              <a:off x="1303488" y="8226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0" name="Google Shape;5240;p31"/>
            <p:cNvSpPr/>
            <p:nvPr/>
          </p:nvSpPr>
          <p:spPr>
            <a:xfrm flipH="1">
              <a:off x="1250987" y="7780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1" name="Google Shape;5241;p31"/>
            <p:cNvSpPr/>
            <p:nvPr/>
          </p:nvSpPr>
          <p:spPr>
            <a:xfrm flipH="1">
              <a:off x="1252828" y="8845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2" name="Google Shape;5242;p31"/>
            <p:cNvSpPr/>
            <p:nvPr/>
          </p:nvSpPr>
          <p:spPr>
            <a:xfrm flipH="1">
              <a:off x="1202635" y="8311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3" name="Google Shape;5243;p31"/>
            <p:cNvSpPr/>
            <p:nvPr/>
          </p:nvSpPr>
          <p:spPr>
            <a:xfrm flipH="1">
              <a:off x="1152442" y="7712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4" name="Google Shape;5244;p31"/>
            <p:cNvSpPr/>
            <p:nvPr/>
          </p:nvSpPr>
          <p:spPr>
            <a:xfrm flipH="1">
              <a:off x="1080881" y="753609"/>
              <a:ext cx="19091" cy="40553"/>
            </a:xfrm>
            <a:custGeom>
              <a:avLst/>
              <a:gdLst/>
              <a:ahLst/>
              <a:cxnLst/>
              <a:rect l="l" t="t" r="r" b="b"/>
              <a:pathLst>
                <a:path w="612" h="1300" extrusionOk="0">
                  <a:moveTo>
                    <a:pt x="222" y="1"/>
                  </a:moveTo>
                  <a:cubicBezTo>
                    <a:pt x="148" y="1"/>
                    <a:pt x="104" y="59"/>
                    <a:pt x="60" y="158"/>
                  </a:cubicBezTo>
                  <a:cubicBezTo>
                    <a:pt x="1" y="217"/>
                    <a:pt x="1" y="337"/>
                    <a:pt x="1" y="396"/>
                  </a:cubicBezTo>
                  <a:lnTo>
                    <a:pt x="1" y="649"/>
                  </a:lnTo>
                  <a:cubicBezTo>
                    <a:pt x="60" y="828"/>
                    <a:pt x="60" y="1022"/>
                    <a:pt x="179" y="1201"/>
                  </a:cubicBezTo>
                  <a:lnTo>
                    <a:pt x="239" y="1275"/>
                  </a:lnTo>
                  <a:cubicBezTo>
                    <a:pt x="260" y="1292"/>
                    <a:pt x="285" y="1299"/>
                    <a:pt x="310" y="1299"/>
                  </a:cubicBezTo>
                  <a:cubicBezTo>
                    <a:pt x="372" y="1299"/>
                    <a:pt x="433" y="1254"/>
                    <a:pt x="433" y="1201"/>
                  </a:cubicBezTo>
                  <a:cubicBezTo>
                    <a:pt x="611" y="1022"/>
                    <a:pt x="611" y="828"/>
                    <a:pt x="611" y="649"/>
                  </a:cubicBezTo>
                  <a:cubicBezTo>
                    <a:pt x="611" y="530"/>
                    <a:pt x="552" y="396"/>
                    <a:pt x="552" y="337"/>
                  </a:cubicBezTo>
                  <a:cubicBezTo>
                    <a:pt x="492" y="217"/>
                    <a:pt x="433" y="158"/>
                    <a:pt x="373" y="24"/>
                  </a:cubicBezTo>
                  <a:lnTo>
                    <a:pt x="313" y="24"/>
                  </a:lnTo>
                  <a:cubicBezTo>
                    <a:pt x="278" y="8"/>
                    <a:pt x="248" y="1"/>
                    <a:pt x="22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5" name="Google Shape;5245;p31"/>
            <p:cNvSpPr/>
            <p:nvPr/>
          </p:nvSpPr>
          <p:spPr>
            <a:xfrm flipH="1">
              <a:off x="1132945" y="8519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6" name="Google Shape;5246;p31"/>
            <p:cNvSpPr/>
            <p:nvPr/>
          </p:nvSpPr>
          <p:spPr>
            <a:xfrm flipH="1">
              <a:off x="1197082" y="9352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7" name="Google Shape;5247;p31"/>
            <p:cNvSpPr/>
            <p:nvPr/>
          </p:nvSpPr>
          <p:spPr>
            <a:xfrm flipH="1">
              <a:off x="1307201" y="9194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8" name="Google Shape;5248;p31"/>
            <p:cNvSpPr/>
            <p:nvPr/>
          </p:nvSpPr>
          <p:spPr>
            <a:xfrm flipH="1">
              <a:off x="1197082" y="2270996"/>
              <a:ext cx="124406" cy="96829"/>
            </a:xfrm>
            <a:custGeom>
              <a:avLst/>
              <a:gdLst/>
              <a:ahLst/>
              <a:cxnLst/>
              <a:rect l="l" t="t" r="r" b="b"/>
              <a:pathLst>
                <a:path w="3988" h="3104" extrusionOk="0">
                  <a:moveTo>
                    <a:pt x="3165" y="0"/>
                  </a:moveTo>
                  <a:cubicBezTo>
                    <a:pt x="2616" y="0"/>
                    <a:pt x="2112" y="1000"/>
                    <a:pt x="2007" y="1661"/>
                  </a:cubicBezTo>
                  <a:cubicBezTo>
                    <a:pt x="2007" y="1661"/>
                    <a:pt x="1486" y="393"/>
                    <a:pt x="987" y="393"/>
                  </a:cubicBezTo>
                  <a:cubicBezTo>
                    <a:pt x="914" y="393"/>
                    <a:pt x="841" y="421"/>
                    <a:pt x="770" y="484"/>
                  </a:cubicBezTo>
                  <a:cubicBezTo>
                    <a:pt x="1" y="1139"/>
                    <a:pt x="1044" y="3103"/>
                    <a:pt x="1997" y="3103"/>
                  </a:cubicBezTo>
                  <a:cubicBezTo>
                    <a:pt x="2040" y="3103"/>
                    <a:pt x="2083" y="3099"/>
                    <a:pt x="2126" y="3091"/>
                  </a:cubicBezTo>
                  <a:cubicBezTo>
                    <a:pt x="3184" y="2838"/>
                    <a:pt x="3988" y="424"/>
                    <a:pt x="3377" y="52"/>
                  </a:cubicBezTo>
                  <a:cubicBezTo>
                    <a:pt x="3306" y="16"/>
                    <a:pt x="3235" y="0"/>
                    <a:pt x="3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9" name="Google Shape;5249;p31"/>
            <p:cNvSpPr/>
            <p:nvPr/>
          </p:nvSpPr>
          <p:spPr>
            <a:xfrm flipH="1">
              <a:off x="1192871" y="2415554"/>
              <a:ext cx="120132" cy="97391"/>
            </a:xfrm>
            <a:custGeom>
              <a:avLst/>
              <a:gdLst/>
              <a:ahLst/>
              <a:cxnLst/>
              <a:rect l="l" t="t" r="r" b="b"/>
              <a:pathLst>
                <a:path w="3851" h="3122" extrusionOk="0">
                  <a:moveTo>
                    <a:pt x="2951" y="1"/>
                  </a:moveTo>
                  <a:cubicBezTo>
                    <a:pt x="2454" y="1"/>
                    <a:pt x="2159" y="1101"/>
                    <a:pt x="2107" y="1809"/>
                  </a:cubicBezTo>
                  <a:cubicBezTo>
                    <a:pt x="2107" y="1809"/>
                    <a:pt x="1494" y="480"/>
                    <a:pt x="882" y="480"/>
                  </a:cubicBezTo>
                  <a:cubicBezTo>
                    <a:pt x="793" y="480"/>
                    <a:pt x="704" y="508"/>
                    <a:pt x="617" y="572"/>
                  </a:cubicBezTo>
                  <a:cubicBezTo>
                    <a:pt x="0" y="1057"/>
                    <a:pt x="1325" y="3121"/>
                    <a:pt x="2190" y="3121"/>
                  </a:cubicBezTo>
                  <a:cubicBezTo>
                    <a:pt x="2202" y="3121"/>
                    <a:pt x="2214" y="3121"/>
                    <a:pt x="2226" y="3120"/>
                  </a:cubicBezTo>
                  <a:cubicBezTo>
                    <a:pt x="3105" y="3120"/>
                    <a:pt x="3850" y="513"/>
                    <a:pt x="3165" y="66"/>
                  </a:cubicBezTo>
                  <a:cubicBezTo>
                    <a:pt x="3090" y="21"/>
                    <a:pt x="3018" y="1"/>
                    <a:pt x="29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0" name="Google Shape;5250;p31"/>
            <p:cNvSpPr/>
            <p:nvPr/>
          </p:nvSpPr>
          <p:spPr>
            <a:xfrm flipH="1">
              <a:off x="1198923" y="2559955"/>
              <a:ext cx="113862" cy="86504"/>
            </a:xfrm>
            <a:custGeom>
              <a:avLst/>
              <a:gdLst/>
              <a:ahLst/>
              <a:cxnLst/>
              <a:rect l="l" t="t" r="r" b="b"/>
              <a:pathLst>
                <a:path w="3650" h="2773" extrusionOk="0">
                  <a:moveTo>
                    <a:pt x="2999" y="0"/>
                  </a:moveTo>
                  <a:cubicBezTo>
                    <a:pt x="2612" y="0"/>
                    <a:pt x="2183" y="779"/>
                    <a:pt x="2040" y="1530"/>
                  </a:cubicBezTo>
                  <a:cubicBezTo>
                    <a:pt x="2040" y="1530"/>
                    <a:pt x="1288" y="333"/>
                    <a:pt x="758" y="333"/>
                  </a:cubicBezTo>
                  <a:cubicBezTo>
                    <a:pt x="659" y="333"/>
                    <a:pt x="568" y="374"/>
                    <a:pt x="491" y="472"/>
                  </a:cubicBezTo>
                  <a:cubicBezTo>
                    <a:pt x="1" y="1078"/>
                    <a:pt x="1506" y="2772"/>
                    <a:pt x="2157" y="2772"/>
                  </a:cubicBezTo>
                  <a:cubicBezTo>
                    <a:pt x="2179" y="2772"/>
                    <a:pt x="2200" y="2770"/>
                    <a:pt x="2219" y="2766"/>
                  </a:cubicBezTo>
                  <a:cubicBezTo>
                    <a:pt x="2845" y="2707"/>
                    <a:pt x="3649" y="651"/>
                    <a:pt x="3277" y="159"/>
                  </a:cubicBezTo>
                  <a:cubicBezTo>
                    <a:pt x="3190" y="49"/>
                    <a:pt x="3096" y="0"/>
                    <a:pt x="29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1" name="Google Shape;5251;p31"/>
            <p:cNvSpPr/>
            <p:nvPr/>
          </p:nvSpPr>
          <p:spPr>
            <a:xfrm flipH="1">
              <a:off x="1016744" y="1696852"/>
              <a:ext cx="73464" cy="149611"/>
            </a:xfrm>
            <a:custGeom>
              <a:avLst/>
              <a:gdLst/>
              <a:ahLst/>
              <a:cxnLst/>
              <a:rect l="l" t="t" r="r" b="b"/>
              <a:pathLst>
                <a:path w="2355" h="4796" extrusionOk="0">
                  <a:moveTo>
                    <a:pt x="1414" y="0"/>
                  </a:moveTo>
                  <a:cubicBezTo>
                    <a:pt x="1242" y="0"/>
                    <a:pt x="1084" y="90"/>
                    <a:pt x="984" y="267"/>
                  </a:cubicBezTo>
                  <a:cubicBezTo>
                    <a:pt x="0" y="2248"/>
                    <a:pt x="2041" y="4796"/>
                    <a:pt x="2041" y="4796"/>
                  </a:cubicBezTo>
                  <a:cubicBezTo>
                    <a:pt x="2235" y="3991"/>
                    <a:pt x="2354" y="2382"/>
                    <a:pt x="2295" y="1206"/>
                  </a:cubicBezTo>
                  <a:cubicBezTo>
                    <a:pt x="2204" y="397"/>
                    <a:pt x="1777" y="0"/>
                    <a:pt x="14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2" name="Google Shape;5252;p31"/>
            <p:cNvSpPr/>
            <p:nvPr/>
          </p:nvSpPr>
          <p:spPr>
            <a:xfrm flipH="1">
              <a:off x="898702" y="1727080"/>
              <a:ext cx="114891" cy="167736"/>
            </a:xfrm>
            <a:custGeom>
              <a:avLst/>
              <a:gdLst/>
              <a:ahLst/>
              <a:cxnLst/>
              <a:rect l="l" t="t" r="r" b="b"/>
              <a:pathLst>
                <a:path w="3683" h="5377" extrusionOk="0">
                  <a:moveTo>
                    <a:pt x="2485" y="1"/>
                  </a:moveTo>
                  <a:cubicBezTo>
                    <a:pt x="1818" y="1"/>
                    <a:pt x="1" y="2059"/>
                    <a:pt x="524" y="5376"/>
                  </a:cubicBezTo>
                  <a:cubicBezTo>
                    <a:pt x="524" y="5376"/>
                    <a:pt x="703" y="4140"/>
                    <a:pt x="1328" y="3454"/>
                  </a:cubicBezTo>
                  <a:cubicBezTo>
                    <a:pt x="1880" y="2769"/>
                    <a:pt x="3682" y="907"/>
                    <a:pt x="2624" y="43"/>
                  </a:cubicBezTo>
                  <a:cubicBezTo>
                    <a:pt x="2587" y="15"/>
                    <a:pt x="2540" y="1"/>
                    <a:pt x="24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3" name="Google Shape;5253;p31"/>
            <p:cNvSpPr/>
            <p:nvPr/>
          </p:nvSpPr>
          <p:spPr>
            <a:xfrm flipH="1">
              <a:off x="1053461" y="1970526"/>
              <a:ext cx="33036" cy="33316"/>
            </a:xfrm>
            <a:custGeom>
              <a:avLst/>
              <a:gdLst/>
              <a:ahLst/>
              <a:cxnLst/>
              <a:rect l="l" t="t" r="r" b="b"/>
              <a:pathLst>
                <a:path w="1059" h="1068" extrusionOk="0">
                  <a:moveTo>
                    <a:pt x="433" y="0"/>
                  </a:moveTo>
                  <a:cubicBezTo>
                    <a:pt x="313" y="60"/>
                    <a:pt x="179" y="120"/>
                    <a:pt x="60" y="254"/>
                  </a:cubicBezTo>
                  <a:cubicBezTo>
                    <a:pt x="1" y="313"/>
                    <a:pt x="1" y="433"/>
                    <a:pt x="1" y="626"/>
                  </a:cubicBezTo>
                  <a:cubicBezTo>
                    <a:pt x="1" y="841"/>
                    <a:pt x="254" y="1067"/>
                    <a:pt x="478" y="1067"/>
                  </a:cubicBezTo>
                  <a:cubicBezTo>
                    <a:pt x="503" y="1067"/>
                    <a:pt x="528" y="1064"/>
                    <a:pt x="552" y="1058"/>
                  </a:cubicBezTo>
                  <a:cubicBezTo>
                    <a:pt x="686" y="1058"/>
                    <a:pt x="865" y="999"/>
                    <a:pt x="924" y="865"/>
                  </a:cubicBezTo>
                  <a:cubicBezTo>
                    <a:pt x="999" y="745"/>
                    <a:pt x="1058" y="626"/>
                    <a:pt x="1058" y="492"/>
                  </a:cubicBezTo>
                  <a:cubicBezTo>
                    <a:pt x="1058" y="179"/>
                    <a:pt x="686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4" name="Google Shape;5254;p31"/>
            <p:cNvSpPr/>
            <p:nvPr/>
          </p:nvSpPr>
          <p:spPr>
            <a:xfrm flipH="1">
              <a:off x="1123181" y="2069040"/>
              <a:ext cx="36592" cy="31413"/>
            </a:xfrm>
            <a:custGeom>
              <a:avLst/>
              <a:gdLst/>
              <a:ahLst/>
              <a:cxnLst/>
              <a:rect l="l" t="t" r="r" b="b"/>
              <a:pathLst>
                <a:path w="1173" h="1007" extrusionOk="0">
                  <a:moveTo>
                    <a:pt x="607" y="1"/>
                  </a:moveTo>
                  <a:cubicBezTo>
                    <a:pt x="368" y="1"/>
                    <a:pt x="115" y="194"/>
                    <a:pt x="55" y="448"/>
                  </a:cubicBezTo>
                  <a:cubicBezTo>
                    <a:pt x="1" y="721"/>
                    <a:pt x="246" y="1006"/>
                    <a:pt x="529" y="1006"/>
                  </a:cubicBezTo>
                  <a:cubicBezTo>
                    <a:pt x="554" y="1006"/>
                    <a:pt x="580" y="1004"/>
                    <a:pt x="607" y="999"/>
                  </a:cubicBezTo>
                  <a:cubicBezTo>
                    <a:pt x="666" y="999"/>
                    <a:pt x="741" y="999"/>
                    <a:pt x="741" y="939"/>
                  </a:cubicBezTo>
                  <a:cubicBezTo>
                    <a:pt x="860" y="939"/>
                    <a:pt x="979" y="880"/>
                    <a:pt x="1039" y="820"/>
                  </a:cubicBezTo>
                  <a:cubicBezTo>
                    <a:pt x="1113" y="746"/>
                    <a:pt x="1173" y="626"/>
                    <a:pt x="1173" y="567"/>
                  </a:cubicBezTo>
                  <a:cubicBezTo>
                    <a:pt x="1173" y="448"/>
                    <a:pt x="1173" y="314"/>
                    <a:pt x="1039" y="254"/>
                  </a:cubicBezTo>
                  <a:cubicBezTo>
                    <a:pt x="979" y="135"/>
                    <a:pt x="919" y="75"/>
                    <a:pt x="800" y="75"/>
                  </a:cubicBezTo>
                  <a:cubicBezTo>
                    <a:pt x="741" y="75"/>
                    <a:pt x="666" y="75"/>
                    <a:pt x="6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5" name="Google Shape;5255;p31"/>
            <p:cNvSpPr/>
            <p:nvPr/>
          </p:nvSpPr>
          <p:spPr>
            <a:xfrm flipH="1">
              <a:off x="863857" y="2176382"/>
              <a:ext cx="151077" cy="264471"/>
            </a:xfrm>
            <a:custGeom>
              <a:avLst/>
              <a:gdLst/>
              <a:ahLst/>
              <a:cxnLst/>
              <a:rect l="l" t="t" r="r" b="b"/>
              <a:pathLst>
                <a:path w="4843" h="8478" extrusionOk="0">
                  <a:moveTo>
                    <a:pt x="4190" y="1"/>
                  </a:moveTo>
                  <a:cubicBezTo>
                    <a:pt x="3999" y="1"/>
                    <a:pt x="3787" y="128"/>
                    <a:pt x="3725" y="359"/>
                  </a:cubicBezTo>
                  <a:cubicBezTo>
                    <a:pt x="3666" y="597"/>
                    <a:pt x="3606" y="850"/>
                    <a:pt x="3546" y="1163"/>
                  </a:cubicBezTo>
                  <a:lnTo>
                    <a:pt x="3472" y="1163"/>
                  </a:lnTo>
                  <a:cubicBezTo>
                    <a:pt x="2727" y="3204"/>
                    <a:pt x="254" y="5066"/>
                    <a:pt x="120" y="7301"/>
                  </a:cubicBezTo>
                  <a:cubicBezTo>
                    <a:pt x="1" y="7495"/>
                    <a:pt x="60" y="7673"/>
                    <a:pt x="195" y="7807"/>
                  </a:cubicBezTo>
                  <a:lnTo>
                    <a:pt x="195" y="8046"/>
                  </a:lnTo>
                  <a:cubicBezTo>
                    <a:pt x="254" y="8299"/>
                    <a:pt x="433" y="8478"/>
                    <a:pt x="746" y="8478"/>
                  </a:cubicBezTo>
                  <a:cubicBezTo>
                    <a:pt x="4411" y="7927"/>
                    <a:pt x="4843" y="3264"/>
                    <a:pt x="4530" y="359"/>
                  </a:cubicBezTo>
                  <a:cubicBezTo>
                    <a:pt x="4530" y="113"/>
                    <a:pt x="4369" y="1"/>
                    <a:pt x="4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6" name="Google Shape;5256;p31"/>
            <p:cNvSpPr/>
            <p:nvPr/>
          </p:nvSpPr>
          <p:spPr>
            <a:xfrm flipH="1">
              <a:off x="879205" y="2063456"/>
              <a:ext cx="27452" cy="21431"/>
            </a:xfrm>
            <a:custGeom>
              <a:avLst/>
              <a:gdLst/>
              <a:ahLst/>
              <a:cxnLst/>
              <a:rect l="l" t="t" r="r" b="b"/>
              <a:pathLst>
                <a:path w="880" h="687" extrusionOk="0">
                  <a:moveTo>
                    <a:pt x="448" y="1"/>
                  </a:moveTo>
                  <a:cubicBezTo>
                    <a:pt x="1" y="1"/>
                    <a:pt x="75" y="686"/>
                    <a:pt x="507" y="686"/>
                  </a:cubicBezTo>
                  <a:cubicBezTo>
                    <a:pt x="880" y="686"/>
                    <a:pt x="820" y="1"/>
                    <a:pt x="4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7" name="Google Shape;5257;p31"/>
            <p:cNvSpPr/>
            <p:nvPr/>
          </p:nvSpPr>
          <p:spPr>
            <a:xfrm flipH="1">
              <a:off x="902414" y="2661589"/>
              <a:ext cx="176221" cy="146835"/>
            </a:xfrm>
            <a:custGeom>
              <a:avLst/>
              <a:gdLst/>
              <a:ahLst/>
              <a:cxnLst/>
              <a:rect l="l" t="t" r="r" b="b"/>
              <a:pathLst>
                <a:path w="5649" h="4707" extrusionOk="0">
                  <a:moveTo>
                    <a:pt x="5142" y="0"/>
                  </a:moveTo>
                  <a:cubicBezTo>
                    <a:pt x="4590" y="879"/>
                    <a:pt x="4099" y="1624"/>
                    <a:pt x="3279" y="2309"/>
                  </a:cubicBezTo>
                  <a:cubicBezTo>
                    <a:pt x="2475" y="2980"/>
                    <a:pt x="1492" y="3426"/>
                    <a:pt x="553" y="3799"/>
                  </a:cubicBezTo>
                  <a:cubicBezTo>
                    <a:pt x="1" y="3957"/>
                    <a:pt x="330" y="4706"/>
                    <a:pt x="794" y="4706"/>
                  </a:cubicBezTo>
                  <a:cubicBezTo>
                    <a:pt x="856" y="4706"/>
                    <a:pt x="920" y="4693"/>
                    <a:pt x="985" y="4663"/>
                  </a:cubicBezTo>
                  <a:cubicBezTo>
                    <a:pt x="2669" y="3978"/>
                    <a:pt x="5648" y="2175"/>
                    <a:pt x="52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8" name="Google Shape;5258;p31"/>
            <p:cNvSpPr/>
            <p:nvPr/>
          </p:nvSpPr>
          <p:spPr>
            <a:xfrm flipH="1">
              <a:off x="865729" y="904905"/>
              <a:ext cx="42020" cy="96954"/>
            </a:xfrm>
            <a:custGeom>
              <a:avLst/>
              <a:gdLst/>
              <a:ahLst/>
              <a:cxnLst/>
              <a:rect l="l" t="t" r="r" b="b"/>
              <a:pathLst>
                <a:path w="1347" h="3108" extrusionOk="0">
                  <a:moveTo>
                    <a:pt x="670" y="1"/>
                  </a:moveTo>
                  <a:cubicBezTo>
                    <a:pt x="348" y="1"/>
                    <a:pt x="0" y="264"/>
                    <a:pt x="36" y="641"/>
                  </a:cubicBezTo>
                  <a:lnTo>
                    <a:pt x="36" y="1014"/>
                  </a:lnTo>
                  <a:cubicBezTo>
                    <a:pt x="110" y="1326"/>
                    <a:pt x="170" y="1639"/>
                    <a:pt x="170" y="1937"/>
                  </a:cubicBezTo>
                  <a:cubicBezTo>
                    <a:pt x="223" y="2161"/>
                    <a:pt x="369" y="3107"/>
                    <a:pt x="752" y="3107"/>
                  </a:cubicBezTo>
                  <a:cubicBezTo>
                    <a:pt x="802" y="3107"/>
                    <a:pt x="856" y="3091"/>
                    <a:pt x="915" y="3055"/>
                  </a:cubicBezTo>
                  <a:cubicBezTo>
                    <a:pt x="1347" y="2816"/>
                    <a:pt x="1228" y="2071"/>
                    <a:pt x="1287" y="1639"/>
                  </a:cubicBezTo>
                  <a:cubicBezTo>
                    <a:pt x="1287" y="1192"/>
                    <a:pt x="1347" y="760"/>
                    <a:pt x="1153" y="388"/>
                  </a:cubicBezTo>
                  <a:cubicBezTo>
                    <a:pt x="1082" y="115"/>
                    <a:pt x="882" y="1"/>
                    <a:pt x="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9" name="Google Shape;5259;p31"/>
            <p:cNvSpPr/>
            <p:nvPr/>
          </p:nvSpPr>
          <p:spPr>
            <a:xfrm flipH="1">
              <a:off x="848509" y="1850612"/>
              <a:ext cx="46512" cy="152544"/>
            </a:xfrm>
            <a:custGeom>
              <a:avLst/>
              <a:gdLst/>
              <a:ahLst/>
              <a:cxnLst/>
              <a:rect l="l" t="t" r="r" b="b"/>
              <a:pathLst>
                <a:path w="1491" h="4890" extrusionOk="0">
                  <a:moveTo>
                    <a:pt x="1371" y="1"/>
                  </a:moveTo>
                  <a:cubicBezTo>
                    <a:pt x="626" y="180"/>
                    <a:pt x="507" y="746"/>
                    <a:pt x="313" y="1416"/>
                  </a:cubicBezTo>
                  <a:cubicBezTo>
                    <a:pt x="134" y="2355"/>
                    <a:pt x="0" y="3785"/>
                    <a:pt x="447" y="4589"/>
                  </a:cubicBezTo>
                  <a:cubicBezTo>
                    <a:pt x="569" y="4790"/>
                    <a:pt x="765" y="4889"/>
                    <a:pt x="955" y="4889"/>
                  </a:cubicBezTo>
                  <a:cubicBezTo>
                    <a:pt x="1230" y="4889"/>
                    <a:pt x="1490" y="4682"/>
                    <a:pt x="1490" y="4277"/>
                  </a:cubicBezTo>
                  <a:cubicBezTo>
                    <a:pt x="1490" y="3532"/>
                    <a:pt x="1192" y="2727"/>
                    <a:pt x="1192" y="1923"/>
                  </a:cubicBezTo>
                  <a:cubicBezTo>
                    <a:pt x="1192" y="1550"/>
                    <a:pt x="1252" y="1118"/>
                    <a:pt x="1311" y="746"/>
                  </a:cubicBezTo>
                  <a:cubicBezTo>
                    <a:pt x="1371" y="552"/>
                    <a:pt x="1371" y="239"/>
                    <a:pt x="1431" y="61"/>
                  </a:cubicBezTo>
                  <a:cubicBezTo>
                    <a:pt x="1431" y="1"/>
                    <a:pt x="1371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0" name="Google Shape;5260;p31"/>
            <p:cNvSpPr/>
            <p:nvPr/>
          </p:nvSpPr>
          <p:spPr>
            <a:xfrm flipH="1">
              <a:off x="898702" y="811725"/>
              <a:ext cx="423878" cy="330792"/>
            </a:xfrm>
            <a:custGeom>
              <a:avLst/>
              <a:gdLst/>
              <a:ahLst/>
              <a:cxnLst/>
              <a:rect l="l" t="t" r="r" b="b"/>
              <a:pathLst>
                <a:path w="13588" h="10604" extrusionOk="0">
                  <a:moveTo>
                    <a:pt x="4717" y="1"/>
                  </a:moveTo>
                  <a:cubicBezTo>
                    <a:pt x="3560" y="1"/>
                    <a:pt x="2413" y="453"/>
                    <a:pt x="1356" y="961"/>
                  </a:cubicBezTo>
                  <a:cubicBezTo>
                    <a:pt x="671" y="1334"/>
                    <a:pt x="1" y="2079"/>
                    <a:pt x="239" y="2883"/>
                  </a:cubicBezTo>
                  <a:cubicBezTo>
                    <a:pt x="239" y="2943"/>
                    <a:pt x="179" y="3002"/>
                    <a:pt x="179" y="3062"/>
                  </a:cubicBezTo>
                  <a:cubicBezTo>
                    <a:pt x="239" y="3941"/>
                    <a:pt x="1237" y="4433"/>
                    <a:pt x="1982" y="4552"/>
                  </a:cubicBezTo>
                  <a:cubicBezTo>
                    <a:pt x="2126" y="4577"/>
                    <a:pt x="2270" y="4585"/>
                    <a:pt x="2414" y="4585"/>
                  </a:cubicBezTo>
                  <a:cubicBezTo>
                    <a:pt x="2702" y="4585"/>
                    <a:pt x="2990" y="4552"/>
                    <a:pt x="3278" y="4552"/>
                  </a:cubicBezTo>
                  <a:cubicBezTo>
                    <a:pt x="3725" y="4552"/>
                    <a:pt x="4157" y="4552"/>
                    <a:pt x="4589" y="4686"/>
                  </a:cubicBezTo>
                  <a:cubicBezTo>
                    <a:pt x="5394" y="4805"/>
                    <a:pt x="6198" y="5118"/>
                    <a:pt x="6883" y="5550"/>
                  </a:cubicBezTo>
                  <a:cubicBezTo>
                    <a:pt x="7628" y="5982"/>
                    <a:pt x="8313" y="6548"/>
                    <a:pt x="8805" y="7233"/>
                  </a:cubicBezTo>
                  <a:cubicBezTo>
                    <a:pt x="9431" y="8038"/>
                    <a:pt x="9863" y="8842"/>
                    <a:pt x="10489" y="9647"/>
                  </a:cubicBezTo>
                  <a:cubicBezTo>
                    <a:pt x="10823" y="10155"/>
                    <a:pt x="11349" y="10603"/>
                    <a:pt x="11993" y="10603"/>
                  </a:cubicBezTo>
                  <a:cubicBezTo>
                    <a:pt x="12066" y="10603"/>
                    <a:pt x="12141" y="10597"/>
                    <a:pt x="12217" y="10585"/>
                  </a:cubicBezTo>
                  <a:cubicBezTo>
                    <a:pt x="13215" y="10451"/>
                    <a:pt x="13587" y="9468"/>
                    <a:pt x="13468" y="8649"/>
                  </a:cubicBezTo>
                  <a:cubicBezTo>
                    <a:pt x="13334" y="7785"/>
                    <a:pt x="12842" y="6861"/>
                    <a:pt x="12410" y="6116"/>
                  </a:cubicBezTo>
                  <a:cubicBezTo>
                    <a:pt x="11978" y="5297"/>
                    <a:pt x="11412" y="4492"/>
                    <a:pt x="10801" y="3747"/>
                  </a:cubicBezTo>
                  <a:cubicBezTo>
                    <a:pt x="9550" y="2392"/>
                    <a:pt x="8001" y="1081"/>
                    <a:pt x="6332" y="336"/>
                  </a:cubicBezTo>
                  <a:cubicBezTo>
                    <a:pt x="5797" y="99"/>
                    <a:pt x="5256" y="1"/>
                    <a:pt x="47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1" name="Google Shape;5261;p31"/>
            <p:cNvSpPr/>
            <p:nvPr/>
          </p:nvSpPr>
          <p:spPr>
            <a:xfrm flipH="1">
              <a:off x="933578" y="1193677"/>
              <a:ext cx="336095" cy="257764"/>
            </a:xfrm>
            <a:custGeom>
              <a:avLst/>
              <a:gdLst/>
              <a:ahLst/>
              <a:cxnLst/>
              <a:rect l="l" t="t" r="r" b="b"/>
              <a:pathLst>
                <a:path w="10774" h="8263" extrusionOk="0">
                  <a:moveTo>
                    <a:pt x="2437" y="1"/>
                  </a:moveTo>
                  <a:cubicBezTo>
                    <a:pt x="476" y="1"/>
                    <a:pt x="1" y="1728"/>
                    <a:pt x="718" y="2617"/>
                  </a:cubicBezTo>
                  <a:cubicBezTo>
                    <a:pt x="2148" y="4539"/>
                    <a:pt x="7675" y="5224"/>
                    <a:pt x="10774" y="8263"/>
                  </a:cubicBezTo>
                  <a:cubicBezTo>
                    <a:pt x="10774" y="8263"/>
                    <a:pt x="9910" y="3302"/>
                    <a:pt x="5441" y="948"/>
                  </a:cubicBezTo>
                  <a:cubicBezTo>
                    <a:pt x="4200" y="265"/>
                    <a:pt x="3205" y="1"/>
                    <a:pt x="24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2" name="Google Shape;5262;p31"/>
            <p:cNvSpPr/>
            <p:nvPr/>
          </p:nvSpPr>
          <p:spPr>
            <a:xfrm flipH="1">
              <a:off x="887098" y="1263678"/>
              <a:ext cx="286776" cy="258326"/>
            </a:xfrm>
            <a:custGeom>
              <a:avLst/>
              <a:gdLst/>
              <a:ahLst/>
              <a:cxnLst/>
              <a:rect l="l" t="t" r="r" b="b"/>
              <a:pathLst>
                <a:path w="9193" h="8281" extrusionOk="0">
                  <a:moveTo>
                    <a:pt x="135" y="0"/>
                  </a:moveTo>
                  <a:cubicBezTo>
                    <a:pt x="75" y="0"/>
                    <a:pt x="75" y="0"/>
                    <a:pt x="1" y="60"/>
                  </a:cubicBezTo>
                  <a:cubicBezTo>
                    <a:pt x="1" y="120"/>
                    <a:pt x="75" y="194"/>
                    <a:pt x="135" y="254"/>
                  </a:cubicBezTo>
                  <a:cubicBezTo>
                    <a:pt x="627" y="313"/>
                    <a:pt x="1118" y="492"/>
                    <a:pt x="1565" y="745"/>
                  </a:cubicBezTo>
                  <a:cubicBezTo>
                    <a:pt x="1997" y="939"/>
                    <a:pt x="2429" y="1177"/>
                    <a:pt x="2861" y="1431"/>
                  </a:cubicBezTo>
                  <a:cubicBezTo>
                    <a:pt x="3725" y="1982"/>
                    <a:pt x="4545" y="2667"/>
                    <a:pt x="5215" y="3352"/>
                  </a:cubicBezTo>
                  <a:lnTo>
                    <a:pt x="5781" y="3918"/>
                  </a:lnTo>
                  <a:lnTo>
                    <a:pt x="6273" y="4470"/>
                  </a:lnTo>
                  <a:lnTo>
                    <a:pt x="6526" y="4782"/>
                  </a:lnTo>
                  <a:lnTo>
                    <a:pt x="6779" y="5095"/>
                  </a:lnTo>
                  <a:cubicBezTo>
                    <a:pt x="6898" y="5274"/>
                    <a:pt x="7077" y="5468"/>
                    <a:pt x="7211" y="5647"/>
                  </a:cubicBezTo>
                  <a:cubicBezTo>
                    <a:pt x="7524" y="6079"/>
                    <a:pt x="7822" y="6526"/>
                    <a:pt x="8135" y="6958"/>
                  </a:cubicBezTo>
                  <a:cubicBezTo>
                    <a:pt x="8388" y="7390"/>
                    <a:pt x="8641" y="7822"/>
                    <a:pt x="8939" y="8254"/>
                  </a:cubicBezTo>
                  <a:cubicBezTo>
                    <a:pt x="8939" y="8254"/>
                    <a:pt x="8973" y="8280"/>
                    <a:pt x="9012" y="8280"/>
                  </a:cubicBezTo>
                  <a:cubicBezTo>
                    <a:pt x="9032" y="8280"/>
                    <a:pt x="9054" y="8273"/>
                    <a:pt x="9073" y="8254"/>
                  </a:cubicBezTo>
                  <a:cubicBezTo>
                    <a:pt x="9133" y="8254"/>
                    <a:pt x="9193" y="8194"/>
                    <a:pt x="9133" y="8134"/>
                  </a:cubicBezTo>
                  <a:cubicBezTo>
                    <a:pt x="8880" y="7643"/>
                    <a:pt x="8641" y="7196"/>
                    <a:pt x="8448" y="6704"/>
                  </a:cubicBezTo>
                  <a:cubicBezTo>
                    <a:pt x="8135" y="6272"/>
                    <a:pt x="7897" y="5840"/>
                    <a:pt x="7584" y="5408"/>
                  </a:cubicBezTo>
                  <a:cubicBezTo>
                    <a:pt x="7450" y="5215"/>
                    <a:pt x="7271" y="4961"/>
                    <a:pt x="7152" y="4782"/>
                  </a:cubicBezTo>
                  <a:lnTo>
                    <a:pt x="6898" y="4470"/>
                  </a:lnTo>
                  <a:lnTo>
                    <a:pt x="6645" y="4157"/>
                  </a:lnTo>
                  <a:lnTo>
                    <a:pt x="6154" y="3606"/>
                  </a:lnTo>
                  <a:lnTo>
                    <a:pt x="5587" y="3039"/>
                  </a:lnTo>
                  <a:cubicBezTo>
                    <a:pt x="4843" y="2295"/>
                    <a:pt x="4038" y="1609"/>
                    <a:pt x="3114" y="1058"/>
                  </a:cubicBezTo>
                  <a:cubicBezTo>
                    <a:pt x="2176" y="567"/>
                    <a:pt x="1252" y="120"/>
                    <a:pt x="13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3" name="Google Shape;5263;p31"/>
            <p:cNvSpPr/>
            <p:nvPr/>
          </p:nvSpPr>
          <p:spPr>
            <a:xfrm flipH="1">
              <a:off x="1187318" y="1436686"/>
              <a:ext cx="344393" cy="364358"/>
            </a:xfrm>
            <a:custGeom>
              <a:avLst/>
              <a:gdLst/>
              <a:ahLst/>
              <a:cxnLst/>
              <a:rect l="l" t="t" r="r" b="b"/>
              <a:pathLst>
                <a:path w="11040" h="11680" extrusionOk="0">
                  <a:moveTo>
                    <a:pt x="7057" y="0"/>
                  </a:moveTo>
                  <a:cubicBezTo>
                    <a:pt x="5196" y="0"/>
                    <a:pt x="2852" y="1528"/>
                    <a:pt x="1491" y="4823"/>
                  </a:cubicBezTo>
                  <a:cubicBezTo>
                    <a:pt x="60" y="8056"/>
                    <a:pt x="1" y="8979"/>
                    <a:pt x="373" y="9471"/>
                  </a:cubicBezTo>
                  <a:cubicBezTo>
                    <a:pt x="433" y="9546"/>
                    <a:pt x="433" y="9605"/>
                    <a:pt x="492" y="9665"/>
                  </a:cubicBezTo>
                  <a:cubicBezTo>
                    <a:pt x="924" y="10037"/>
                    <a:pt x="2846" y="9724"/>
                    <a:pt x="4023" y="10156"/>
                  </a:cubicBezTo>
                  <a:cubicBezTo>
                    <a:pt x="4157" y="10216"/>
                    <a:pt x="4276" y="10290"/>
                    <a:pt x="4396" y="10350"/>
                  </a:cubicBezTo>
                  <a:cubicBezTo>
                    <a:pt x="4768" y="10588"/>
                    <a:pt x="5215" y="10782"/>
                    <a:pt x="5587" y="10961"/>
                  </a:cubicBezTo>
                  <a:cubicBezTo>
                    <a:pt x="6677" y="11444"/>
                    <a:pt x="7785" y="11680"/>
                    <a:pt x="8676" y="11680"/>
                  </a:cubicBezTo>
                  <a:cubicBezTo>
                    <a:pt x="9404" y="11680"/>
                    <a:pt x="9987" y="11522"/>
                    <a:pt x="10295" y="11214"/>
                  </a:cubicBezTo>
                  <a:lnTo>
                    <a:pt x="10355" y="11214"/>
                  </a:lnTo>
                  <a:cubicBezTo>
                    <a:pt x="10355" y="11154"/>
                    <a:pt x="10429" y="11095"/>
                    <a:pt x="10489" y="11035"/>
                  </a:cubicBezTo>
                  <a:cubicBezTo>
                    <a:pt x="11040" y="10037"/>
                    <a:pt x="9863" y="7683"/>
                    <a:pt x="9803" y="5136"/>
                  </a:cubicBezTo>
                  <a:cubicBezTo>
                    <a:pt x="9684" y="2648"/>
                    <a:pt x="9610" y="413"/>
                    <a:pt x="7569" y="41"/>
                  </a:cubicBezTo>
                  <a:cubicBezTo>
                    <a:pt x="7403" y="14"/>
                    <a:pt x="7232" y="0"/>
                    <a:pt x="7057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4" name="Google Shape;5264;p31"/>
            <p:cNvSpPr/>
            <p:nvPr/>
          </p:nvSpPr>
          <p:spPr>
            <a:xfrm flipH="1">
              <a:off x="1210559" y="1778583"/>
              <a:ext cx="151046" cy="46668"/>
            </a:xfrm>
            <a:custGeom>
              <a:avLst/>
              <a:gdLst/>
              <a:ahLst/>
              <a:cxnLst/>
              <a:rect l="l" t="t" r="r" b="b"/>
              <a:pathLst>
                <a:path w="4842" h="1496" extrusionOk="0">
                  <a:moveTo>
                    <a:pt x="134" y="1"/>
                  </a:moveTo>
                  <a:cubicBezTo>
                    <a:pt x="134" y="507"/>
                    <a:pt x="60" y="999"/>
                    <a:pt x="0" y="1431"/>
                  </a:cubicBezTo>
                  <a:cubicBezTo>
                    <a:pt x="395" y="1476"/>
                    <a:pt x="762" y="1495"/>
                    <a:pt x="1104" y="1495"/>
                  </a:cubicBezTo>
                  <a:cubicBezTo>
                    <a:pt x="3616" y="1495"/>
                    <a:pt x="4737" y="425"/>
                    <a:pt x="4842" y="254"/>
                  </a:cubicBezTo>
                  <a:lnTo>
                    <a:pt x="4842" y="254"/>
                  </a:lnTo>
                  <a:cubicBezTo>
                    <a:pt x="4534" y="562"/>
                    <a:pt x="3951" y="720"/>
                    <a:pt x="3223" y="720"/>
                  </a:cubicBezTo>
                  <a:cubicBezTo>
                    <a:pt x="2332" y="720"/>
                    <a:pt x="1224" y="484"/>
                    <a:pt x="134" y="1"/>
                  </a:cubicBezTo>
                  <a:close/>
                </a:path>
              </a:pathLst>
            </a:custGeom>
            <a:solidFill>
              <a:srgbClr val="EE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5" name="Google Shape;5265;p31"/>
            <p:cNvSpPr/>
            <p:nvPr/>
          </p:nvSpPr>
          <p:spPr>
            <a:xfrm flipH="1">
              <a:off x="1357393" y="1753502"/>
              <a:ext cx="147365" cy="245879"/>
            </a:xfrm>
            <a:custGeom>
              <a:avLst/>
              <a:gdLst/>
              <a:ahLst/>
              <a:cxnLst/>
              <a:rect l="l" t="t" r="r" b="b"/>
              <a:pathLst>
                <a:path w="4724" h="7882" extrusionOk="0">
                  <a:moveTo>
                    <a:pt x="3159" y="0"/>
                  </a:moveTo>
                  <a:cubicBezTo>
                    <a:pt x="3159" y="0"/>
                    <a:pt x="2861" y="805"/>
                    <a:pt x="2489" y="1803"/>
                  </a:cubicBezTo>
                  <a:cubicBezTo>
                    <a:pt x="1863" y="3412"/>
                    <a:pt x="865" y="5647"/>
                    <a:pt x="314" y="6332"/>
                  </a:cubicBezTo>
                  <a:cubicBezTo>
                    <a:pt x="1" y="6764"/>
                    <a:pt x="1237" y="7822"/>
                    <a:pt x="2489" y="7881"/>
                  </a:cubicBezTo>
                  <a:cubicBezTo>
                    <a:pt x="3666" y="7881"/>
                    <a:pt x="4157" y="7702"/>
                    <a:pt x="4276" y="7330"/>
                  </a:cubicBezTo>
                  <a:cubicBezTo>
                    <a:pt x="4410" y="7077"/>
                    <a:pt x="4410" y="4842"/>
                    <a:pt x="4589" y="2235"/>
                  </a:cubicBezTo>
                  <a:cubicBezTo>
                    <a:pt x="4649" y="1803"/>
                    <a:pt x="4723" y="1311"/>
                    <a:pt x="4723" y="805"/>
                  </a:cubicBezTo>
                  <a:cubicBezTo>
                    <a:pt x="4351" y="626"/>
                    <a:pt x="3904" y="432"/>
                    <a:pt x="3532" y="194"/>
                  </a:cubicBezTo>
                  <a:cubicBezTo>
                    <a:pt x="3412" y="134"/>
                    <a:pt x="3293" y="60"/>
                    <a:pt x="3159" y="0"/>
                  </a:cubicBezTo>
                  <a:close/>
                </a:path>
              </a:pathLst>
            </a:custGeom>
            <a:solidFill>
              <a:srgbClr val="AE6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6" name="Google Shape;5266;p31"/>
            <p:cNvSpPr/>
            <p:nvPr/>
          </p:nvSpPr>
          <p:spPr>
            <a:xfrm flipH="1">
              <a:off x="1406182" y="1732134"/>
              <a:ext cx="113893" cy="77613"/>
            </a:xfrm>
            <a:custGeom>
              <a:avLst/>
              <a:gdLst/>
              <a:ahLst/>
              <a:cxnLst/>
              <a:rect l="l" t="t" r="r" b="b"/>
              <a:pathLst>
                <a:path w="3651" h="2488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34"/>
                    <a:pt x="864" y="1564"/>
                    <a:pt x="2980" y="2488"/>
                  </a:cubicBezTo>
                  <a:cubicBezTo>
                    <a:pt x="3352" y="1490"/>
                    <a:pt x="3650" y="685"/>
                    <a:pt x="3650" y="685"/>
                  </a:cubicBezTo>
                  <a:cubicBezTo>
                    <a:pt x="2473" y="253"/>
                    <a:pt x="551" y="566"/>
                    <a:pt x="119" y="194"/>
                  </a:cubicBezTo>
                  <a:cubicBezTo>
                    <a:pt x="60" y="134"/>
                    <a:pt x="60" y="75"/>
                    <a:pt x="0" y="0"/>
                  </a:cubicBezTo>
                  <a:close/>
                </a:path>
              </a:pathLst>
            </a:custGeom>
            <a:solidFill>
              <a:srgbClr val="EE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7" name="Google Shape;5267;p31"/>
            <p:cNvSpPr/>
            <p:nvPr/>
          </p:nvSpPr>
          <p:spPr>
            <a:xfrm flipH="1">
              <a:off x="1310913" y="1437934"/>
              <a:ext cx="141781" cy="310016"/>
            </a:xfrm>
            <a:custGeom>
              <a:avLst/>
              <a:gdLst/>
              <a:ahLst/>
              <a:cxnLst/>
              <a:rect l="l" t="t" r="r" b="b"/>
              <a:pathLst>
                <a:path w="4545" h="9938" extrusionOk="0">
                  <a:moveTo>
                    <a:pt x="4470" y="1"/>
                  </a:moveTo>
                  <a:cubicBezTo>
                    <a:pt x="4410" y="61"/>
                    <a:pt x="4410" y="61"/>
                    <a:pt x="4350" y="120"/>
                  </a:cubicBezTo>
                  <a:cubicBezTo>
                    <a:pt x="4291" y="195"/>
                    <a:pt x="4231" y="195"/>
                    <a:pt x="4231" y="254"/>
                  </a:cubicBezTo>
                  <a:cubicBezTo>
                    <a:pt x="4097" y="314"/>
                    <a:pt x="4038" y="373"/>
                    <a:pt x="3978" y="493"/>
                  </a:cubicBezTo>
                  <a:cubicBezTo>
                    <a:pt x="3799" y="686"/>
                    <a:pt x="3665" y="865"/>
                    <a:pt x="3546" y="1059"/>
                  </a:cubicBezTo>
                  <a:cubicBezTo>
                    <a:pt x="3293" y="1431"/>
                    <a:pt x="3054" y="1804"/>
                    <a:pt x="2801" y="2176"/>
                  </a:cubicBezTo>
                  <a:cubicBezTo>
                    <a:pt x="2309" y="2980"/>
                    <a:pt x="1863" y="3785"/>
                    <a:pt x="1430" y="4589"/>
                  </a:cubicBezTo>
                  <a:cubicBezTo>
                    <a:pt x="1058" y="5409"/>
                    <a:pt x="745" y="6273"/>
                    <a:pt x="447" y="7137"/>
                  </a:cubicBezTo>
                  <a:cubicBezTo>
                    <a:pt x="194" y="8016"/>
                    <a:pt x="0" y="8939"/>
                    <a:pt x="134" y="9878"/>
                  </a:cubicBezTo>
                  <a:lnTo>
                    <a:pt x="134" y="9938"/>
                  </a:lnTo>
                  <a:lnTo>
                    <a:pt x="194" y="9878"/>
                  </a:lnTo>
                  <a:cubicBezTo>
                    <a:pt x="134" y="9431"/>
                    <a:pt x="194" y="8939"/>
                    <a:pt x="254" y="8507"/>
                  </a:cubicBezTo>
                  <a:cubicBezTo>
                    <a:pt x="313" y="8075"/>
                    <a:pt x="447" y="7643"/>
                    <a:pt x="566" y="7196"/>
                  </a:cubicBezTo>
                  <a:cubicBezTo>
                    <a:pt x="820" y="6332"/>
                    <a:pt x="1192" y="5468"/>
                    <a:pt x="1565" y="4664"/>
                  </a:cubicBezTo>
                  <a:cubicBezTo>
                    <a:pt x="1997" y="3845"/>
                    <a:pt x="2429" y="3040"/>
                    <a:pt x="2920" y="2236"/>
                  </a:cubicBezTo>
                  <a:cubicBezTo>
                    <a:pt x="3114" y="1863"/>
                    <a:pt x="3352" y="1491"/>
                    <a:pt x="3665" y="1118"/>
                  </a:cubicBezTo>
                  <a:cubicBezTo>
                    <a:pt x="3799" y="940"/>
                    <a:pt x="3918" y="746"/>
                    <a:pt x="4038" y="567"/>
                  </a:cubicBezTo>
                  <a:cubicBezTo>
                    <a:pt x="4097" y="433"/>
                    <a:pt x="4172" y="373"/>
                    <a:pt x="4291" y="314"/>
                  </a:cubicBezTo>
                  <a:cubicBezTo>
                    <a:pt x="4350" y="254"/>
                    <a:pt x="4410" y="120"/>
                    <a:pt x="4544" y="120"/>
                  </a:cubicBezTo>
                  <a:lnTo>
                    <a:pt x="4544" y="61"/>
                  </a:lnTo>
                  <a:lnTo>
                    <a:pt x="44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8" name="Google Shape;5268;p31"/>
            <p:cNvSpPr/>
            <p:nvPr/>
          </p:nvSpPr>
          <p:spPr>
            <a:xfrm flipH="1">
              <a:off x="1326729" y="1453282"/>
              <a:ext cx="154790" cy="290488"/>
            </a:xfrm>
            <a:custGeom>
              <a:avLst/>
              <a:gdLst/>
              <a:ahLst/>
              <a:cxnLst/>
              <a:rect l="l" t="t" r="r" b="b"/>
              <a:pathLst>
                <a:path w="4962" h="9312" extrusionOk="0">
                  <a:moveTo>
                    <a:pt x="4902" y="1"/>
                  </a:moveTo>
                  <a:cubicBezTo>
                    <a:pt x="4038" y="313"/>
                    <a:pt x="3353" y="939"/>
                    <a:pt x="2727" y="1624"/>
                  </a:cubicBezTo>
                  <a:cubicBezTo>
                    <a:pt x="2116" y="2310"/>
                    <a:pt x="1550" y="3114"/>
                    <a:pt x="1118" y="3919"/>
                  </a:cubicBezTo>
                  <a:cubicBezTo>
                    <a:pt x="999" y="4097"/>
                    <a:pt x="924" y="4351"/>
                    <a:pt x="805" y="4544"/>
                  </a:cubicBezTo>
                  <a:cubicBezTo>
                    <a:pt x="686" y="4723"/>
                    <a:pt x="626" y="4976"/>
                    <a:pt x="552" y="5155"/>
                  </a:cubicBezTo>
                  <a:cubicBezTo>
                    <a:pt x="373" y="5587"/>
                    <a:pt x="254" y="6034"/>
                    <a:pt x="179" y="6526"/>
                  </a:cubicBezTo>
                  <a:cubicBezTo>
                    <a:pt x="60" y="6958"/>
                    <a:pt x="1" y="7449"/>
                    <a:pt x="1" y="7896"/>
                  </a:cubicBezTo>
                  <a:cubicBezTo>
                    <a:pt x="1" y="8135"/>
                    <a:pt x="60" y="8388"/>
                    <a:pt x="60" y="8567"/>
                  </a:cubicBezTo>
                  <a:cubicBezTo>
                    <a:pt x="60" y="8701"/>
                    <a:pt x="120" y="8820"/>
                    <a:pt x="120" y="8939"/>
                  </a:cubicBezTo>
                  <a:cubicBezTo>
                    <a:pt x="179" y="9073"/>
                    <a:pt x="179" y="9192"/>
                    <a:pt x="179" y="9252"/>
                  </a:cubicBezTo>
                  <a:lnTo>
                    <a:pt x="254" y="9312"/>
                  </a:lnTo>
                  <a:lnTo>
                    <a:pt x="314" y="9252"/>
                  </a:lnTo>
                  <a:cubicBezTo>
                    <a:pt x="60" y="8328"/>
                    <a:pt x="60" y="7449"/>
                    <a:pt x="254" y="6526"/>
                  </a:cubicBezTo>
                  <a:cubicBezTo>
                    <a:pt x="433" y="5662"/>
                    <a:pt x="805" y="4783"/>
                    <a:pt x="1237" y="3978"/>
                  </a:cubicBezTo>
                  <a:cubicBezTo>
                    <a:pt x="1669" y="3174"/>
                    <a:pt x="2176" y="2369"/>
                    <a:pt x="2787" y="1684"/>
                  </a:cubicBezTo>
                  <a:cubicBezTo>
                    <a:pt x="3099" y="1371"/>
                    <a:pt x="3412" y="1058"/>
                    <a:pt x="3785" y="745"/>
                  </a:cubicBezTo>
                  <a:cubicBezTo>
                    <a:pt x="4157" y="507"/>
                    <a:pt x="4530" y="254"/>
                    <a:pt x="4962" y="75"/>
                  </a:cubicBezTo>
                  <a:lnTo>
                    <a:pt x="49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9" name="Google Shape;5269;p31"/>
            <p:cNvSpPr/>
            <p:nvPr/>
          </p:nvSpPr>
          <p:spPr>
            <a:xfrm flipH="1">
              <a:off x="1287704" y="1439805"/>
              <a:ext cx="112489" cy="319780"/>
            </a:xfrm>
            <a:custGeom>
              <a:avLst/>
              <a:gdLst/>
              <a:ahLst/>
              <a:cxnLst/>
              <a:rect l="l" t="t" r="r" b="b"/>
              <a:pathLst>
                <a:path w="3606" h="10251" extrusionOk="0">
                  <a:moveTo>
                    <a:pt x="3531" y="1"/>
                  </a:moveTo>
                  <a:cubicBezTo>
                    <a:pt x="2921" y="626"/>
                    <a:pt x="2414" y="1431"/>
                    <a:pt x="2042" y="2235"/>
                  </a:cubicBezTo>
                  <a:cubicBezTo>
                    <a:pt x="1610" y="3040"/>
                    <a:pt x="1297" y="3919"/>
                    <a:pt x="1058" y="4783"/>
                  </a:cubicBezTo>
                  <a:cubicBezTo>
                    <a:pt x="805" y="5647"/>
                    <a:pt x="626" y="6585"/>
                    <a:pt x="373" y="7449"/>
                  </a:cubicBezTo>
                  <a:cubicBezTo>
                    <a:pt x="314" y="7881"/>
                    <a:pt x="254" y="8388"/>
                    <a:pt x="120" y="8820"/>
                  </a:cubicBezTo>
                  <a:cubicBezTo>
                    <a:pt x="120" y="9073"/>
                    <a:pt x="60" y="9252"/>
                    <a:pt x="60" y="9505"/>
                  </a:cubicBezTo>
                  <a:cubicBezTo>
                    <a:pt x="60" y="9684"/>
                    <a:pt x="1" y="9937"/>
                    <a:pt x="60" y="10190"/>
                  </a:cubicBezTo>
                  <a:lnTo>
                    <a:pt x="60" y="10250"/>
                  </a:lnTo>
                  <a:lnTo>
                    <a:pt x="120" y="10190"/>
                  </a:lnTo>
                  <a:cubicBezTo>
                    <a:pt x="120" y="9937"/>
                    <a:pt x="120" y="9744"/>
                    <a:pt x="180" y="9505"/>
                  </a:cubicBezTo>
                  <a:cubicBezTo>
                    <a:pt x="180" y="9252"/>
                    <a:pt x="254" y="9073"/>
                    <a:pt x="254" y="8820"/>
                  </a:cubicBezTo>
                  <a:cubicBezTo>
                    <a:pt x="314" y="8388"/>
                    <a:pt x="433" y="7956"/>
                    <a:pt x="492" y="7509"/>
                  </a:cubicBezTo>
                  <a:cubicBezTo>
                    <a:pt x="686" y="6585"/>
                    <a:pt x="924" y="5721"/>
                    <a:pt x="1178" y="4842"/>
                  </a:cubicBezTo>
                  <a:cubicBezTo>
                    <a:pt x="1297" y="4410"/>
                    <a:pt x="1431" y="3978"/>
                    <a:pt x="1610" y="3546"/>
                  </a:cubicBezTo>
                  <a:cubicBezTo>
                    <a:pt x="1744" y="3114"/>
                    <a:pt x="1923" y="2742"/>
                    <a:pt x="2116" y="2295"/>
                  </a:cubicBezTo>
                  <a:cubicBezTo>
                    <a:pt x="2295" y="1863"/>
                    <a:pt x="2548" y="1490"/>
                    <a:pt x="2787" y="1118"/>
                  </a:cubicBezTo>
                  <a:cubicBezTo>
                    <a:pt x="3040" y="745"/>
                    <a:pt x="3293" y="373"/>
                    <a:pt x="36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0" name="Google Shape;5270;p31"/>
            <p:cNvSpPr/>
            <p:nvPr/>
          </p:nvSpPr>
          <p:spPr>
            <a:xfrm flipH="1">
              <a:off x="1268644" y="1445857"/>
              <a:ext cx="75305" cy="342521"/>
            </a:xfrm>
            <a:custGeom>
              <a:avLst/>
              <a:gdLst/>
              <a:ahLst/>
              <a:cxnLst/>
              <a:rect l="l" t="t" r="r" b="b"/>
              <a:pathLst>
                <a:path w="2414" h="10980" extrusionOk="0">
                  <a:moveTo>
                    <a:pt x="2354" y="0"/>
                  </a:moveTo>
                  <a:lnTo>
                    <a:pt x="2295" y="60"/>
                  </a:lnTo>
                  <a:cubicBezTo>
                    <a:pt x="1863" y="864"/>
                    <a:pt x="1609" y="1728"/>
                    <a:pt x="1356" y="2667"/>
                  </a:cubicBezTo>
                  <a:cubicBezTo>
                    <a:pt x="1118" y="3531"/>
                    <a:pt x="864" y="4469"/>
                    <a:pt x="745" y="5393"/>
                  </a:cubicBezTo>
                  <a:cubicBezTo>
                    <a:pt x="552" y="6332"/>
                    <a:pt x="432" y="7255"/>
                    <a:pt x="313" y="8134"/>
                  </a:cubicBezTo>
                  <a:cubicBezTo>
                    <a:pt x="179" y="9058"/>
                    <a:pt x="60" y="9996"/>
                    <a:pt x="0" y="10920"/>
                  </a:cubicBezTo>
                  <a:lnTo>
                    <a:pt x="0" y="10980"/>
                  </a:lnTo>
                  <a:lnTo>
                    <a:pt x="60" y="10920"/>
                  </a:lnTo>
                  <a:lnTo>
                    <a:pt x="239" y="9550"/>
                  </a:lnTo>
                  <a:lnTo>
                    <a:pt x="432" y="8194"/>
                  </a:lnTo>
                  <a:cubicBezTo>
                    <a:pt x="492" y="7255"/>
                    <a:pt x="686" y="6332"/>
                    <a:pt x="864" y="5393"/>
                  </a:cubicBezTo>
                  <a:cubicBezTo>
                    <a:pt x="984" y="4469"/>
                    <a:pt x="1177" y="3591"/>
                    <a:pt x="1431" y="2667"/>
                  </a:cubicBezTo>
                  <a:cubicBezTo>
                    <a:pt x="1550" y="2235"/>
                    <a:pt x="1728" y="1803"/>
                    <a:pt x="1863" y="1356"/>
                  </a:cubicBezTo>
                  <a:cubicBezTo>
                    <a:pt x="2041" y="924"/>
                    <a:pt x="2175" y="492"/>
                    <a:pt x="2414" y="60"/>
                  </a:cubicBezTo>
                  <a:lnTo>
                    <a:pt x="23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1" name="Google Shape;5271;p31"/>
            <p:cNvSpPr/>
            <p:nvPr/>
          </p:nvSpPr>
          <p:spPr>
            <a:xfrm flipH="1">
              <a:off x="1249116" y="1467226"/>
              <a:ext cx="44640" cy="332788"/>
            </a:xfrm>
            <a:custGeom>
              <a:avLst/>
              <a:gdLst/>
              <a:ahLst/>
              <a:cxnLst/>
              <a:rect l="l" t="t" r="r" b="b"/>
              <a:pathLst>
                <a:path w="1431" h="10668" extrusionOk="0">
                  <a:moveTo>
                    <a:pt x="1430" y="1"/>
                  </a:moveTo>
                  <a:lnTo>
                    <a:pt x="1371" y="60"/>
                  </a:lnTo>
                  <a:cubicBezTo>
                    <a:pt x="1118" y="865"/>
                    <a:pt x="864" y="1729"/>
                    <a:pt x="686" y="2608"/>
                  </a:cubicBezTo>
                  <a:cubicBezTo>
                    <a:pt x="566" y="3472"/>
                    <a:pt x="373" y="4395"/>
                    <a:pt x="254" y="5274"/>
                  </a:cubicBezTo>
                  <a:cubicBezTo>
                    <a:pt x="194" y="6138"/>
                    <a:pt x="119" y="7077"/>
                    <a:pt x="60" y="7941"/>
                  </a:cubicBezTo>
                  <a:cubicBezTo>
                    <a:pt x="0" y="8805"/>
                    <a:pt x="0" y="9743"/>
                    <a:pt x="0" y="10608"/>
                  </a:cubicBezTo>
                  <a:lnTo>
                    <a:pt x="0" y="10667"/>
                  </a:lnTo>
                  <a:lnTo>
                    <a:pt x="60" y="10608"/>
                  </a:lnTo>
                  <a:cubicBezTo>
                    <a:pt x="60" y="10175"/>
                    <a:pt x="60" y="9743"/>
                    <a:pt x="119" y="9311"/>
                  </a:cubicBezTo>
                  <a:cubicBezTo>
                    <a:pt x="119" y="8805"/>
                    <a:pt x="119" y="8373"/>
                    <a:pt x="194" y="7941"/>
                  </a:cubicBezTo>
                  <a:cubicBezTo>
                    <a:pt x="194" y="7077"/>
                    <a:pt x="313" y="6138"/>
                    <a:pt x="432" y="5274"/>
                  </a:cubicBezTo>
                  <a:cubicBezTo>
                    <a:pt x="492" y="4395"/>
                    <a:pt x="626" y="3531"/>
                    <a:pt x="805" y="2667"/>
                  </a:cubicBezTo>
                  <a:cubicBezTo>
                    <a:pt x="939" y="2235"/>
                    <a:pt x="998" y="1788"/>
                    <a:pt x="1118" y="1356"/>
                  </a:cubicBezTo>
                  <a:cubicBezTo>
                    <a:pt x="1237" y="924"/>
                    <a:pt x="1371" y="492"/>
                    <a:pt x="1430" y="60"/>
                  </a:cubicBezTo>
                  <a:lnTo>
                    <a:pt x="1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2" name="Google Shape;5272;p31"/>
            <p:cNvSpPr/>
            <p:nvPr/>
          </p:nvSpPr>
          <p:spPr>
            <a:xfrm flipH="1">
              <a:off x="1227747" y="1534607"/>
              <a:ext cx="29292" cy="265407"/>
            </a:xfrm>
            <a:custGeom>
              <a:avLst/>
              <a:gdLst/>
              <a:ahLst/>
              <a:cxnLst/>
              <a:rect l="l" t="t" r="r" b="b"/>
              <a:pathLst>
                <a:path w="939" h="8508" extrusionOk="0">
                  <a:moveTo>
                    <a:pt x="805" y="1"/>
                  </a:moveTo>
                  <a:cubicBezTo>
                    <a:pt x="566" y="686"/>
                    <a:pt x="373" y="1371"/>
                    <a:pt x="194" y="2056"/>
                  </a:cubicBezTo>
                  <a:cubicBezTo>
                    <a:pt x="60" y="2801"/>
                    <a:pt x="0" y="3487"/>
                    <a:pt x="60" y="4232"/>
                  </a:cubicBezTo>
                  <a:cubicBezTo>
                    <a:pt x="60" y="4604"/>
                    <a:pt x="134" y="4917"/>
                    <a:pt x="194" y="5289"/>
                  </a:cubicBezTo>
                  <a:cubicBezTo>
                    <a:pt x="253" y="5662"/>
                    <a:pt x="373" y="5960"/>
                    <a:pt x="373" y="6332"/>
                  </a:cubicBezTo>
                  <a:cubicBezTo>
                    <a:pt x="566" y="7017"/>
                    <a:pt x="566" y="7762"/>
                    <a:pt x="507" y="8448"/>
                  </a:cubicBezTo>
                  <a:lnTo>
                    <a:pt x="507" y="8507"/>
                  </a:lnTo>
                  <a:lnTo>
                    <a:pt x="566" y="8448"/>
                  </a:lnTo>
                  <a:cubicBezTo>
                    <a:pt x="626" y="8075"/>
                    <a:pt x="626" y="7762"/>
                    <a:pt x="626" y="7390"/>
                  </a:cubicBezTo>
                  <a:cubicBezTo>
                    <a:pt x="626" y="7017"/>
                    <a:pt x="566" y="6645"/>
                    <a:pt x="507" y="6332"/>
                  </a:cubicBezTo>
                  <a:cubicBezTo>
                    <a:pt x="373" y="5587"/>
                    <a:pt x="253" y="4917"/>
                    <a:pt x="194" y="4232"/>
                  </a:cubicBezTo>
                  <a:cubicBezTo>
                    <a:pt x="134" y="3487"/>
                    <a:pt x="194" y="2801"/>
                    <a:pt x="313" y="2116"/>
                  </a:cubicBezTo>
                  <a:cubicBezTo>
                    <a:pt x="373" y="1744"/>
                    <a:pt x="507" y="1371"/>
                    <a:pt x="566" y="1058"/>
                  </a:cubicBezTo>
                  <a:cubicBezTo>
                    <a:pt x="685" y="686"/>
                    <a:pt x="805" y="373"/>
                    <a:pt x="939" y="75"/>
                  </a:cubicBezTo>
                  <a:lnTo>
                    <a:pt x="8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0781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5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4" name="Google Shape;5274;p32"/>
          <p:cNvGrpSpPr/>
          <p:nvPr/>
        </p:nvGrpSpPr>
        <p:grpSpPr>
          <a:xfrm>
            <a:off x="410602" y="861567"/>
            <a:ext cx="11121295" cy="5681525"/>
            <a:chOff x="307951" y="646175"/>
            <a:chExt cx="8340971" cy="4261144"/>
          </a:xfrm>
        </p:grpSpPr>
        <p:sp>
          <p:nvSpPr>
            <p:cNvPr id="5275" name="Google Shape;5275;p32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6" name="Google Shape;5276;p32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7" name="Google Shape;5277;p32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8" name="Google Shape;5278;p32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9" name="Google Shape;5279;p32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0" name="Google Shape;5280;p32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1" name="Google Shape;5281;p32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2" name="Google Shape;5282;p32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3" name="Google Shape;5283;p32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4" name="Google Shape;5284;p32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5" name="Google Shape;5285;p32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6" name="Google Shape;5286;p32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7" name="Google Shape;5287;p32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8" name="Google Shape;5288;p32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9" name="Google Shape;5289;p32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0" name="Google Shape;5290;p32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1" name="Google Shape;5291;p32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2" name="Google Shape;5292;p32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3" name="Google Shape;5293;p32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4" name="Google Shape;5294;p32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5" name="Google Shape;5295;p32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6" name="Google Shape;5296;p32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7" name="Google Shape;5297;p32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8" name="Google Shape;5298;p32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9" name="Google Shape;5299;p32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0" name="Google Shape;5300;p32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1" name="Google Shape;5301;p32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2" name="Google Shape;5302;p32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3" name="Google Shape;5303;p32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4" name="Google Shape;5304;p32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5" name="Google Shape;5305;p32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6" name="Google Shape;5306;p32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7" name="Google Shape;5307;p32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8" name="Google Shape;5308;p32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9" name="Google Shape;5309;p32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0" name="Google Shape;5310;p32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1" name="Google Shape;5311;p32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2" name="Google Shape;5312;p32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3" name="Google Shape;5313;p32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4" name="Google Shape;5314;p32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5" name="Google Shape;5315;p32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6" name="Google Shape;5316;p32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7" name="Google Shape;5317;p32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8" name="Google Shape;5318;p32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9" name="Google Shape;5319;p32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0" name="Google Shape;5320;p32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1" name="Google Shape;5321;p32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2" name="Google Shape;5322;p32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3" name="Google Shape;5323;p32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4" name="Google Shape;5324;p32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5" name="Google Shape;5325;p32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6" name="Google Shape;5326;p32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7" name="Google Shape;5327;p32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8" name="Google Shape;5328;p32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9" name="Google Shape;5329;p32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0" name="Google Shape;5330;p32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1" name="Google Shape;5331;p32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2" name="Google Shape;5332;p32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3" name="Google Shape;5333;p32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4" name="Google Shape;5334;p32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5" name="Google Shape;5335;p32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6" name="Google Shape;5336;p32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7" name="Google Shape;5337;p32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8" name="Google Shape;5338;p32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9" name="Google Shape;5339;p32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0" name="Google Shape;5340;p32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1" name="Google Shape;5341;p32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2" name="Google Shape;5342;p32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3" name="Google Shape;5343;p32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4" name="Google Shape;5344;p32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5" name="Google Shape;5345;p32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6" name="Google Shape;5346;p32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7" name="Google Shape;5347;p32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8" name="Google Shape;5348;p32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9" name="Google Shape;5349;p32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0" name="Google Shape;5350;p32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1" name="Google Shape;5351;p32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2" name="Google Shape;5352;p32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3" name="Google Shape;5353;p32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4" name="Google Shape;5354;p32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5" name="Google Shape;5355;p32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6" name="Google Shape;5356;p32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7" name="Google Shape;5357;p32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8" name="Google Shape;5358;p32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9" name="Google Shape;5359;p32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0" name="Google Shape;5360;p32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1" name="Google Shape;5361;p32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2" name="Google Shape;5362;p32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3" name="Google Shape;5363;p32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4" name="Google Shape;5364;p32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5" name="Google Shape;5365;p32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6" name="Google Shape;5366;p32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7" name="Google Shape;5367;p32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8" name="Google Shape;5368;p32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9" name="Google Shape;5369;p32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0" name="Google Shape;5370;p32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1" name="Google Shape;5371;p32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2" name="Google Shape;5372;p32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3" name="Google Shape;5373;p32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4" name="Google Shape;5374;p32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5" name="Google Shape;5375;p32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6" name="Google Shape;5376;p32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7" name="Google Shape;5377;p32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8" name="Google Shape;5378;p32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9" name="Google Shape;5379;p32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0" name="Google Shape;5380;p32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1" name="Google Shape;5381;p32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2" name="Google Shape;5382;p32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3" name="Google Shape;5383;p32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4" name="Google Shape;5384;p32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5" name="Google Shape;5385;p32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6" name="Google Shape;5386;p32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7" name="Google Shape;5387;p32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8" name="Google Shape;5388;p32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9" name="Google Shape;5389;p32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0" name="Google Shape;5390;p32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1" name="Google Shape;5391;p32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2" name="Google Shape;5392;p32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3" name="Google Shape;5393;p32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4" name="Google Shape;5394;p32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5" name="Google Shape;5395;p32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6" name="Google Shape;5396;p32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7" name="Google Shape;5397;p32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8" name="Google Shape;5398;p32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9" name="Google Shape;5399;p32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0" name="Google Shape;5400;p32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1" name="Google Shape;5401;p32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2" name="Google Shape;5402;p32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3" name="Google Shape;5403;p32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4" name="Google Shape;5404;p32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5" name="Google Shape;5405;p32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6" name="Google Shape;5406;p32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7" name="Google Shape;5407;p32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8" name="Google Shape;5408;p32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9" name="Google Shape;5409;p32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0" name="Google Shape;5410;p32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1" name="Google Shape;5411;p32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2" name="Google Shape;5412;p32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3" name="Google Shape;5413;p32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4" name="Google Shape;5414;p32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5" name="Google Shape;5415;p32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6" name="Google Shape;5416;p32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7" name="Google Shape;5417;p32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8" name="Google Shape;5418;p32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9" name="Google Shape;5419;p32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0" name="Google Shape;5420;p32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1" name="Google Shape;5421;p32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2" name="Google Shape;5422;p32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3" name="Google Shape;5423;p32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4" name="Google Shape;5424;p32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5" name="Google Shape;5425;p32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6" name="Google Shape;5426;p32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7" name="Google Shape;5427;p32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8" name="Google Shape;5428;p32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9" name="Google Shape;5429;p32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0" name="Google Shape;5430;p32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1" name="Google Shape;5431;p32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2" name="Google Shape;5432;p32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3" name="Google Shape;5433;p32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34" name="Google Shape;5434;p32"/>
          <p:cNvGrpSpPr/>
          <p:nvPr/>
        </p:nvGrpSpPr>
        <p:grpSpPr>
          <a:xfrm>
            <a:off x="8546925" y="1003497"/>
            <a:ext cx="2879339" cy="5397692"/>
            <a:chOff x="6410194" y="752622"/>
            <a:chExt cx="2159504" cy="4048269"/>
          </a:xfrm>
        </p:grpSpPr>
        <p:sp>
          <p:nvSpPr>
            <p:cNvPr id="5435" name="Google Shape;5435;p32"/>
            <p:cNvSpPr/>
            <p:nvPr/>
          </p:nvSpPr>
          <p:spPr>
            <a:xfrm rot="10800000">
              <a:off x="8460921" y="4727426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6" name="Google Shape;5436;p32"/>
            <p:cNvSpPr/>
            <p:nvPr/>
          </p:nvSpPr>
          <p:spPr>
            <a:xfrm rot="10800000">
              <a:off x="8410728" y="4671650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9" y="1"/>
                  </a:moveTo>
                  <a:cubicBezTo>
                    <a:pt x="293" y="1"/>
                    <a:pt x="243" y="15"/>
                    <a:pt x="194" y="40"/>
                  </a:cubicBezTo>
                  <a:cubicBezTo>
                    <a:pt x="134" y="100"/>
                    <a:pt x="6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0" y="844"/>
                    <a:pt x="194" y="979"/>
                  </a:cubicBezTo>
                  <a:cubicBezTo>
                    <a:pt x="224" y="1008"/>
                    <a:pt x="269" y="1023"/>
                    <a:pt x="313" y="1023"/>
                  </a:cubicBezTo>
                  <a:cubicBezTo>
                    <a:pt x="358" y="1023"/>
                    <a:pt x="403" y="1008"/>
                    <a:pt x="432" y="979"/>
                  </a:cubicBezTo>
                  <a:cubicBezTo>
                    <a:pt x="566" y="785"/>
                    <a:pt x="566" y="666"/>
                    <a:pt x="626" y="532"/>
                  </a:cubicBezTo>
                  <a:cubicBezTo>
                    <a:pt x="626" y="472"/>
                    <a:pt x="626" y="412"/>
                    <a:pt x="566" y="353"/>
                  </a:cubicBezTo>
                  <a:cubicBezTo>
                    <a:pt x="566" y="293"/>
                    <a:pt x="566" y="159"/>
                    <a:pt x="507" y="100"/>
                  </a:cubicBezTo>
                  <a:cubicBezTo>
                    <a:pt x="463" y="30"/>
                    <a:pt x="404" y="1"/>
                    <a:pt x="3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7" name="Google Shape;5437;p32"/>
            <p:cNvSpPr/>
            <p:nvPr/>
          </p:nvSpPr>
          <p:spPr>
            <a:xfrm rot="10800000">
              <a:off x="8360535" y="470789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8" name="Google Shape;5438;p32"/>
            <p:cNvSpPr/>
            <p:nvPr/>
          </p:nvSpPr>
          <p:spPr>
            <a:xfrm rot="10800000">
              <a:off x="8290846" y="4696294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9" name="Google Shape;5439;p32"/>
            <p:cNvSpPr/>
            <p:nvPr/>
          </p:nvSpPr>
          <p:spPr>
            <a:xfrm rot="10800000">
              <a:off x="8354515" y="4627166"/>
              <a:ext cx="19559" cy="25018"/>
            </a:xfrm>
            <a:custGeom>
              <a:avLst/>
              <a:gdLst/>
              <a:ahLst/>
              <a:cxnLst/>
              <a:rect l="l" t="t" r="r" b="b"/>
              <a:pathLst>
                <a:path w="627" h="802" extrusionOk="0">
                  <a:moveTo>
                    <a:pt x="254" y="1"/>
                  </a:moveTo>
                  <a:cubicBezTo>
                    <a:pt x="120" y="75"/>
                    <a:pt x="120" y="135"/>
                    <a:pt x="61" y="195"/>
                  </a:cubicBezTo>
                  <a:cubicBezTo>
                    <a:pt x="61" y="254"/>
                    <a:pt x="1" y="314"/>
                    <a:pt x="1" y="373"/>
                  </a:cubicBezTo>
                  <a:cubicBezTo>
                    <a:pt x="1" y="507"/>
                    <a:pt x="61" y="627"/>
                    <a:pt x="195" y="746"/>
                  </a:cubicBezTo>
                  <a:cubicBezTo>
                    <a:pt x="224" y="783"/>
                    <a:pt x="269" y="802"/>
                    <a:pt x="321" y="802"/>
                  </a:cubicBezTo>
                  <a:cubicBezTo>
                    <a:pt x="373" y="802"/>
                    <a:pt x="433" y="783"/>
                    <a:pt x="493" y="746"/>
                  </a:cubicBezTo>
                  <a:lnTo>
                    <a:pt x="493" y="686"/>
                  </a:lnTo>
                  <a:cubicBezTo>
                    <a:pt x="567" y="627"/>
                    <a:pt x="627" y="507"/>
                    <a:pt x="627" y="448"/>
                  </a:cubicBezTo>
                  <a:lnTo>
                    <a:pt x="627" y="254"/>
                  </a:lnTo>
                  <a:cubicBezTo>
                    <a:pt x="567" y="195"/>
                    <a:pt x="567" y="135"/>
                    <a:pt x="493" y="75"/>
                  </a:cubicBezTo>
                  <a:cubicBezTo>
                    <a:pt x="433" y="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0" name="Google Shape;5440;p32"/>
            <p:cNvSpPr/>
            <p:nvPr/>
          </p:nvSpPr>
          <p:spPr>
            <a:xfrm rot="10800000">
              <a:off x="8465101" y="4648409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1" name="Google Shape;5441;p32"/>
            <p:cNvSpPr/>
            <p:nvPr/>
          </p:nvSpPr>
          <p:spPr>
            <a:xfrm rot="10800000">
              <a:off x="7837738" y="4727426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2" name="Google Shape;5442;p32"/>
            <p:cNvSpPr/>
            <p:nvPr/>
          </p:nvSpPr>
          <p:spPr>
            <a:xfrm rot="10800000">
              <a:off x="7787078" y="4671650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3" name="Google Shape;5443;p32"/>
            <p:cNvSpPr/>
            <p:nvPr/>
          </p:nvSpPr>
          <p:spPr>
            <a:xfrm rot="10800000">
              <a:off x="7736885" y="470789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4" name="Google Shape;5444;p32"/>
            <p:cNvSpPr/>
            <p:nvPr/>
          </p:nvSpPr>
          <p:spPr>
            <a:xfrm rot="10800000">
              <a:off x="7667164" y="4696294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5" name="Google Shape;5445;p32"/>
            <p:cNvSpPr/>
            <p:nvPr/>
          </p:nvSpPr>
          <p:spPr>
            <a:xfrm rot="10800000">
              <a:off x="7731301" y="4627166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6" name="Google Shape;5446;p32"/>
            <p:cNvSpPr/>
            <p:nvPr/>
          </p:nvSpPr>
          <p:spPr>
            <a:xfrm rot="10800000">
              <a:off x="7841451" y="4648409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7" name="Google Shape;5447;p32"/>
            <p:cNvSpPr/>
            <p:nvPr/>
          </p:nvSpPr>
          <p:spPr>
            <a:xfrm rot="10800000">
              <a:off x="8114719" y="4566616"/>
              <a:ext cx="290488" cy="182397"/>
            </a:xfrm>
            <a:custGeom>
              <a:avLst/>
              <a:gdLst/>
              <a:ahLst/>
              <a:cxnLst/>
              <a:rect l="l" t="t" r="r" b="b"/>
              <a:pathLst>
                <a:path w="9312" h="5847" extrusionOk="0">
                  <a:moveTo>
                    <a:pt x="5731" y="1"/>
                  </a:moveTo>
                  <a:cubicBezTo>
                    <a:pt x="3403" y="1"/>
                    <a:pt x="1232" y="1731"/>
                    <a:pt x="627" y="2986"/>
                  </a:cubicBezTo>
                  <a:cubicBezTo>
                    <a:pt x="1" y="4356"/>
                    <a:pt x="2429" y="5846"/>
                    <a:pt x="4783" y="5846"/>
                  </a:cubicBezTo>
                  <a:cubicBezTo>
                    <a:pt x="4805" y="5847"/>
                    <a:pt x="4827" y="5847"/>
                    <a:pt x="4849" y="5847"/>
                  </a:cubicBezTo>
                  <a:cubicBezTo>
                    <a:pt x="7187" y="5847"/>
                    <a:pt x="9075" y="2727"/>
                    <a:pt x="9193" y="2122"/>
                  </a:cubicBezTo>
                  <a:cubicBezTo>
                    <a:pt x="9312" y="1615"/>
                    <a:pt x="8388" y="125"/>
                    <a:pt x="5960" y="6"/>
                  </a:cubicBezTo>
                  <a:cubicBezTo>
                    <a:pt x="5884" y="2"/>
                    <a:pt x="5807" y="1"/>
                    <a:pt x="57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8" name="Google Shape;5448;p32"/>
            <p:cNvSpPr/>
            <p:nvPr/>
          </p:nvSpPr>
          <p:spPr>
            <a:xfrm rot="10800000">
              <a:off x="8007814" y="4646101"/>
              <a:ext cx="313728" cy="113893"/>
            </a:xfrm>
            <a:custGeom>
              <a:avLst/>
              <a:gdLst/>
              <a:ahLst/>
              <a:cxnLst/>
              <a:rect l="l" t="t" r="r" b="b"/>
              <a:pathLst>
                <a:path w="10057" h="3651" extrusionOk="0">
                  <a:moveTo>
                    <a:pt x="9863" y="1"/>
                  </a:moveTo>
                  <a:cubicBezTo>
                    <a:pt x="9818" y="1"/>
                    <a:pt x="9773" y="16"/>
                    <a:pt x="9743" y="45"/>
                  </a:cubicBezTo>
                  <a:cubicBezTo>
                    <a:pt x="9743" y="45"/>
                    <a:pt x="9609" y="105"/>
                    <a:pt x="9431" y="358"/>
                  </a:cubicBezTo>
                  <a:cubicBezTo>
                    <a:pt x="9311" y="418"/>
                    <a:pt x="9177" y="552"/>
                    <a:pt x="9058" y="671"/>
                  </a:cubicBezTo>
                  <a:cubicBezTo>
                    <a:pt x="8864" y="790"/>
                    <a:pt x="8686" y="924"/>
                    <a:pt x="8492" y="1044"/>
                  </a:cubicBezTo>
                  <a:cubicBezTo>
                    <a:pt x="8373" y="1103"/>
                    <a:pt x="8313" y="1163"/>
                    <a:pt x="8194" y="1222"/>
                  </a:cubicBezTo>
                  <a:cubicBezTo>
                    <a:pt x="8060" y="1297"/>
                    <a:pt x="7941" y="1356"/>
                    <a:pt x="7822" y="1416"/>
                  </a:cubicBezTo>
                  <a:cubicBezTo>
                    <a:pt x="7568" y="1535"/>
                    <a:pt x="7315" y="1669"/>
                    <a:pt x="7077" y="1788"/>
                  </a:cubicBezTo>
                  <a:cubicBezTo>
                    <a:pt x="6764" y="1848"/>
                    <a:pt x="6451" y="1967"/>
                    <a:pt x="6198" y="2101"/>
                  </a:cubicBezTo>
                  <a:cubicBezTo>
                    <a:pt x="5885" y="2161"/>
                    <a:pt x="5587" y="2280"/>
                    <a:pt x="5274" y="2340"/>
                  </a:cubicBezTo>
                  <a:cubicBezTo>
                    <a:pt x="4961" y="2414"/>
                    <a:pt x="4648" y="2533"/>
                    <a:pt x="4336" y="2593"/>
                  </a:cubicBezTo>
                  <a:cubicBezTo>
                    <a:pt x="3963" y="2652"/>
                    <a:pt x="3650" y="2712"/>
                    <a:pt x="3412" y="2787"/>
                  </a:cubicBezTo>
                  <a:cubicBezTo>
                    <a:pt x="3099" y="2846"/>
                    <a:pt x="2786" y="2906"/>
                    <a:pt x="2533" y="2906"/>
                  </a:cubicBezTo>
                  <a:cubicBezTo>
                    <a:pt x="2235" y="2965"/>
                    <a:pt x="1982" y="3025"/>
                    <a:pt x="1729" y="3084"/>
                  </a:cubicBezTo>
                  <a:cubicBezTo>
                    <a:pt x="1237" y="3159"/>
                    <a:pt x="864" y="3219"/>
                    <a:pt x="552" y="3278"/>
                  </a:cubicBezTo>
                  <a:cubicBezTo>
                    <a:pt x="298" y="3278"/>
                    <a:pt x="120" y="3338"/>
                    <a:pt x="120" y="3338"/>
                  </a:cubicBezTo>
                  <a:cubicBezTo>
                    <a:pt x="60" y="3338"/>
                    <a:pt x="0" y="3397"/>
                    <a:pt x="0" y="3457"/>
                  </a:cubicBezTo>
                  <a:cubicBezTo>
                    <a:pt x="0" y="3591"/>
                    <a:pt x="60" y="3651"/>
                    <a:pt x="179" y="3651"/>
                  </a:cubicBezTo>
                  <a:lnTo>
                    <a:pt x="1118" y="3651"/>
                  </a:lnTo>
                  <a:cubicBezTo>
                    <a:pt x="1297" y="3651"/>
                    <a:pt x="1550" y="3591"/>
                    <a:pt x="1788" y="3591"/>
                  </a:cubicBezTo>
                  <a:cubicBezTo>
                    <a:pt x="2041" y="3591"/>
                    <a:pt x="2295" y="3531"/>
                    <a:pt x="2607" y="3531"/>
                  </a:cubicBezTo>
                  <a:cubicBezTo>
                    <a:pt x="2905" y="3457"/>
                    <a:pt x="3159" y="3397"/>
                    <a:pt x="3472" y="3397"/>
                  </a:cubicBezTo>
                  <a:cubicBezTo>
                    <a:pt x="3784" y="3338"/>
                    <a:pt x="4097" y="3278"/>
                    <a:pt x="4470" y="3219"/>
                  </a:cubicBezTo>
                  <a:cubicBezTo>
                    <a:pt x="4768" y="3159"/>
                    <a:pt x="5080" y="3084"/>
                    <a:pt x="5393" y="2965"/>
                  </a:cubicBezTo>
                  <a:cubicBezTo>
                    <a:pt x="5766" y="2906"/>
                    <a:pt x="6079" y="2787"/>
                    <a:pt x="6391" y="2652"/>
                  </a:cubicBezTo>
                  <a:cubicBezTo>
                    <a:pt x="6704" y="2593"/>
                    <a:pt x="7002" y="2474"/>
                    <a:pt x="7256" y="2340"/>
                  </a:cubicBezTo>
                  <a:cubicBezTo>
                    <a:pt x="7568" y="2220"/>
                    <a:pt x="7881" y="2042"/>
                    <a:pt x="8120" y="1908"/>
                  </a:cubicBezTo>
                  <a:cubicBezTo>
                    <a:pt x="8254" y="1848"/>
                    <a:pt x="8373" y="1788"/>
                    <a:pt x="8432" y="1669"/>
                  </a:cubicBezTo>
                  <a:cubicBezTo>
                    <a:pt x="8567" y="1595"/>
                    <a:pt x="8686" y="1535"/>
                    <a:pt x="8805" y="1476"/>
                  </a:cubicBezTo>
                  <a:cubicBezTo>
                    <a:pt x="8999" y="1297"/>
                    <a:pt x="9177" y="1163"/>
                    <a:pt x="9311" y="984"/>
                  </a:cubicBezTo>
                  <a:cubicBezTo>
                    <a:pt x="9490" y="850"/>
                    <a:pt x="9609" y="731"/>
                    <a:pt x="9684" y="611"/>
                  </a:cubicBezTo>
                  <a:cubicBezTo>
                    <a:pt x="9803" y="477"/>
                    <a:pt x="9863" y="418"/>
                    <a:pt x="9922" y="358"/>
                  </a:cubicBezTo>
                  <a:lnTo>
                    <a:pt x="9982" y="299"/>
                  </a:lnTo>
                  <a:cubicBezTo>
                    <a:pt x="10056" y="179"/>
                    <a:pt x="10056" y="105"/>
                    <a:pt x="9982" y="45"/>
                  </a:cubicBezTo>
                  <a:cubicBezTo>
                    <a:pt x="9952" y="16"/>
                    <a:pt x="9907" y="1"/>
                    <a:pt x="986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9" name="Google Shape;5449;p32"/>
            <p:cNvSpPr/>
            <p:nvPr/>
          </p:nvSpPr>
          <p:spPr>
            <a:xfrm rot="10800000">
              <a:off x="7942304" y="4409175"/>
              <a:ext cx="160810" cy="183770"/>
            </a:xfrm>
            <a:custGeom>
              <a:avLst/>
              <a:gdLst/>
              <a:ahLst/>
              <a:cxnLst/>
              <a:rect l="l" t="t" r="r" b="b"/>
              <a:pathLst>
                <a:path w="5155" h="5891" extrusionOk="0">
                  <a:moveTo>
                    <a:pt x="1850" y="0"/>
                  </a:moveTo>
                  <a:cubicBezTo>
                    <a:pt x="1611" y="0"/>
                    <a:pt x="1388" y="49"/>
                    <a:pt x="1192" y="158"/>
                  </a:cubicBezTo>
                  <a:cubicBezTo>
                    <a:pt x="0" y="843"/>
                    <a:pt x="447" y="4061"/>
                    <a:pt x="1058" y="4880"/>
                  </a:cubicBezTo>
                  <a:cubicBezTo>
                    <a:pt x="1599" y="5525"/>
                    <a:pt x="2364" y="5890"/>
                    <a:pt x="2888" y="5890"/>
                  </a:cubicBezTo>
                  <a:cubicBezTo>
                    <a:pt x="2970" y="5890"/>
                    <a:pt x="3046" y="5882"/>
                    <a:pt x="3114" y="5863"/>
                  </a:cubicBezTo>
                  <a:cubicBezTo>
                    <a:pt x="4097" y="5685"/>
                    <a:pt x="5155" y="4061"/>
                    <a:pt x="4976" y="2646"/>
                  </a:cubicBezTo>
                  <a:cubicBezTo>
                    <a:pt x="4813" y="1392"/>
                    <a:pt x="3119" y="0"/>
                    <a:pt x="18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0" name="Google Shape;5450;p32"/>
            <p:cNvSpPr/>
            <p:nvPr/>
          </p:nvSpPr>
          <p:spPr>
            <a:xfrm rot="10800000">
              <a:off x="8075663" y="4128826"/>
              <a:ext cx="158970" cy="220393"/>
            </a:xfrm>
            <a:custGeom>
              <a:avLst/>
              <a:gdLst/>
              <a:ahLst/>
              <a:cxnLst/>
              <a:rect l="l" t="t" r="r" b="b"/>
              <a:pathLst>
                <a:path w="5096" h="7065" extrusionOk="0">
                  <a:moveTo>
                    <a:pt x="2710" y="1"/>
                  </a:moveTo>
                  <a:cubicBezTo>
                    <a:pt x="2569" y="1"/>
                    <a:pt x="2429" y="34"/>
                    <a:pt x="2294" y="106"/>
                  </a:cubicBezTo>
                  <a:cubicBezTo>
                    <a:pt x="1311" y="658"/>
                    <a:pt x="0" y="2654"/>
                    <a:pt x="254" y="4576"/>
                  </a:cubicBezTo>
                  <a:cubicBezTo>
                    <a:pt x="541" y="6343"/>
                    <a:pt x="1611" y="7065"/>
                    <a:pt x="2070" y="7065"/>
                  </a:cubicBezTo>
                  <a:cubicBezTo>
                    <a:pt x="2110" y="7065"/>
                    <a:pt x="2145" y="7059"/>
                    <a:pt x="2175" y="7049"/>
                  </a:cubicBezTo>
                  <a:cubicBezTo>
                    <a:pt x="2667" y="6929"/>
                    <a:pt x="5095" y="5186"/>
                    <a:pt x="4902" y="3265"/>
                  </a:cubicBezTo>
                  <a:cubicBezTo>
                    <a:pt x="4746" y="1587"/>
                    <a:pt x="3682" y="1"/>
                    <a:pt x="27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1" name="Google Shape;5451;p32"/>
            <p:cNvSpPr/>
            <p:nvPr/>
          </p:nvSpPr>
          <p:spPr>
            <a:xfrm rot="10800000">
              <a:off x="8103083" y="4131196"/>
              <a:ext cx="106469" cy="118042"/>
            </a:xfrm>
            <a:custGeom>
              <a:avLst/>
              <a:gdLst/>
              <a:ahLst/>
              <a:cxnLst/>
              <a:rect l="l" t="t" r="r" b="b"/>
              <a:pathLst>
                <a:path w="3413" h="3784" extrusionOk="0">
                  <a:moveTo>
                    <a:pt x="939" y="2667"/>
                  </a:moveTo>
                  <a:lnTo>
                    <a:pt x="939" y="2667"/>
                  </a:lnTo>
                  <a:cubicBezTo>
                    <a:pt x="999" y="2726"/>
                    <a:pt x="999" y="2726"/>
                    <a:pt x="999" y="2801"/>
                  </a:cubicBezTo>
                  <a:cubicBezTo>
                    <a:pt x="999" y="2726"/>
                    <a:pt x="939" y="2726"/>
                    <a:pt x="939" y="2667"/>
                  </a:cubicBezTo>
                  <a:close/>
                  <a:moveTo>
                    <a:pt x="2369" y="0"/>
                  </a:moveTo>
                  <a:cubicBezTo>
                    <a:pt x="2235" y="0"/>
                    <a:pt x="2176" y="60"/>
                    <a:pt x="2116" y="119"/>
                  </a:cubicBezTo>
                  <a:lnTo>
                    <a:pt x="2116" y="313"/>
                  </a:lnTo>
                  <a:cubicBezTo>
                    <a:pt x="2057" y="372"/>
                    <a:pt x="2057" y="492"/>
                    <a:pt x="1997" y="685"/>
                  </a:cubicBezTo>
                  <a:cubicBezTo>
                    <a:pt x="1997" y="864"/>
                    <a:pt x="1923" y="1058"/>
                    <a:pt x="1863" y="1237"/>
                  </a:cubicBezTo>
                  <a:cubicBezTo>
                    <a:pt x="1863" y="1371"/>
                    <a:pt x="1803" y="1430"/>
                    <a:pt x="1803" y="1549"/>
                  </a:cubicBezTo>
                  <a:cubicBezTo>
                    <a:pt x="1803" y="1683"/>
                    <a:pt x="1744" y="1743"/>
                    <a:pt x="1744" y="1862"/>
                  </a:cubicBezTo>
                  <a:cubicBezTo>
                    <a:pt x="1744" y="1981"/>
                    <a:pt x="1684" y="2115"/>
                    <a:pt x="1684" y="2175"/>
                  </a:cubicBezTo>
                  <a:cubicBezTo>
                    <a:pt x="1625" y="2294"/>
                    <a:pt x="1625" y="2428"/>
                    <a:pt x="1625" y="2488"/>
                  </a:cubicBezTo>
                  <a:cubicBezTo>
                    <a:pt x="1550" y="2547"/>
                    <a:pt x="1550" y="2607"/>
                    <a:pt x="1550" y="2667"/>
                  </a:cubicBezTo>
                  <a:lnTo>
                    <a:pt x="1550" y="2547"/>
                  </a:lnTo>
                  <a:cubicBezTo>
                    <a:pt x="1490" y="2428"/>
                    <a:pt x="1490" y="2235"/>
                    <a:pt x="1490" y="2056"/>
                  </a:cubicBezTo>
                  <a:lnTo>
                    <a:pt x="1490" y="1549"/>
                  </a:lnTo>
                  <a:cubicBezTo>
                    <a:pt x="1431" y="1371"/>
                    <a:pt x="1431" y="1177"/>
                    <a:pt x="1431" y="1058"/>
                  </a:cubicBezTo>
                  <a:cubicBezTo>
                    <a:pt x="1431" y="804"/>
                    <a:pt x="1371" y="626"/>
                    <a:pt x="1371" y="626"/>
                  </a:cubicBezTo>
                  <a:cubicBezTo>
                    <a:pt x="1371" y="566"/>
                    <a:pt x="1312" y="492"/>
                    <a:pt x="1312" y="492"/>
                  </a:cubicBezTo>
                  <a:cubicBezTo>
                    <a:pt x="1273" y="475"/>
                    <a:pt x="1241" y="467"/>
                    <a:pt x="1213" y="467"/>
                  </a:cubicBezTo>
                  <a:cubicBezTo>
                    <a:pt x="1144" y="467"/>
                    <a:pt x="1101" y="513"/>
                    <a:pt x="1058" y="566"/>
                  </a:cubicBezTo>
                  <a:cubicBezTo>
                    <a:pt x="1058" y="566"/>
                    <a:pt x="999" y="745"/>
                    <a:pt x="939" y="1058"/>
                  </a:cubicBezTo>
                  <a:cubicBezTo>
                    <a:pt x="880" y="1311"/>
                    <a:pt x="880" y="1743"/>
                    <a:pt x="880" y="2115"/>
                  </a:cubicBezTo>
                  <a:cubicBezTo>
                    <a:pt x="880" y="2294"/>
                    <a:pt x="939" y="2488"/>
                    <a:pt x="939" y="2667"/>
                  </a:cubicBezTo>
                  <a:cubicBezTo>
                    <a:pt x="880" y="2607"/>
                    <a:pt x="880" y="2488"/>
                    <a:pt x="805" y="2428"/>
                  </a:cubicBezTo>
                  <a:cubicBezTo>
                    <a:pt x="805" y="2294"/>
                    <a:pt x="746" y="2235"/>
                    <a:pt x="746" y="2115"/>
                  </a:cubicBezTo>
                  <a:cubicBezTo>
                    <a:pt x="686" y="1981"/>
                    <a:pt x="686" y="1922"/>
                    <a:pt x="686" y="1803"/>
                  </a:cubicBezTo>
                  <a:cubicBezTo>
                    <a:pt x="626" y="1743"/>
                    <a:pt x="626" y="1609"/>
                    <a:pt x="626" y="1490"/>
                  </a:cubicBezTo>
                  <a:cubicBezTo>
                    <a:pt x="626" y="1430"/>
                    <a:pt x="567" y="1311"/>
                    <a:pt x="567" y="1237"/>
                  </a:cubicBezTo>
                  <a:lnTo>
                    <a:pt x="567" y="998"/>
                  </a:lnTo>
                  <a:cubicBezTo>
                    <a:pt x="567" y="804"/>
                    <a:pt x="507" y="685"/>
                    <a:pt x="507" y="566"/>
                  </a:cubicBezTo>
                  <a:lnTo>
                    <a:pt x="507" y="492"/>
                  </a:lnTo>
                  <a:lnTo>
                    <a:pt x="507" y="432"/>
                  </a:lnTo>
                  <a:cubicBezTo>
                    <a:pt x="507" y="372"/>
                    <a:pt x="507" y="313"/>
                    <a:pt x="433" y="253"/>
                  </a:cubicBezTo>
                  <a:cubicBezTo>
                    <a:pt x="314" y="253"/>
                    <a:pt x="254" y="313"/>
                    <a:pt x="194" y="372"/>
                  </a:cubicBezTo>
                  <a:lnTo>
                    <a:pt x="194" y="432"/>
                  </a:lnTo>
                  <a:cubicBezTo>
                    <a:pt x="194" y="432"/>
                    <a:pt x="194" y="492"/>
                    <a:pt x="135" y="492"/>
                  </a:cubicBezTo>
                  <a:cubicBezTo>
                    <a:pt x="135" y="626"/>
                    <a:pt x="60" y="745"/>
                    <a:pt x="60" y="939"/>
                  </a:cubicBezTo>
                  <a:cubicBezTo>
                    <a:pt x="60" y="1058"/>
                    <a:pt x="1" y="1117"/>
                    <a:pt x="1" y="1237"/>
                  </a:cubicBezTo>
                  <a:lnTo>
                    <a:pt x="1" y="1549"/>
                  </a:lnTo>
                  <a:cubicBezTo>
                    <a:pt x="1" y="1803"/>
                    <a:pt x="60" y="2056"/>
                    <a:pt x="135" y="2294"/>
                  </a:cubicBezTo>
                  <a:cubicBezTo>
                    <a:pt x="194" y="2428"/>
                    <a:pt x="194" y="2547"/>
                    <a:pt x="254" y="2607"/>
                  </a:cubicBezTo>
                  <a:cubicBezTo>
                    <a:pt x="314" y="2726"/>
                    <a:pt x="373" y="2860"/>
                    <a:pt x="433" y="2980"/>
                  </a:cubicBezTo>
                  <a:cubicBezTo>
                    <a:pt x="507" y="3039"/>
                    <a:pt x="567" y="3173"/>
                    <a:pt x="626" y="3233"/>
                  </a:cubicBezTo>
                  <a:cubicBezTo>
                    <a:pt x="686" y="3292"/>
                    <a:pt x="746" y="3412"/>
                    <a:pt x="805" y="3471"/>
                  </a:cubicBezTo>
                  <a:cubicBezTo>
                    <a:pt x="939" y="3546"/>
                    <a:pt x="999" y="3605"/>
                    <a:pt x="1058" y="3605"/>
                  </a:cubicBezTo>
                  <a:cubicBezTo>
                    <a:pt x="1118" y="3665"/>
                    <a:pt x="1178" y="3665"/>
                    <a:pt x="1178" y="3724"/>
                  </a:cubicBezTo>
                  <a:cubicBezTo>
                    <a:pt x="1312" y="3784"/>
                    <a:pt x="1371" y="3784"/>
                    <a:pt x="1371" y="3784"/>
                  </a:cubicBezTo>
                  <a:lnTo>
                    <a:pt x="1550" y="3784"/>
                  </a:lnTo>
                  <a:lnTo>
                    <a:pt x="1997" y="3352"/>
                  </a:lnTo>
                  <a:lnTo>
                    <a:pt x="2176" y="3173"/>
                  </a:lnTo>
                  <a:cubicBezTo>
                    <a:pt x="2235" y="3099"/>
                    <a:pt x="2295" y="3039"/>
                    <a:pt x="2369" y="2920"/>
                  </a:cubicBezTo>
                  <a:cubicBezTo>
                    <a:pt x="2429" y="2860"/>
                    <a:pt x="2489" y="2801"/>
                    <a:pt x="2548" y="2667"/>
                  </a:cubicBezTo>
                  <a:cubicBezTo>
                    <a:pt x="2608" y="2607"/>
                    <a:pt x="2667" y="2488"/>
                    <a:pt x="2742" y="2428"/>
                  </a:cubicBezTo>
                  <a:cubicBezTo>
                    <a:pt x="2861" y="2235"/>
                    <a:pt x="2980" y="2056"/>
                    <a:pt x="3040" y="1862"/>
                  </a:cubicBezTo>
                  <a:cubicBezTo>
                    <a:pt x="3114" y="1743"/>
                    <a:pt x="3174" y="1683"/>
                    <a:pt x="3174" y="1549"/>
                  </a:cubicBezTo>
                  <a:cubicBezTo>
                    <a:pt x="3233" y="1490"/>
                    <a:pt x="3233" y="1371"/>
                    <a:pt x="3293" y="1311"/>
                  </a:cubicBezTo>
                  <a:cubicBezTo>
                    <a:pt x="3353" y="1117"/>
                    <a:pt x="3353" y="998"/>
                    <a:pt x="3412" y="939"/>
                  </a:cubicBezTo>
                  <a:lnTo>
                    <a:pt x="3412" y="745"/>
                  </a:lnTo>
                  <a:cubicBezTo>
                    <a:pt x="3412" y="685"/>
                    <a:pt x="3412" y="626"/>
                    <a:pt x="3353" y="566"/>
                  </a:cubicBezTo>
                  <a:cubicBezTo>
                    <a:pt x="3233" y="566"/>
                    <a:pt x="3174" y="566"/>
                    <a:pt x="3114" y="626"/>
                  </a:cubicBezTo>
                  <a:cubicBezTo>
                    <a:pt x="3114" y="626"/>
                    <a:pt x="3114" y="685"/>
                    <a:pt x="3040" y="745"/>
                  </a:cubicBezTo>
                  <a:cubicBezTo>
                    <a:pt x="2980" y="864"/>
                    <a:pt x="2921" y="939"/>
                    <a:pt x="2801" y="1117"/>
                  </a:cubicBezTo>
                  <a:cubicBezTo>
                    <a:pt x="2742" y="1237"/>
                    <a:pt x="2667" y="1371"/>
                    <a:pt x="2548" y="1549"/>
                  </a:cubicBezTo>
                  <a:cubicBezTo>
                    <a:pt x="2489" y="1609"/>
                    <a:pt x="2429" y="1743"/>
                    <a:pt x="2369" y="1803"/>
                  </a:cubicBezTo>
                  <a:cubicBezTo>
                    <a:pt x="2369" y="1743"/>
                    <a:pt x="2429" y="1743"/>
                    <a:pt x="2429" y="1683"/>
                  </a:cubicBezTo>
                  <a:cubicBezTo>
                    <a:pt x="2429" y="1549"/>
                    <a:pt x="2429" y="1430"/>
                    <a:pt x="2489" y="1311"/>
                  </a:cubicBezTo>
                  <a:lnTo>
                    <a:pt x="2489" y="745"/>
                  </a:lnTo>
                  <a:lnTo>
                    <a:pt x="2489" y="313"/>
                  </a:lnTo>
                  <a:lnTo>
                    <a:pt x="2489" y="119"/>
                  </a:lnTo>
                  <a:cubicBezTo>
                    <a:pt x="2429" y="60"/>
                    <a:pt x="2429" y="0"/>
                    <a:pt x="23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2" name="Google Shape;5452;p32"/>
            <p:cNvSpPr/>
            <p:nvPr/>
          </p:nvSpPr>
          <p:spPr>
            <a:xfrm rot="10800000">
              <a:off x="7963673" y="4415601"/>
              <a:ext cx="108309" cy="116201"/>
            </a:xfrm>
            <a:custGeom>
              <a:avLst/>
              <a:gdLst/>
              <a:ahLst/>
              <a:cxnLst/>
              <a:rect l="l" t="t" r="r" b="b"/>
              <a:pathLst>
                <a:path w="3472" h="3725" extrusionOk="0">
                  <a:moveTo>
                    <a:pt x="1058" y="0"/>
                  </a:moveTo>
                  <a:cubicBezTo>
                    <a:pt x="999" y="60"/>
                    <a:pt x="939" y="60"/>
                    <a:pt x="939" y="120"/>
                  </a:cubicBezTo>
                  <a:lnTo>
                    <a:pt x="939" y="179"/>
                  </a:lnTo>
                  <a:lnTo>
                    <a:pt x="939" y="313"/>
                  </a:lnTo>
                  <a:lnTo>
                    <a:pt x="939" y="745"/>
                  </a:lnTo>
                  <a:cubicBezTo>
                    <a:pt x="939" y="924"/>
                    <a:pt x="999" y="1118"/>
                    <a:pt x="1058" y="1356"/>
                  </a:cubicBezTo>
                  <a:cubicBezTo>
                    <a:pt x="1058" y="1431"/>
                    <a:pt x="1058" y="1550"/>
                    <a:pt x="1118" y="1669"/>
                  </a:cubicBezTo>
                  <a:lnTo>
                    <a:pt x="1118" y="1803"/>
                  </a:lnTo>
                  <a:cubicBezTo>
                    <a:pt x="1118" y="1728"/>
                    <a:pt x="1058" y="1609"/>
                    <a:pt x="999" y="1550"/>
                  </a:cubicBezTo>
                  <a:cubicBezTo>
                    <a:pt x="864" y="1431"/>
                    <a:pt x="745" y="1237"/>
                    <a:pt x="626" y="1118"/>
                  </a:cubicBezTo>
                  <a:cubicBezTo>
                    <a:pt x="567" y="984"/>
                    <a:pt x="492" y="864"/>
                    <a:pt x="432" y="805"/>
                  </a:cubicBezTo>
                  <a:cubicBezTo>
                    <a:pt x="373" y="745"/>
                    <a:pt x="313" y="686"/>
                    <a:pt x="313" y="686"/>
                  </a:cubicBezTo>
                  <a:cubicBezTo>
                    <a:pt x="283" y="648"/>
                    <a:pt x="254" y="630"/>
                    <a:pt x="222" y="630"/>
                  </a:cubicBezTo>
                  <a:cubicBezTo>
                    <a:pt x="190" y="630"/>
                    <a:pt x="157" y="648"/>
                    <a:pt x="120" y="686"/>
                  </a:cubicBezTo>
                  <a:cubicBezTo>
                    <a:pt x="60" y="686"/>
                    <a:pt x="0" y="745"/>
                    <a:pt x="0" y="805"/>
                  </a:cubicBezTo>
                  <a:cubicBezTo>
                    <a:pt x="0" y="805"/>
                    <a:pt x="60" y="864"/>
                    <a:pt x="60" y="984"/>
                  </a:cubicBezTo>
                  <a:cubicBezTo>
                    <a:pt x="120" y="1118"/>
                    <a:pt x="120" y="1237"/>
                    <a:pt x="254" y="1356"/>
                  </a:cubicBezTo>
                  <a:cubicBezTo>
                    <a:pt x="254" y="1431"/>
                    <a:pt x="313" y="1550"/>
                    <a:pt x="313" y="1609"/>
                  </a:cubicBezTo>
                  <a:cubicBezTo>
                    <a:pt x="373" y="1728"/>
                    <a:pt x="432" y="1803"/>
                    <a:pt x="492" y="1863"/>
                  </a:cubicBezTo>
                  <a:cubicBezTo>
                    <a:pt x="626" y="2041"/>
                    <a:pt x="745" y="2235"/>
                    <a:pt x="864" y="2414"/>
                  </a:cubicBezTo>
                  <a:cubicBezTo>
                    <a:pt x="939" y="2548"/>
                    <a:pt x="999" y="2607"/>
                    <a:pt x="1058" y="2667"/>
                  </a:cubicBezTo>
                  <a:cubicBezTo>
                    <a:pt x="1118" y="2786"/>
                    <a:pt x="1177" y="2846"/>
                    <a:pt x="1311" y="2920"/>
                  </a:cubicBezTo>
                  <a:cubicBezTo>
                    <a:pt x="1371" y="3039"/>
                    <a:pt x="1431" y="3099"/>
                    <a:pt x="1490" y="3159"/>
                  </a:cubicBezTo>
                  <a:cubicBezTo>
                    <a:pt x="1550" y="3218"/>
                    <a:pt x="1609" y="3293"/>
                    <a:pt x="1684" y="3352"/>
                  </a:cubicBezTo>
                  <a:cubicBezTo>
                    <a:pt x="1922" y="3531"/>
                    <a:pt x="2116" y="3665"/>
                    <a:pt x="2116" y="3665"/>
                  </a:cubicBezTo>
                  <a:lnTo>
                    <a:pt x="2175" y="3725"/>
                  </a:lnTo>
                  <a:lnTo>
                    <a:pt x="2354" y="3725"/>
                  </a:lnTo>
                  <a:lnTo>
                    <a:pt x="2488" y="3591"/>
                  </a:lnTo>
                  <a:cubicBezTo>
                    <a:pt x="2548" y="3591"/>
                    <a:pt x="2607" y="3531"/>
                    <a:pt x="2667" y="3471"/>
                  </a:cubicBezTo>
                  <a:cubicBezTo>
                    <a:pt x="2667" y="3412"/>
                    <a:pt x="2727" y="3352"/>
                    <a:pt x="2861" y="3293"/>
                  </a:cubicBezTo>
                  <a:cubicBezTo>
                    <a:pt x="2920" y="3218"/>
                    <a:pt x="2980" y="3159"/>
                    <a:pt x="3040" y="3099"/>
                  </a:cubicBezTo>
                  <a:cubicBezTo>
                    <a:pt x="3099" y="2980"/>
                    <a:pt x="3174" y="2920"/>
                    <a:pt x="3174" y="2786"/>
                  </a:cubicBezTo>
                  <a:cubicBezTo>
                    <a:pt x="3233" y="2667"/>
                    <a:pt x="3293" y="2548"/>
                    <a:pt x="3352" y="2414"/>
                  </a:cubicBezTo>
                  <a:cubicBezTo>
                    <a:pt x="3352" y="2295"/>
                    <a:pt x="3412" y="2235"/>
                    <a:pt x="3412" y="2101"/>
                  </a:cubicBezTo>
                  <a:cubicBezTo>
                    <a:pt x="3472" y="1863"/>
                    <a:pt x="3472" y="1609"/>
                    <a:pt x="3472" y="1356"/>
                  </a:cubicBezTo>
                  <a:lnTo>
                    <a:pt x="3472" y="1058"/>
                  </a:lnTo>
                  <a:cubicBezTo>
                    <a:pt x="3412" y="924"/>
                    <a:pt x="3412" y="864"/>
                    <a:pt x="3412" y="745"/>
                  </a:cubicBezTo>
                  <a:cubicBezTo>
                    <a:pt x="3352" y="552"/>
                    <a:pt x="3293" y="432"/>
                    <a:pt x="3293" y="313"/>
                  </a:cubicBezTo>
                  <a:cubicBezTo>
                    <a:pt x="3233" y="313"/>
                    <a:pt x="3233" y="239"/>
                    <a:pt x="3233" y="239"/>
                  </a:cubicBezTo>
                  <a:lnTo>
                    <a:pt x="3233" y="179"/>
                  </a:lnTo>
                  <a:cubicBezTo>
                    <a:pt x="3191" y="137"/>
                    <a:pt x="3112" y="95"/>
                    <a:pt x="3048" y="95"/>
                  </a:cubicBezTo>
                  <a:cubicBezTo>
                    <a:pt x="3021" y="95"/>
                    <a:pt x="2997" y="102"/>
                    <a:pt x="2980" y="120"/>
                  </a:cubicBezTo>
                  <a:cubicBezTo>
                    <a:pt x="2920" y="120"/>
                    <a:pt x="2861" y="179"/>
                    <a:pt x="2861" y="239"/>
                  </a:cubicBezTo>
                  <a:cubicBezTo>
                    <a:pt x="2861" y="239"/>
                    <a:pt x="2861" y="313"/>
                    <a:pt x="2920" y="313"/>
                  </a:cubicBezTo>
                  <a:lnTo>
                    <a:pt x="2920" y="432"/>
                  </a:lnTo>
                  <a:lnTo>
                    <a:pt x="2920" y="805"/>
                  </a:lnTo>
                  <a:lnTo>
                    <a:pt x="2920" y="1058"/>
                  </a:lnTo>
                  <a:lnTo>
                    <a:pt x="2920" y="1356"/>
                  </a:lnTo>
                  <a:cubicBezTo>
                    <a:pt x="2920" y="1490"/>
                    <a:pt x="2861" y="1550"/>
                    <a:pt x="2861" y="1669"/>
                  </a:cubicBezTo>
                  <a:cubicBezTo>
                    <a:pt x="2861" y="1728"/>
                    <a:pt x="2861" y="1863"/>
                    <a:pt x="2801" y="1982"/>
                  </a:cubicBezTo>
                  <a:cubicBezTo>
                    <a:pt x="2801" y="2041"/>
                    <a:pt x="2801" y="2175"/>
                    <a:pt x="2727" y="2295"/>
                  </a:cubicBezTo>
                  <a:cubicBezTo>
                    <a:pt x="2727" y="2354"/>
                    <a:pt x="2727" y="2473"/>
                    <a:pt x="2667" y="2548"/>
                  </a:cubicBezTo>
                  <a:cubicBezTo>
                    <a:pt x="2667" y="2607"/>
                    <a:pt x="2607" y="2607"/>
                    <a:pt x="2607" y="2667"/>
                  </a:cubicBezTo>
                  <a:lnTo>
                    <a:pt x="2607" y="2548"/>
                  </a:lnTo>
                  <a:cubicBezTo>
                    <a:pt x="2667" y="2354"/>
                    <a:pt x="2667" y="2175"/>
                    <a:pt x="2667" y="1982"/>
                  </a:cubicBezTo>
                  <a:cubicBezTo>
                    <a:pt x="2667" y="1550"/>
                    <a:pt x="2607" y="1177"/>
                    <a:pt x="2548" y="924"/>
                  </a:cubicBezTo>
                  <a:cubicBezTo>
                    <a:pt x="2429" y="611"/>
                    <a:pt x="2354" y="432"/>
                    <a:pt x="2354" y="432"/>
                  </a:cubicBezTo>
                  <a:cubicBezTo>
                    <a:pt x="2295" y="373"/>
                    <a:pt x="2235" y="373"/>
                    <a:pt x="2116" y="373"/>
                  </a:cubicBezTo>
                  <a:cubicBezTo>
                    <a:pt x="2056" y="432"/>
                    <a:pt x="2056" y="492"/>
                    <a:pt x="2056" y="492"/>
                  </a:cubicBezTo>
                  <a:lnTo>
                    <a:pt x="2056" y="984"/>
                  </a:lnTo>
                  <a:lnTo>
                    <a:pt x="2056" y="1431"/>
                  </a:lnTo>
                  <a:lnTo>
                    <a:pt x="2056" y="1982"/>
                  </a:lnTo>
                  <a:lnTo>
                    <a:pt x="2056" y="2473"/>
                  </a:lnTo>
                  <a:lnTo>
                    <a:pt x="2056" y="2607"/>
                  </a:lnTo>
                  <a:cubicBezTo>
                    <a:pt x="2056" y="2548"/>
                    <a:pt x="2056" y="2473"/>
                    <a:pt x="1982" y="2414"/>
                  </a:cubicBezTo>
                  <a:cubicBezTo>
                    <a:pt x="1922" y="2354"/>
                    <a:pt x="1922" y="2235"/>
                    <a:pt x="1922" y="2101"/>
                  </a:cubicBezTo>
                  <a:cubicBezTo>
                    <a:pt x="1863" y="2041"/>
                    <a:pt x="1803" y="1922"/>
                    <a:pt x="1803" y="1803"/>
                  </a:cubicBezTo>
                  <a:cubicBezTo>
                    <a:pt x="1743" y="1728"/>
                    <a:pt x="1743" y="1609"/>
                    <a:pt x="1684" y="1490"/>
                  </a:cubicBezTo>
                  <a:cubicBezTo>
                    <a:pt x="1684" y="1356"/>
                    <a:pt x="1609" y="1296"/>
                    <a:pt x="1609" y="1177"/>
                  </a:cubicBezTo>
                  <a:cubicBezTo>
                    <a:pt x="1550" y="984"/>
                    <a:pt x="1490" y="805"/>
                    <a:pt x="1431" y="611"/>
                  </a:cubicBezTo>
                  <a:cubicBezTo>
                    <a:pt x="1371" y="492"/>
                    <a:pt x="1371" y="373"/>
                    <a:pt x="1311" y="239"/>
                  </a:cubicBezTo>
                  <a:cubicBezTo>
                    <a:pt x="1237" y="179"/>
                    <a:pt x="1237" y="120"/>
                    <a:pt x="1237" y="120"/>
                  </a:cubicBezTo>
                  <a:cubicBezTo>
                    <a:pt x="1237" y="0"/>
                    <a:pt x="1118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3" name="Google Shape;5453;p32"/>
            <p:cNvSpPr/>
            <p:nvPr/>
          </p:nvSpPr>
          <p:spPr>
            <a:xfrm rot="10800000">
              <a:off x="7758254" y="4241096"/>
              <a:ext cx="213935" cy="122222"/>
            </a:xfrm>
            <a:custGeom>
              <a:avLst/>
              <a:gdLst/>
              <a:ahLst/>
              <a:cxnLst/>
              <a:rect l="l" t="t" r="r" b="b"/>
              <a:pathLst>
                <a:path w="6858" h="3918" extrusionOk="0">
                  <a:moveTo>
                    <a:pt x="5335" y="0"/>
                  </a:moveTo>
                  <a:cubicBezTo>
                    <a:pt x="3545" y="0"/>
                    <a:pt x="1" y="1073"/>
                    <a:pt x="94" y="3404"/>
                  </a:cubicBezTo>
                  <a:cubicBezTo>
                    <a:pt x="94" y="3746"/>
                    <a:pt x="809" y="3918"/>
                    <a:pt x="1710" y="3918"/>
                  </a:cubicBezTo>
                  <a:cubicBezTo>
                    <a:pt x="2611" y="3918"/>
                    <a:pt x="3699" y="3746"/>
                    <a:pt x="4444" y="3404"/>
                  </a:cubicBezTo>
                  <a:cubicBezTo>
                    <a:pt x="5934" y="2733"/>
                    <a:pt x="6857" y="990"/>
                    <a:pt x="6306" y="246"/>
                  </a:cubicBezTo>
                  <a:cubicBezTo>
                    <a:pt x="6196" y="83"/>
                    <a:pt x="5833" y="0"/>
                    <a:pt x="5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4" name="Google Shape;5454;p32"/>
            <p:cNvSpPr/>
            <p:nvPr/>
          </p:nvSpPr>
          <p:spPr>
            <a:xfrm rot="10800000">
              <a:off x="7843322" y="4252950"/>
              <a:ext cx="118042" cy="87377"/>
            </a:xfrm>
            <a:custGeom>
              <a:avLst/>
              <a:gdLst/>
              <a:ahLst/>
              <a:cxnLst/>
              <a:rect l="l" t="t" r="r" b="b"/>
              <a:pathLst>
                <a:path w="3784" h="2801" extrusionOk="0">
                  <a:moveTo>
                    <a:pt x="3531" y="0"/>
                  </a:moveTo>
                  <a:cubicBezTo>
                    <a:pt x="3531" y="0"/>
                    <a:pt x="3277" y="60"/>
                    <a:pt x="2905" y="134"/>
                  </a:cubicBezTo>
                  <a:cubicBezTo>
                    <a:pt x="2667" y="194"/>
                    <a:pt x="2473" y="313"/>
                    <a:pt x="2235" y="373"/>
                  </a:cubicBezTo>
                  <a:cubicBezTo>
                    <a:pt x="2101" y="432"/>
                    <a:pt x="1981" y="507"/>
                    <a:pt x="1862" y="566"/>
                  </a:cubicBezTo>
                  <a:cubicBezTo>
                    <a:pt x="1728" y="626"/>
                    <a:pt x="1609" y="685"/>
                    <a:pt x="1549" y="745"/>
                  </a:cubicBezTo>
                  <a:cubicBezTo>
                    <a:pt x="1415" y="805"/>
                    <a:pt x="1296" y="879"/>
                    <a:pt x="1177" y="939"/>
                  </a:cubicBezTo>
                  <a:cubicBezTo>
                    <a:pt x="1043" y="998"/>
                    <a:pt x="924" y="1117"/>
                    <a:pt x="864" y="1177"/>
                  </a:cubicBezTo>
                  <a:cubicBezTo>
                    <a:pt x="745" y="1252"/>
                    <a:pt x="670" y="1371"/>
                    <a:pt x="551" y="1430"/>
                  </a:cubicBezTo>
                  <a:cubicBezTo>
                    <a:pt x="492" y="1490"/>
                    <a:pt x="432" y="1624"/>
                    <a:pt x="298" y="1684"/>
                  </a:cubicBezTo>
                  <a:cubicBezTo>
                    <a:pt x="238" y="1743"/>
                    <a:pt x="238" y="1862"/>
                    <a:pt x="179" y="1922"/>
                  </a:cubicBezTo>
                  <a:cubicBezTo>
                    <a:pt x="119" y="1922"/>
                    <a:pt x="119" y="1996"/>
                    <a:pt x="119" y="2056"/>
                  </a:cubicBezTo>
                  <a:cubicBezTo>
                    <a:pt x="60" y="2056"/>
                    <a:pt x="60" y="2116"/>
                    <a:pt x="60" y="2116"/>
                  </a:cubicBezTo>
                  <a:cubicBezTo>
                    <a:pt x="0" y="2235"/>
                    <a:pt x="0" y="2294"/>
                    <a:pt x="0" y="2294"/>
                  </a:cubicBezTo>
                  <a:cubicBezTo>
                    <a:pt x="0" y="2369"/>
                    <a:pt x="0" y="2428"/>
                    <a:pt x="60" y="2488"/>
                  </a:cubicBezTo>
                  <a:cubicBezTo>
                    <a:pt x="60" y="2488"/>
                    <a:pt x="60" y="2548"/>
                    <a:pt x="119" y="2548"/>
                  </a:cubicBezTo>
                  <a:cubicBezTo>
                    <a:pt x="119" y="2548"/>
                    <a:pt x="179" y="2548"/>
                    <a:pt x="238" y="2607"/>
                  </a:cubicBezTo>
                  <a:cubicBezTo>
                    <a:pt x="372" y="2607"/>
                    <a:pt x="492" y="2667"/>
                    <a:pt x="670" y="2741"/>
                  </a:cubicBezTo>
                  <a:lnTo>
                    <a:pt x="924" y="2741"/>
                  </a:lnTo>
                  <a:cubicBezTo>
                    <a:pt x="1043" y="2801"/>
                    <a:pt x="1117" y="2801"/>
                    <a:pt x="1237" y="2801"/>
                  </a:cubicBezTo>
                  <a:lnTo>
                    <a:pt x="1922" y="2801"/>
                  </a:lnTo>
                  <a:cubicBezTo>
                    <a:pt x="2041" y="2801"/>
                    <a:pt x="2160" y="2741"/>
                    <a:pt x="2294" y="2741"/>
                  </a:cubicBezTo>
                  <a:cubicBezTo>
                    <a:pt x="2413" y="2741"/>
                    <a:pt x="2473" y="2667"/>
                    <a:pt x="2607" y="2667"/>
                  </a:cubicBezTo>
                  <a:cubicBezTo>
                    <a:pt x="2845" y="2607"/>
                    <a:pt x="3039" y="2548"/>
                    <a:pt x="3158" y="2428"/>
                  </a:cubicBezTo>
                  <a:cubicBezTo>
                    <a:pt x="3352" y="2369"/>
                    <a:pt x="3471" y="2294"/>
                    <a:pt x="3531" y="2235"/>
                  </a:cubicBezTo>
                  <a:cubicBezTo>
                    <a:pt x="3650" y="2175"/>
                    <a:pt x="3650" y="2116"/>
                    <a:pt x="3650" y="2116"/>
                  </a:cubicBezTo>
                  <a:cubicBezTo>
                    <a:pt x="3784" y="2116"/>
                    <a:pt x="3784" y="1996"/>
                    <a:pt x="3724" y="1922"/>
                  </a:cubicBezTo>
                  <a:cubicBezTo>
                    <a:pt x="3724" y="1852"/>
                    <a:pt x="3678" y="1823"/>
                    <a:pt x="3628" y="1823"/>
                  </a:cubicBezTo>
                  <a:cubicBezTo>
                    <a:pt x="3593" y="1823"/>
                    <a:pt x="3555" y="1838"/>
                    <a:pt x="3531" y="1862"/>
                  </a:cubicBezTo>
                  <a:lnTo>
                    <a:pt x="3412" y="1862"/>
                  </a:lnTo>
                  <a:cubicBezTo>
                    <a:pt x="3277" y="1922"/>
                    <a:pt x="3158" y="1922"/>
                    <a:pt x="3039" y="1996"/>
                  </a:cubicBezTo>
                  <a:cubicBezTo>
                    <a:pt x="2845" y="1996"/>
                    <a:pt x="2667" y="2056"/>
                    <a:pt x="2473" y="2116"/>
                  </a:cubicBezTo>
                  <a:lnTo>
                    <a:pt x="2160" y="2116"/>
                  </a:lnTo>
                  <a:cubicBezTo>
                    <a:pt x="2101" y="2175"/>
                    <a:pt x="1981" y="2175"/>
                    <a:pt x="1862" y="2175"/>
                  </a:cubicBezTo>
                  <a:cubicBezTo>
                    <a:pt x="2101" y="2116"/>
                    <a:pt x="2294" y="1996"/>
                    <a:pt x="2473" y="1922"/>
                  </a:cubicBezTo>
                  <a:cubicBezTo>
                    <a:pt x="2667" y="1862"/>
                    <a:pt x="2845" y="1743"/>
                    <a:pt x="2980" y="1684"/>
                  </a:cubicBezTo>
                  <a:cubicBezTo>
                    <a:pt x="3099" y="1624"/>
                    <a:pt x="3218" y="1549"/>
                    <a:pt x="3277" y="1490"/>
                  </a:cubicBezTo>
                  <a:cubicBezTo>
                    <a:pt x="3412" y="1430"/>
                    <a:pt x="3412" y="1371"/>
                    <a:pt x="3412" y="1371"/>
                  </a:cubicBezTo>
                  <a:cubicBezTo>
                    <a:pt x="3471" y="1371"/>
                    <a:pt x="3471" y="1311"/>
                    <a:pt x="3471" y="1252"/>
                  </a:cubicBezTo>
                  <a:cubicBezTo>
                    <a:pt x="3471" y="1153"/>
                    <a:pt x="3439" y="1094"/>
                    <a:pt x="3368" y="1094"/>
                  </a:cubicBezTo>
                  <a:cubicBezTo>
                    <a:pt x="3343" y="1094"/>
                    <a:pt x="3313" y="1102"/>
                    <a:pt x="3277" y="1117"/>
                  </a:cubicBezTo>
                  <a:lnTo>
                    <a:pt x="3158" y="1117"/>
                  </a:lnTo>
                  <a:cubicBezTo>
                    <a:pt x="3039" y="1177"/>
                    <a:pt x="2905" y="1177"/>
                    <a:pt x="2786" y="1252"/>
                  </a:cubicBezTo>
                  <a:cubicBezTo>
                    <a:pt x="2607" y="1252"/>
                    <a:pt x="2413" y="1311"/>
                    <a:pt x="2235" y="1371"/>
                  </a:cubicBezTo>
                  <a:cubicBezTo>
                    <a:pt x="2160" y="1430"/>
                    <a:pt x="2041" y="1430"/>
                    <a:pt x="1981" y="1490"/>
                  </a:cubicBezTo>
                  <a:cubicBezTo>
                    <a:pt x="1862" y="1490"/>
                    <a:pt x="1788" y="1549"/>
                    <a:pt x="1669" y="1624"/>
                  </a:cubicBezTo>
                  <a:cubicBezTo>
                    <a:pt x="1549" y="1624"/>
                    <a:pt x="1490" y="1684"/>
                    <a:pt x="1356" y="1684"/>
                  </a:cubicBezTo>
                  <a:cubicBezTo>
                    <a:pt x="1296" y="1743"/>
                    <a:pt x="1177" y="1803"/>
                    <a:pt x="1117" y="1803"/>
                  </a:cubicBezTo>
                  <a:cubicBezTo>
                    <a:pt x="983" y="1862"/>
                    <a:pt x="924" y="1862"/>
                    <a:pt x="804" y="1922"/>
                  </a:cubicBezTo>
                  <a:lnTo>
                    <a:pt x="924" y="1803"/>
                  </a:lnTo>
                  <a:cubicBezTo>
                    <a:pt x="983" y="1743"/>
                    <a:pt x="1117" y="1684"/>
                    <a:pt x="1177" y="1624"/>
                  </a:cubicBezTo>
                  <a:cubicBezTo>
                    <a:pt x="1296" y="1549"/>
                    <a:pt x="1356" y="1490"/>
                    <a:pt x="1490" y="1430"/>
                  </a:cubicBezTo>
                  <a:cubicBezTo>
                    <a:pt x="1609" y="1371"/>
                    <a:pt x="1728" y="1311"/>
                    <a:pt x="1788" y="1252"/>
                  </a:cubicBezTo>
                  <a:cubicBezTo>
                    <a:pt x="2041" y="1117"/>
                    <a:pt x="2294" y="1058"/>
                    <a:pt x="2473" y="939"/>
                  </a:cubicBezTo>
                  <a:cubicBezTo>
                    <a:pt x="2667" y="805"/>
                    <a:pt x="2905" y="685"/>
                    <a:pt x="3039" y="626"/>
                  </a:cubicBezTo>
                  <a:lnTo>
                    <a:pt x="3650" y="313"/>
                  </a:lnTo>
                  <a:cubicBezTo>
                    <a:pt x="3724" y="313"/>
                    <a:pt x="3724" y="194"/>
                    <a:pt x="3724" y="134"/>
                  </a:cubicBezTo>
                  <a:cubicBezTo>
                    <a:pt x="3724" y="60"/>
                    <a:pt x="3650" y="0"/>
                    <a:pt x="35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5" name="Google Shape;5455;p32"/>
            <p:cNvSpPr/>
            <p:nvPr/>
          </p:nvSpPr>
          <p:spPr>
            <a:xfrm rot="10800000">
              <a:off x="7795407" y="4411327"/>
              <a:ext cx="139005" cy="212563"/>
            </a:xfrm>
            <a:custGeom>
              <a:avLst/>
              <a:gdLst/>
              <a:ahLst/>
              <a:cxnLst/>
              <a:rect l="l" t="t" r="r" b="b"/>
              <a:pathLst>
                <a:path w="4456" h="6814" extrusionOk="0">
                  <a:moveTo>
                    <a:pt x="2498" y="0"/>
                  </a:moveTo>
                  <a:cubicBezTo>
                    <a:pt x="2097" y="0"/>
                    <a:pt x="1695" y="265"/>
                    <a:pt x="1371" y="897"/>
                  </a:cubicBezTo>
                  <a:cubicBezTo>
                    <a:pt x="253" y="3131"/>
                    <a:pt x="0" y="6304"/>
                    <a:pt x="864" y="6796"/>
                  </a:cubicBezTo>
                  <a:cubicBezTo>
                    <a:pt x="895" y="6808"/>
                    <a:pt x="933" y="6813"/>
                    <a:pt x="979" y="6813"/>
                  </a:cubicBezTo>
                  <a:cubicBezTo>
                    <a:pt x="1684" y="6813"/>
                    <a:pt x="4052" y="5421"/>
                    <a:pt x="4276" y="3265"/>
                  </a:cubicBezTo>
                  <a:cubicBezTo>
                    <a:pt x="4455" y="1584"/>
                    <a:pt x="3479" y="0"/>
                    <a:pt x="24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6" name="Google Shape;5456;p32"/>
            <p:cNvSpPr/>
            <p:nvPr/>
          </p:nvSpPr>
          <p:spPr>
            <a:xfrm rot="10800000">
              <a:off x="7820082" y="4417442"/>
              <a:ext cx="91121" cy="114361"/>
            </a:xfrm>
            <a:custGeom>
              <a:avLst/>
              <a:gdLst/>
              <a:ahLst/>
              <a:cxnLst/>
              <a:rect l="l" t="t" r="r" b="b"/>
              <a:pathLst>
                <a:path w="2921" h="3666" extrusionOk="0">
                  <a:moveTo>
                    <a:pt x="924" y="2850"/>
                  </a:moveTo>
                  <a:cubicBezTo>
                    <a:pt x="923" y="2865"/>
                    <a:pt x="916" y="2920"/>
                    <a:pt x="865" y="2920"/>
                  </a:cubicBezTo>
                  <a:cubicBezTo>
                    <a:pt x="894" y="2885"/>
                    <a:pt x="908" y="2866"/>
                    <a:pt x="924" y="2850"/>
                  </a:cubicBezTo>
                  <a:close/>
                  <a:moveTo>
                    <a:pt x="1804" y="0"/>
                  </a:moveTo>
                  <a:cubicBezTo>
                    <a:pt x="1744" y="0"/>
                    <a:pt x="1669" y="60"/>
                    <a:pt x="1610" y="120"/>
                  </a:cubicBezTo>
                  <a:lnTo>
                    <a:pt x="1610" y="179"/>
                  </a:lnTo>
                  <a:lnTo>
                    <a:pt x="1610" y="239"/>
                  </a:lnTo>
                  <a:cubicBezTo>
                    <a:pt x="1550" y="313"/>
                    <a:pt x="1550" y="373"/>
                    <a:pt x="1550" y="432"/>
                  </a:cubicBezTo>
                  <a:cubicBezTo>
                    <a:pt x="1491" y="492"/>
                    <a:pt x="1491" y="552"/>
                    <a:pt x="1491" y="611"/>
                  </a:cubicBezTo>
                  <a:cubicBezTo>
                    <a:pt x="1431" y="686"/>
                    <a:pt x="1431" y="805"/>
                    <a:pt x="1372" y="864"/>
                  </a:cubicBezTo>
                  <a:cubicBezTo>
                    <a:pt x="1372" y="924"/>
                    <a:pt x="1297" y="1058"/>
                    <a:pt x="1237" y="1118"/>
                  </a:cubicBezTo>
                  <a:cubicBezTo>
                    <a:pt x="1178" y="1237"/>
                    <a:pt x="1178" y="1296"/>
                    <a:pt x="1118" y="1431"/>
                  </a:cubicBezTo>
                  <a:cubicBezTo>
                    <a:pt x="1059" y="1490"/>
                    <a:pt x="999" y="1609"/>
                    <a:pt x="999" y="1669"/>
                  </a:cubicBezTo>
                  <a:cubicBezTo>
                    <a:pt x="925" y="1803"/>
                    <a:pt x="865" y="1863"/>
                    <a:pt x="805" y="1982"/>
                  </a:cubicBezTo>
                  <a:cubicBezTo>
                    <a:pt x="746" y="2041"/>
                    <a:pt x="746" y="2175"/>
                    <a:pt x="686" y="2235"/>
                  </a:cubicBezTo>
                  <a:lnTo>
                    <a:pt x="686" y="1922"/>
                  </a:lnTo>
                  <a:cubicBezTo>
                    <a:pt x="746" y="1490"/>
                    <a:pt x="746" y="1058"/>
                    <a:pt x="686" y="745"/>
                  </a:cubicBezTo>
                  <a:cubicBezTo>
                    <a:pt x="686" y="611"/>
                    <a:pt x="686" y="492"/>
                    <a:pt x="627" y="373"/>
                  </a:cubicBezTo>
                  <a:lnTo>
                    <a:pt x="627" y="239"/>
                  </a:lnTo>
                  <a:cubicBezTo>
                    <a:pt x="552" y="179"/>
                    <a:pt x="552" y="120"/>
                    <a:pt x="493" y="120"/>
                  </a:cubicBezTo>
                  <a:cubicBezTo>
                    <a:pt x="373" y="120"/>
                    <a:pt x="314" y="179"/>
                    <a:pt x="254" y="239"/>
                  </a:cubicBezTo>
                  <a:lnTo>
                    <a:pt x="254" y="373"/>
                  </a:lnTo>
                  <a:cubicBezTo>
                    <a:pt x="254" y="492"/>
                    <a:pt x="180" y="611"/>
                    <a:pt x="180" y="745"/>
                  </a:cubicBezTo>
                  <a:cubicBezTo>
                    <a:pt x="180" y="924"/>
                    <a:pt x="180" y="1058"/>
                    <a:pt x="120" y="1237"/>
                  </a:cubicBezTo>
                  <a:lnTo>
                    <a:pt x="120" y="1550"/>
                  </a:lnTo>
                  <a:lnTo>
                    <a:pt x="120" y="1863"/>
                  </a:lnTo>
                  <a:cubicBezTo>
                    <a:pt x="61" y="2041"/>
                    <a:pt x="61" y="2235"/>
                    <a:pt x="61" y="2414"/>
                  </a:cubicBezTo>
                  <a:lnTo>
                    <a:pt x="61" y="2727"/>
                  </a:lnTo>
                  <a:cubicBezTo>
                    <a:pt x="1" y="2786"/>
                    <a:pt x="61" y="2846"/>
                    <a:pt x="1" y="2980"/>
                  </a:cubicBezTo>
                  <a:lnTo>
                    <a:pt x="1" y="3471"/>
                  </a:lnTo>
                  <a:cubicBezTo>
                    <a:pt x="1" y="3531"/>
                    <a:pt x="1" y="3531"/>
                    <a:pt x="61" y="3531"/>
                  </a:cubicBezTo>
                  <a:cubicBezTo>
                    <a:pt x="61" y="3591"/>
                    <a:pt x="120" y="3665"/>
                    <a:pt x="180" y="3665"/>
                  </a:cubicBezTo>
                  <a:cubicBezTo>
                    <a:pt x="180" y="3665"/>
                    <a:pt x="254" y="3665"/>
                    <a:pt x="433" y="3591"/>
                  </a:cubicBezTo>
                  <a:lnTo>
                    <a:pt x="627" y="3591"/>
                  </a:lnTo>
                  <a:cubicBezTo>
                    <a:pt x="746" y="3531"/>
                    <a:pt x="805" y="3531"/>
                    <a:pt x="925" y="3471"/>
                  </a:cubicBezTo>
                  <a:cubicBezTo>
                    <a:pt x="1059" y="3412"/>
                    <a:pt x="1118" y="3352"/>
                    <a:pt x="1237" y="3293"/>
                  </a:cubicBezTo>
                  <a:cubicBezTo>
                    <a:pt x="1372" y="3218"/>
                    <a:pt x="1491" y="3159"/>
                    <a:pt x="1610" y="3099"/>
                  </a:cubicBezTo>
                  <a:cubicBezTo>
                    <a:pt x="1669" y="2980"/>
                    <a:pt x="1804" y="2920"/>
                    <a:pt x="1923" y="2786"/>
                  </a:cubicBezTo>
                  <a:cubicBezTo>
                    <a:pt x="2042" y="2667"/>
                    <a:pt x="2116" y="2548"/>
                    <a:pt x="2236" y="2473"/>
                  </a:cubicBezTo>
                  <a:cubicBezTo>
                    <a:pt x="2295" y="2354"/>
                    <a:pt x="2414" y="2235"/>
                    <a:pt x="2489" y="2101"/>
                  </a:cubicBezTo>
                  <a:cubicBezTo>
                    <a:pt x="2548" y="1982"/>
                    <a:pt x="2608" y="1803"/>
                    <a:pt x="2668" y="1669"/>
                  </a:cubicBezTo>
                  <a:cubicBezTo>
                    <a:pt x="2727" y="1550"/>
                    <a:pt x="2787" y="1431"/>
                    <a:pt x="2787" y="1296"/>
                  </a:cubicBezTo>
                  <a:cubicBezTo>
                    <a:pt x="2861" y="1177"/>
                    <a:pt x="2861" y="1058"/>
                    <a:pt x="2921" y="924"/>
                  </a:cubicBezTo>
                  <a:lnTo>
                    <a:pt x="2921" y="686"/>
                  </a:lnTo>
                  <a:lnTo>
                    <a:pt x="2921" y="432"/>
                  </a:lnTo>
                  <a:lnTo>
                    <a:pt x="2921" y="239"/>
                  </a:lnTo>
                  <a:cubicBezTo>
                    <a:pt x="2921" y="179"/>
                    <a:pt x="2861" y="120"/>
                    <a:pt x="2787" y="60"/>
                  </a:cubicBezTo>
                  <a:cubicBezTo>
                    <a:pt x="2727" y="60"/>
                    <a:pt x="2608" y="120"/>
                    <a:pt x="2608" y="179"/>
                  </a:cubicBezTo>
                  <a:cubicBezTo>
                    <a:pt x="2608" y="179"/>
                    <a:pt x="2608" y="239"/>
                    <a:pt x="2548" y="373"/>
                  </a:cubicBezTo>
                  <a:cubicBezTo>
                    <a:pt x="2548" y="432"/>
                    <a:pt x="2548" y="492"/>
                    <a:pt x="2489" y="552"/>
                  </a:cubicBezTo>
                  <a:cubicBezTo>
                    <a:pt x="2489" y="686"/>
                    <a:pt x="2414" y="745"/>
                    <a:pt x="2414" y="805"/>
                  </a:cubicBezTo>
                  <a:cubicBezTo>
                    <a:pt x="2355" y="924"/>
                    <a:pt x="2355" y="984"/>
                    <a:pt x="2295" y="1118"/>
                  </a:cubicBezTo>
                  <a:cubicBezTo>
                    <a:pt x="2236" y="1237"/>
                    <a:pt x="2176" y="1296"/>
                    <a:pt x="2116" y="1431"/>
                  </a:cubicBezTo>
                  <a:cubicBezTo>
                    <a:pt x="2116" y="1550"/>
                    <a:pt x="2042" y="1669"/>
                    <a:pt x="1923" y="1728"/>
                  </a:cubicBezTo>
                  <a:cubicBezTo>
                    <a:pt x="1863" y="1863"/>
                    <a:pt x="1804" y="1982"/>
                    <a:pt x="1744" y="2101"/>
                  </a:cubicBezTo>
                  <a:lnTo>
                    <a:pt x="1491" y="2354"/>
                  </a:lnTo>
                  <a:cubicBezTo>
                    <a:pt x="1431" y="2473"/>
                    <a:pt x="1297" y="2548"/>
                    <a:pt x="1237" y="2667"/>
                  </a:cubicBezTo>
                  <a:cubicBezTo>
                    <a:pt x="1120" y="2726"/>
                    <a:pt x="1061" y="2784"/>
                    <a:pt x="932" y="2843"/>
                  </a:cubicBezTo>
                  <a:lnTo>
                    <a:pt x="932" y="2843"/>
                  </a:lnTo>
                  <a:cubicBezTo>
                    <a:pt x="947" y="2828"/>
                    <a:pt x="966" y="2813"/>
                    <a:pt x="999" y="2786"/>
                  </a:cubicBezTo>
                  <a:cubicBezTo>
                    <a:pt x="1059" y="2727"/>
                    <a:pt x="1118" y="2667"/>
                    <a:pt x="1178" y="2548"/>
                  </a:cubicBezTo>
                  <a:cubicBezTo>
                    <a:pt x="1237" y="2473"/>
                    <a:pt x="1297" y="2354"/>
                    <a:pt x="1372" y="2295"/>
                  </a:cubicBezTo>
                  <a:cubicBezTo>
                    <a:pt x="1431" y="2175"/>
                    <a:pt x="1491" y="2101"/>
                    <a:pt x="1550" y="1982"/>
                  </a:cubicBezTo>
                  <a:cubicBezTo>
                    <a:pt x="1550" y="1863"/>
                    <a:pt x="1610" y="1728"/>
                    <a:pt x="1669" y="1669"/>
                  </a:cubicBezTo>
                  <a:cubicBezTo>
                    <a:pt x="1744" y="1550"/>
                    <a:pt x="1744" y="1431"/>
                    <a:pt x="1804" y="1356"/>
                  </a:cubicBezTo>
                  <a:cubicBezTo>
                    <a:pt x="1863" y="1237"/>
                    <a:pt x="1863" y="1118"/>
                    <a:pt x="1863" y="1058"/>
                  </a:cubicBezTo>
                  <a:cubicBezTo>
                    <a:pt x="1923" y="924"/>
                    <a:pt x="1923" y="864"/>
                    <a:pt x="1923" y="745"/>
                  </a:cubicBezTo>
                  <a:cubicBezTo>
                    <a:pt x="1982" y="686"/>
                    <a:pt x="1982" y="552"/>
                    <a:pt x="1982" y="492"/>
                  </a:cubicBezTo>
                  <a:lnTo>
                    <a:pt x="1982" y="313"/>
                  </a:lnTo>
                  <a:cubicBezTo>
                    <a:pt x="1982" y="179"/>
                    <a:pt x="1923" y="120"/>
                    <a:pt x="1923" y="120"/>
                  </a:cubicBezTo>
                  <a:cubicBezTo>
                    <a:pt x="1923" y="60"/>
                    <a:pt x="1863" y="0"/>
                    <a:pt x="1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7" name="Google Shape;5457;p32"/>
            <p:cNvSpPr/>
            <p:nvPr/>
          </p:nvSpPr>
          <p:spPr>
            <a:xfrm rot="10800000">
              <a:off x="7895824" y="3875585"/>
              <a:ext cx="632978" cy="564037"/>
            </a:xfrm>
            <a:custGeom>
              <a:avLst/>
              <a:gdLst/>
              <a:ahLst/>
              <a:cxnLst/>
              <a:rect l="l" t="t" r="r" b="b"/>
              <a:pathLst>
                <a:path w="20291" h="18081" extrusionOk="0">
                  <a:moveTo>
                    <a:pt x="20140" y="0"/>
                  </a:moveTo>
                  <a:cubicBezTo>
                    <a:pt x="20076" y="0"/>
                    <a:pt x="20030" y="42"/>
                    <a:pt x="19978" y="84"/>
                  </a:cubicBezTo>
                  <a:cubicBezTo>
                    <a:pt x="19978" y="84"/>
                    <a:pt x="19918" y="144"/>
                    <a:pt x="19799" y="338"/>
                  </a:cubicBezTo>
                  <a:cubicBezTo>
                    <a:pt x="19739" y="516"/>
                    <a:pt x="19546" y="770"/>
                    <a:pt x="19367" y="1083"/>
                  </a:cubicBezTo>
                  <a:cubicBezTo>
                    <a:pt x="19173" y="1381"/>
                    <a:pt x="18935" y="1753"/>
                    <a:pt x="18622" y="2200"/>
                  </a:cubicBezTo>
                  <a:cubicBezTo>
                    <a:pt x="18309" y="2572"/>
                    <a:pt x="17996" y="3064"/>
                    <a:pt x="17624" y="3556"/>
                  </a:cubicBezTo>
                  <a:cubicBezTo>
                    <a:pt x="17445" y="3809"/>
                    <a:pt x="17192" y="4122"/>
                    <a:pt x="16998" y="4360"/>
                  </a:cubicBezTo>
                  <a:cubicBezTo>
                    <a:pt x="16819" y="4613"/>
                    <a:pt x="16566" y="4926"/>
                    <a:pt x="16387" y="5179"/>
                  </a:cubicBezTo>
                  <a:cubicBezTo>
                    <a:pt x="15881" y="5731"/>
                    <a:pt x="15389" y="6356"/>
                    <a:pt x="14898" y="6967"/>
                  </a:cubicBezTo>
                  <a:cubicBezTo>
                    <a:pt x="14391" y="7533"/>
                    <a:pt x="13840" y="8159"/>
                    <a:pt x="13274" y="8770"/>
                  </a:cubicBezTo>
                  <a:cubicBezTo>
                    <a:pt x="12976" y="9023"/>
                    <a:pt x="12663" y="9336"/>
                    <a:pt x="12350" y="9649"/>
                  </a:cubicBezTo>
                  <a:lnTo>
                    <a:pt x="11918" y="10081"/>
                  </a:lnTo>
                  <a:lnTo>
                    <a:pt x="11412" y="10513"/>
                  </a:lnTo>
                  <a:cubicBezTo>
                    <a:pt x="11114" y="10766"/>
                    <a:pt x="10801" y="11064"/>
                    <a:pt x="10548" y="11377"/>
                  </a:cubicBezTo>
                  <a:cubicBezTo>
                    <a:pt x="10175" y="11630"/>
                    <a:pt x="9862" y="11883"/>
                    <a:pt x="9549" y="12181"/>
                  </a:cubicBezTo>
                  <a:cubicBezTo>
                    <a:pt x="9371" y="12315"/>
                    <a:pt x="9251" y="12434"/>
                    <a:pt x="9058" y="12554"/>
                  </a:cubicBezTo>
                  <a:cubicBezTo>
                    <a:pt x="8939" y="12688"/>
                    <a:pt x="8745" y="12807"/>
                    <a:pt x="8626" y="12926"/>
                  </a:cubicBezTo>
                  <a:cubicBezTo>
                    <a:pt x="8253" y="13179"/>
                    <a:pt x="7941" y="13433"/>
                    <a:pt x="7628" y="13671"/>
                  </a:cubicBezTo>
                  <a:cubicBezTo>
                    <a:pt x="7017" y="14118"/>
                    <a:pt x="6332" y="14550"/>
                    <a:pt x="5765" y="14922"/>
                  </a:cubicBezTo>
                  <a:cubicBezTo>
                    <a:pt x="5155" y="15295"/>
                    <a:pt x="4529" y="15667"/>
                    <a:pt x="3963" y="15980"/>
                  </a:cubicBezTo>
                  <a:cubicBezTo>
                    <a:pt x="3412" y="16218"/>
                    <a:pt x="2920" y="16531"/>
                    <a:pt x="2473" y="16725"/>
                  </a:cubicBezTo>
                  <a:cubicBezTo>
                    <a:pt x="2354" y="16785"/>
                    <a:pt x="2235" y="16844"/>
                    <a:pt x="2101" y="16904"/>
                  </a:cubicBezTo>
                  <a:cubicBezTo>
                    <a:pt x="1981" y="16963"/>
                    <a:pt x="1922" y="17023"/>
                    <a:pt x="1803" y="17023"/>
                  </a:cubicBezTo>
                  <a:cubicBezTo>
                    <a:pt x="1609" y="17157"/>
                    <a:pt x="1430" y="17217"/>
                    <a:pt x="1237" y="17276"/>
                  </a:cubicBezTo>
                  <a:cubicBezTo>
                    <a:pt x="551" y="17589"/>
                    <a:pt x="179" y="17708"/>
                    <a:pt x="179" y="17708"/>
                  </a:cubicBezTo>
                  <a:lnTo>
                    <a:pt x="119" y="17708"/>
                  </a:lnTo>
                  <a:cubicBezTo>
                    <a:pt x="60" y="17768"/>
                    <a:pt x="0" y="17842"/>
                    <a:pt x="60" y="17961"/>
                  </a:cubicBezTo>
                  <a:cubicBezTo>
                    <a:pt x="60" y="18021"/>
                    <a:pt x="179" y="18081"/>
                    <a:pt x="313" y="18081"/>
                  </a:cubicBezTo>
                  <a:cubicBezTo>
                    <a:pt x="313" y="18081"/>
                    <a:pt x="685" y="17902"/>
                    <a:pt x="1356" y="17649"/>
                  </a:cubicBezTo>
                  <a:cubicBezTo>
                    <a:pt x="1549" y="17589"/>
                    <a:pt x="1728" y="17529"/>
                    <a:pt x="1981" y="17470"/>
                  </a:cubicBezTo>
                  <a:cubicBezTo>
                    <a:pt x="2041" y="17395"/>
                    <a:pt x="2175" y="17336"/>
                    <a:pt x="2294" y="17336"/>
                  </a:cubicBezTo>
                  <a:cubicBezTo>
                    <a:pt x="2414" y="17276"/>
                    <a:pt x="2548" y="17217"/>
                    <a:pt x="2667" y="17157"/>
                  </a:cubicBezTo>
                  <a:cubicBezTo>
                    <a:pt x="3099" y="16963"/>
                    <a:pt x="3665" y="16725"/>
                    <a:pt x="4216" y="16412"/>
                  </a:cubicBezTo>
                  <a:cubicBezTo>
                    <a:pt x="4782" y="16099"/>
                    <a:pt x="5393" y="15786"/>
                    <a:pt x="6019" y="15414"/>
                  </a:cubicBezTo>
                  <a:cubicBezTo>
                    <a:pt x="6332" y="15235"/>
                    <a:pt x="6704" y="14982"/>
                    <a:pt x="7017" y="14788"/>
                  </a:cubicBezTo>
                  <a:cubicBezTo>
                    <a:pt x="7315" y="14609"/>
                    <a:pt x="7687" y="14416"/>
                    <a:pt x="8000" y="14177"/>
                  </a:cubicBezTo>
                  <a:cubicBezTo>
                    <a:pt x="8313" y="13924"/>
                    <a:pt x="8626" y="13671"/>
                    <a:pt x="8998" y="13433"/>
                  </a:cubicBezTo>
                  <a:cubicBezTo>
                    <a:pt x="9117" y="13299"/>
                    <a:pt x="9311" y="13179"/>
                    <a:pt x="9490" y="13060"/>
                  </a:cubicBezTo>
                  <a:cubicBezTo>
                    <a:pt x="9624" y="12926"/>
                    <a:pt x="9803" y="12807"/>
                    <a:pt x="9922" y="12628"/>
                  </a:cubicBezTo>
                  <a:cubicBezTo>
                    <a:pt x="10294" y="12375"/>
                    <a:pt x="10607" y="12122"/>
                    <a:pt x="10920" y="11809"/>
                  </a:cubicBezTo>
                  <a:cubicBezTo>
                    <a:pt x="11233" y="11570"/>
                    <a:pt x="11546" y="11258"/>
                    <a:pt x="11918" y="11004"/>
                  </a:cubicBezTo>
                  <a:cubicBezTo>
                    <a:pt x="12037" y="10826"/>
                    <a:pt x="12231" y="10691"/>
                    <a:pt x="12350" y="10572"/>
                  </a:cubicBezTo>
                  <a:lnTo>
                    <a:pt x="12782" y="10081"/>
                  </a:lnTo>
                  <a:cubicBezTo>
                    <a:pt x="13095" y="9768"/>
                    <a:pt x="13408" y="9515"/>
                    <a:pt x="13721" y="9202"/>
                  </a:cubicBezTo>
                  <a:cubicBezTo>
                    <a:pt x="14272" y="8591"/>
                    <a:pt x="14838" y="7965"/>
                    <a:pt x="15330" y="7340"/>
                  </a:cubicBezTo>
                  <a:cubicBezTo>
                    <a:pt x="15643" y="7042"/>
                    <a:pt x="15881" y="6729"/>
                    <a:pt x="16134" y="6416"/>
                  </a:cubicBezTo>
                  <a:cubicBezTo>
                    <a:pt x="16328" y="6103"/>
                    <a:pt x="16566" y="5850"/>
                    <a:pt x="16819" y="5552"/>
                  </a:cubicBezTo>
                  <a:cubicBezTo>
                    <a:pt x="17073" y="5239"/>
                    <a:pt x="17251" y="4986"/>
                    <a:pt x="17445" y="4673"/>
                  </a:cubicBezTo>
                  <a:cubicBezTo>
                    <a:pt x="17624" y="4435"/>
                    <a:pt x="17877" y="4122"/>
                    <a:pt x="17996" y="3868"/>
                  </a:cubicBezTo>
                  <a:cubicBezTo>
                    <a:pt x="18190" y="3615"/>
                    <a:pt x="18369" y="3377"/>
                    <a:pt x="18562" y="3124"/>
                  </a:cubicBezTo>
                  <a:cubicBezTo>
                    <a:pt x="18682" y="2870"/>
                    <a:pt x="18860" y="2632"/>
                    <a:pt x="18994" y="2438"/>
                  </a:cubicBezTo>
                  <a:cubicBezTo>
                    <a:pt x="19307" y="2006"/>
                    <a:pt x="19486" y="1574"/>
                    <a:pt x="19680" y="1261"/>
                  </a:cubicBezTo>
                  <a:cubicBezTo>
                    <a:pt x="19918" y="948"/>
                    <a:pt x="20052" y="710"/>
                    <a:pt x="20112" y="516"/>
                  </a:cubicBezTo>
                  <a:cubicBezTo>
                    <a:pt x="20231" y="338"/>
                    <a:pt x="20291" y="263"/>
                    <a:pt x="20291" y="263"/>
                  </a:cubicBezTo>
                  <a:cubicBezTo>
                    <a:pt x="20291" y="144"/>
                    <a:pt x="20291" y="84"/>
                    <a:pt x="20231" y="25"/>
                  </a:cubicBezTo>
                  <a:cubicBezTo>
                    <a:pt x="20196" y="7"/>
                    <a:pt x="20166" y="0"/>
                    <a:pt x="2014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8" name="Google Shape;5458;p32"/>
            <p:cNvSpPr/>
            <p:nvPr/>
          </p:nvSpPr>
          <p:spPr>
            <a:xfrm rot="10800000">
              <a:off x="7944145" y="4186443"/>
              <a:ext cx="133421" cy="89779"/>
            </a:xfrm>
            <a:custGeom>
              <a:avLst/>
              <a:gdLst/>
              <a:ahLst/>
              <a:cxnLst/>
              <a:rect l="l" t="t" r="r" b="b"/>
              <a:pathLst>
                <a:path w="4277" h="2878" extrusionOk="0">
                  <a:moveTo>
                    <a:pt x="4023" y="1"/>
                  </a:moveTo>
                  <a:cubicBezTo>
                    <a:pt x="4023" y="1"/>
                    <a:pt x="3963" y="61"/>
                    <a:pt x="3844" y="61"/>
                  </a:cubicBezTo>
                  <a:cubicBezTo>
                    <a:pt x="3785" y="61"/>
                    <a:pt x="3725" y="120"/>
                    <a:pt x="3591" y="120"/>
                  </a:cubicBezTo>
                  <a:cubicBezTo>
                    <a:pt x="3531" y="180"/>
                    <a:pt x="3412" y="180"/>
                    <a:pt x="3278" y="239"/>
                  </a:cubicBezTo>
                  <a:cubicBezTo>
                    <a:pt x="3219" y="314"/>
                    <a:pt x="3099" y="373"/>
                    <a:pt x="2980" y="373"/>
                  </a:cubicBezTo>
                  <a:cubicBezTo>
                    <a:pt x="2846" y="433"/>
                    <a:pt x="2727" y="493"/>
                    <a:pt x="2608" y="552"/>
                  </a:cubicBezTo>
                  <a:cubicBezTo>
                    <a:pt x="2474" y="612"/>
                    <a:pt x="2354" y="746"/>
                    <a:pt x="2235" y="805"/>
                  </a:cubicBezTo>
                  <a:cubicBezTo>
                    <a:pt x="2101" y="865"/>
                    <a:pt x="1982" y="925"/>
                    <a:pt x="1863" y="1059"/>
                  </a:cubicBezTo>
                  <a:cubicBezTo>
                    <a:pt x="1729" y="1118"/>
                    <a:pt x="1610" y="1178"/>
                    <a:pt x="1490" y="1297"/>
                  </a:cubicBezTo>
                  <a:cubicBezTo>
                    <a:pt x="1416" y="1357"/>
                    <a:pt x="1297" y="1491"/>
                    <a:pt x="1178" y="1550"/>
                  </a:cubicBezTo>
                  <a:cubicBezTo>
                    <a:pt x="1043" y="1610"/>
                    <a:pt x="984" y="1729"/>
                    <a:pt x="865" y="1804"/>
                  </a:cubicBezTo>
                  <a:cubicBezTo>
                    <a:pt x="746" y="1863"/>
                    <a:pt x="671" y="1982"/>
                    <a:pt x="611" y="2042"/>
                  </a:cubicBezTo>
                  <a:cubicBezTo>
                    <a:pt x="299" y="2355"/>
                    <a:pt x="60" y="2608"/>
                    <a:pt x="60" y="2608"/>
                  </a:cubicBezTo>
                  <a:cubicBezTo>
                    <a:pt x="60" y="2668"/>
                    <a:pt x="1" y="2727"/>
                    <a:pt x="60" y="2787"/>
                  </a:cubicBezTo>
                  <a:cubicBezTo>
                    <a:pt x="102" y="2829"/>
                    <a:pt x="173" y="2878"/>
                    <a:pt x="232" y="2878"/>
                  </a:cubicBezTo>
                  <a:cubicBezTo>
                    <a:pt x="258" y="2878"/>
                    <a:pt x="281" y="2869"/>
                    <a:pt x="299" y="2846"/>
                  </a:cubicBezTo>
                  <a:cubicBezTo>
                    <a:pt x="299" y="2846"/>
                    <a:pt x="552" y="2727"/>
                    <a:pt x="924" y="2474"/>
                  </a:cubicBezTo>
                  <a:cubicBezTo>
                    <a:pt x="984" y="2414"/>
                    <a:pt x="1118" y="2355"/>
                    <a:pt x="1237" y="2236"/>
                  </a:cubicBezTo>
                  <a:cubicBezTo>
                    <a:pt x="1297" y="2176"/>
                    <a:pt x="1416" y="2102"/>
                    <a:pt x="1550" y="2042"/>
                  </a:cubicBezTo>
                  <a:cubicBezTo>
                    <a:pt x="1669" y="1982"/>
                    <a:pt x="1729" y="1863"/>
                    <a:pt x="1863" y="1804"/>
                  </a:cubicBezTo>
                  <a:cubicBezTo>
                    <a:pt x="1982" y="1729"/>
                    <a:pt x="2101" y="1669"/>
                    <a:pt x="2235" y="1550"/>
                  </a:cubicBezTo>
                  <a:cubicBezTo>
                    <a:pt x="2354" y="1491"/>
                    <a:pt x="2474" y="1431"/>
                    <a:pt x="2608" y="1357"/>
                  </a:cubicBezTo>
                  <a:cubicBezTo>
                    <a:pt x="2727" y="1237"/>
                    <a:pt x="2846" y="1178"/>
                    <a:pt x="2906" y="1118"/>
                  </a:cubicBezTo>
                  <a:cubicBezTo>
                    <a:pt x="3040" y="1059"/>
                    <a:pt x="3159" y="984"/>
                    <a:pt x="3278" y="925"/>
                  </a:cubicBezTo>
                  <a:cubicBezTo>
                    <a:pt x="3353" y="865"/>
                    <a:pt x="3472" y="805"/>
                    <a:pt x="3531" y="746"/>
                  </a:cubicBezTo>
                  <a:cubicBezTo>
                    <a:pt x="3725" y="612"/>
                    <a:pt x="3904" y="493"/>
                    <a:pt x="3963" y="433"/>
                  </a:cubicBezTo>
                  <a:cubicBezTo>
                    <a:pt x="4097" y="373"/>
                    <a:pt x="4157" y="373"/>
                    <a:pt x="4157" y="373"/>
                  </a:cubicBezTo>
                  <a:cubicBezTo>
                    <a:pt x="4217" y="314"/>
                    <a:pt x="4276" y="239"/>
                    <a:pt x="4217" y="180"/>
                  </a:cubicBezTo>
                  <a:cubicBezTo>
                    <a:pt x="4217" y="61"/>
                    <a:pt x="4157" y="1"/>
                    <a:pt x="402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9" name="Google Shape;5459;p32"/>
            <p:cNvSpPr/>
            <p:nvPr/>
          </p:nvSpPr>
          <p:spPr>
            <a:xfrm rot="10800000">
              <a:off x="7986913" y="4236386"/>
              <a:ext cx="52064" cy="192723"/>
            </a:xfrm>
            <a:custGeom>
              <a:avLst/>
              <a:gdLst/>
              <a:ahLst/>
              <a:cxnLst/>
              <a:rect l="l" t="t" r="r" b="b"/>
              <a:pathLst>
                <a:path w="1669" h="6178" extrusionOk="0">
                  <a:moveTo>
                    <a:pt x="1296" y="1"/>
                  </a:moveTo>
                  <a:cubicBezTo>
                    <a:pt x="1237" y="1"/>
                    <a:pt x="1117" y="60"/>
                    <a:pt x="1117" y="120"/>
                  </a:cubicBezTo>
                  <a:lnTo>
                    <a:pt x="1117" y="433"/>
                  </a:lnTo>
                  <a:lnTo>
                    <a:pt x="1117" y="746"/>
                  </a:lnTo>
                  <a:lnTo>
                    <a:pt x="1117" y="1118"/>
                  </a:lnTo>
                  <a:lnTo>
                    <a:pt x="1117" y="1550"/>
                  </a:lnTo>
                  <a:cubicBezTo>
                    <a:pt x="1058" y="1669"/>
                    <a:pt x="1058" y="1863"/>
                    <a:pt x="1058" y="2042"/>
                  </a:cubicBezTo>
                  <a:cubicBezTo>
                    <a:pt x="1058" y="2235"/>
                    <a:pt x="998" y="2355"/>
                    <a:pt x="998" y="2533"/>
                  </a:cubicBezTo>
                  <a:cubicBezTo>
                    <a:pt x="998" y="2667"/>
                    <a:pt x="924" y="2727"/>
                    <a:pt x="924" y="2846"/>
                  </a:cubicBezTo>
                  <a:lnTo>
                    <a:pt x="864" y="3099"/>
                  </a:lnTo>
                  <a:cubicBezTo>
                    <a:pt x="864" y="3278"/>
                    <a:pt x="805" y="3472"/>
                    <a:pt x="745" y="3651"/>
                  </a:cubicBezTo>
                  <a:cubicBezTo>
                    <a:pt x="745" y="3844"/>
                    <a:pt x="685" y="3963"/>
                    <a:pt x="626" y="4157"/>
                  </a:cubicBezTo>
                  <a:cubicBezTo>
                    <a:pt x="626" y="4336"/>
                    <a:pt x="551" y="4470"/>
                    <a:pt x="492" y="4649"/>
                  </a:cubicBezTo>
                  <a:cubicBezTo>
                    <a:pt x="432" y="4768"/>
                    <a:pt x="373" y="4902"/>
                    <a:pt x="373" y="5081"/>
                  </a:cubicBezTo>
                  <a:cubicBezTo>
                    <a:pt x="313" y="5215"/>
                    <a:pt x="253" y="5334"/>
                    <a:pt x="179" y="5394"/>
                  </a:cubicBezTo>
                  <a:cubicBezTo>
                    <a:pt x="179" y="5513"/>
                    <a:pt x="119" y="5647"/>
                    <a:pt x="119" y="5706"/>
                  </a:cubicBezTo>
                  <a:cubicBezTo>
                    <a:pt x="60" y="5826"/>
                    <a:pt x="0" y="5960"/>
                    <a:pt x="0" y="5960"/>
                  </a:cubicBezTo>
                  <a:cubicBezTo>
                    <a:pt x="0" y="6019"/>
                    <a:pt x="0" y="6079"/>
                    <a:pt x="60" y="6138"/>
                  </a:cubicBezTo>
                  <a:cubicBezTo>
                    <a:pt x="84" y="6163"/>
                    <a:pt x="122" y="6178"/>
                    <a:pt x="162" y="6178"/>
                  </a:cubicBezTo>
                  <a:cubicBezTo>
                    <a:pt x="218" y="6178"/>
                    <a:pt x="278" y="6149"/>
                    <a:pt x="313" y="6079"/>
                  </a:cubicBezTo>
                  <a:cubicBezTo>
                    <a:pt x="313" y="6079"/>
                    <a:pt x="373" y="6019"/>
                    <a:pt x="432" y="5885"/>
                  </a:cubicBezTo>
                  <a:cubicBezTo>
                    <a:pt x="492" y="5826"/>
                    <a:pt x="551" y="5706"/>
                    <a:pt x="626" y="5647"/>
                  </a:cubicBezTo>
                  <a:cubicBezTo>
                    <a:pt x="685" y="5513"/>
                    <a:pt x="745" y="5394"/>
                    <a:pt x="805" y="5274"/>
                  </a:cubicBezTo>
                  <a:cubicBezTo>
                    <a:pt x="864" y="5140"/>
                    <a:pt x="924" y="4962"/>
                    <a:pt x="998" y="4842"/>
                  </a:cubicBezTo>
                  <a:cubicBezTo>
                    <a:pt x="1058" y="4708"/>
                    <a:pt x="1177" y="4530"/>
                    <a:pt x="1237" y="4336"/>
                  </a:cubicBezTo>
                  <a:cubicBezTo>
                    <a:pt x="1237" y="4157"/>
                    <a:pt x="1296" y="3963"/>
                    <a:pt x="1371" y="3785"/>
                  </a:cubicBezTo>
                  <a:cubicBezTo>
                    <a:pt x="1430" y="3591"/>
                    <a:pt x="1490" y="3412"/>
                    <a:pt x="1549" y="3219"/>
                  </a:cubicBezTo>
                  <a:lnTo>
                    <a:pt x="1549" y="2906"/>
                  </a:lnTo>
                  <a:cubicBezTo>
                    <a:pt x="1609" y="2846"/>
                    <a:pt x="1609" y="2727"/>
                    <a:pt x="1609" y="2667"/>
                  </a:cubicBezTo>
                  <a:cubicBezTo>
                    <a:pt x="1609" y="2474"/>
                    <a:pt x="1669" y="2295"/>
                    <a:pt x="1669" y="2101"/>
                  </a:cubicBezTo>
                  <a:lnTo>
                    <a:pt x="1669" y="1550"/>
                  </a:lnTo>
                  <a:cubicBezTo>
                    <a:pt x="1669" y="1356"/>
                    <a:pt x="1669" y="1237"/>
                    <a:pt x="1609" y="1044"/>
                  </a:cubicBezTo>
                  <a:lnTo>
                    <a:pt x="1609" y="671"/>
                  </a:lnTo>
                  <a:cubicBezTo>
                    <a:pt x="1549" y="552"/>
                    <a:pt x="1549" y="433"/>
                    <a:pt x="1549" y="373"/>
                  </a:cubicBezTo>
                  <a:cubicBezTo>
                    <a:pt x="1490" y="179"/>
                    <a:pt x="1490" y="120"/>
                    <a:pt x="1490" y="120"/>
                  </a:cubicBezTo>
                  <a:cubicBezTo>
                    <a:pt x="1490" y="60"/>
                    <a:pt x="1371" y="1"/>
                    <a:pt x="1296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0" name="Google Shape;5460;p32"/>
            <p:cNvSpPr/>
            <p:nvPr/>
          </p:nvSpPr>
          <p:spPr>
            <a:xfrm rot="10800000">
              <a:off x="8153276" y="4054207"/>
              <a:ext cx="63700" cy="101633"/>
            </a:xfrm>
            <a:custGeom>
              <a:avLst/>
              <a:gdLst/>
              <a:ahLst/>
              <a:cxnLst/>
              <a:rect l="l" t="t" r="r" b="b"/>
              <a:pathLst>
                <a:path w="2042" h="3258" extrusionOk="0">
                  <a:moveTo>
                    <a:pt x="1833" y="0"/>
                  </a:moveTo>
                  <a:cubicBezTo>
                    <a:pt x="1792" y="0"/>
                    <a:pt x="1758" y="15"/>
                    <a:pt x="1728" y="45"/>
                  </a:cubicBezTo>
                  <a:cubicBezTo>
                    <a:pt x="1728" y="45"/>
                    <a:pt x="1609" y="239"/>
                    <a:pt x="1416" y="552"/>
                  </a:cubicBezTo>
                  <a:cubicBezTo>
                    <a:pt x="1416" y="611"/>
                    <a:pt x="1356" y="671"/>
                    <a:pt x="1356" y="790"/>
                  </a:cubicBezTo>
                  <a:cubicBezTo>
                    <a:pt x="1296" y="850"/>
                    <a:pt x="1237" y="924"/>
                    <a:pt x="1177" y="1043"/>
                  </a:cubicBezTo>
                  <a:cubicBezTo>
                    <a:pt x="1118" y="1103"/>
                    <a:pt x="1118" y="1162"/>
                    <a:pt x="1043" y="1297"/>
                  </a:cubicBezTo>
                  <a:cubicBezTo>
                    <a:pt x="984" y="1356"/>
                    <a:pt x="984" y="1475"/>
                    <a:pt x="924" y="1535"/>
                  </a:cubicBezTo>
                  <a:cubicBezTo>
                    <a:pt x="805" y="1729"/>
                    <a:pt x="671" y="1907"/>
                    <a:pt x="611" y="2041"/>
                  </a:cubicBezTo>
                  <a:cubicBezTo>
                    <a:pt x="552" y="2101"/>
                    <a:pt x="552" y="2161"/>
                    <a:pt x="492" y="2161"/>
                  </a:cubicBezTo>
                  <a:cubicBezTo>
                    <a:pt x="492" y="2220"/>
                    <a:pt x="492" y="2280"/>
                    <a:pt x="432" y="2280"/>
                  </a:cubicBezTo>
                  <a:cubicBezTo>
                    <a:pt x="373" y="2339"/>
                    <a:pt x="373" y="2473"/>
                    <a:pt x="298" y="2533"/>
                  </a:cubicBezTo>
                  <a:cubicBezTo>
                    <a:pt x="120" y="2786"/>
                    <a:pt x="60" y="2965"/>
                    <a:pt x="60" y="2965"/>
                  </a:cubicBezTo>
                  <a:cubicBezTo>
                    <a:pt x="0" y="3025"/>
                    <a:pt x="0" y="3084"/>
                    <a:pt x="60" y="3159"/>
                  </a:cubicBezTo>
                  <a:cubicBezTo>
                    <a:pt x="95" y="3229"/>
                    <a:pt x="150" y="3257"/>
                    <a:pt x="202" y="3257"/>
                  </a:cubicBezTo>
                  <a:cubicBezTo>
                    <a:pt x="239" y="3257"/>
                    <a:pt x="274" y="3243"/>
                    <a:pt x="298" y="3218"/>
                  </a:cubicBezTo>
                  <a:cubicBezTo>
                    <a:pt x="298" y="3218"/>
                    <a:pt x="492" y="3084"/>
                    <a:pt x="745" y="2846"/>
                  </a:cubicBezTo>
                  <a:cubicBezTo>
                    <a:pt x="745" y="2786"/>
                    <a:pt x="864" y="2712"/>
                    <a:pt x="924" y="2652"/>
                  </a:cubicBezTo>
                  <a:cubicBezTo>
                    <a:pt x="924" y="2593"/>
                    <a:pt x="984" y="2593"/>
                    <a:pt x="984" y="2533"/>
                  </a:cubicBezTo>
                  <a:lnTo>
                    <a:pt x="1118" y="2414"/>
                  </a:lnTo>
                  <a:cubicBezTo>
                    <a:pt x="1237" y="2220"/>
                    <a:pt x="1356" y="2041"/>
                    <a:pt x="1490" y="1848"/>
                  </a:cubicBezTo>
                  <a:cubicBezTo>
                    <a:pt x="1550" y="1788"/>
                    <a:pt x="1550" y="1669"/>
                    <a:pt x="1609" y="1535"/>
                  </a:cubicBezTo>
                  <a:cubicBezTo>
                    <a:pt x="1669" y="1475"/>
                    <a:pt x="1728" y="1356"/>
                    <a:pt x="1728" y="1297"/>
                  </a:cubicBezTo>
                  <a:cubicBezTo>
                    <a:pt x="1788" y="1162"/>
                    <a:pt x="1863" y="1043"/>
                    <a:pt x="1863" y="984"/>
                  </a:cubicBezTo>
                  <a:cubicBezTo>
                    <a:pt x="1922" y="924"/>
                    <a:pt x="1922" y="790"/>
                    <a:pt x="1922" y="730"/>
                  </a:cubicBezTo>
                  <a:cubicBezTo>
                    <a:pt x="2041" y="418"/>
                    <a:pt x="2041" y="179"/>
                    <a:pt x="2041" y="179"/>
                  </a:cubicBezTo>
                  <a:cubicBezTo>
                    <a:pt x="2041" y="105"/>
                    <a:pt x="2041" y="45"/>
                    <a:pt x="1982" y="45"/>
                  </a:cubicBezTo>
                  <a:cubicBezTo>
                    <a:pt x="1922" y="15"/>
                    <a:pt x="1874" y="0"/>
                    <a:pt x="183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1" name="Google Shape;5461;p32"/>
            <p:cNvSpPr/>
            <p:nvPr/>
          </p:nvSpPr>
          <p:spPr>
            <a:xfrm rot="10800000">
              <a:off x="8114719" y="2133032"/>
              <a:ext cx="319281" cy="325613"/>
            </a:xfrm>
            <a:custGeom>
              <a:avLst/>
              <a:gdLst/>
              <a:ahLst/>
              <a:cxnLst/>
              <a:rect l="l" t="t" r="r" b="b"/>
              <a:pathLst>
                <a:path w="10235" h="10438" extrusionOk="0">
                  <a:moveTo>
                    <a:pt x="9233" y="0"/>
                  </a:moveTo>
                  <a:cubicBezTo>
                    <a:pt x="8434" y="0"/>
                    <a:pt x="3320" y="2597"/>
                    <a:pt x="1177" y="4797"/>
                  </a:cubicBezTo>
                  <a:cubicBezTo>
                    <a:pt x="0" y="6034"/>
                    <a:pt x="0" y="9326"/>
                    <a:pt x="432" y="9832"/>
                  </a:cubicBezTo>
                  <a:cubicBezTo>
                    <a:pt x="748" y="10174"/>
                    <a:pt x="1322" y="10438"/>
                    <a:pt x="2091" y="10438"/>
                  </a:cubicBezTo>
                  <a:cubicBezTo>
                    <a:pt x="3134" y="10438"/>
                    <a:pt x="4535" y="9953"/>
                    <a:pt x="6138" y="8521"/>
                  </a:cubicBezTo>
                  <a:cubicBezTo>
                    <a:pt x="8879" y="6034"/>
                    <a:pt x="10235" y="521"/>
                    <a:pt x="9311" y="15"/>
                  </a:cubicBezTo>
                  <a:cubicBezTo>
                    <a:pt x="9293" y="5"/>
                    <a:pt x="9267" y="0"/>
                    <a:pt x="92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2" name="Google Shape;5462;p32"/>
            <p:cNvSpPr/>
            <p:nvPr/>
          </p:nvSpPr>
          <p:spPr>
            <a:xfrm rot="10800000">
              <a:off x="8137959" y="2122332"/>
              <a:ext cx="315569" cy="329825"/>
            </a:xfrm>
            <a:custGeom>
              <a:avLst/>
              <a:gdLst/>
              <a:ahLst/>
              <a:cxnLst/>
              <a:rect l="l" t="t" r="r" b="b"/>
              <a:pathLst>
                <a:path w="10116" h="10573" extrusionOk="0">
                  <a:moveTo>
                    <a:pt x="9937" y="1"/>
                  </a:moveTo>
                  <a:cubicBezTo>
                    <a:pt x="9878" y="1"/>
                    <a:pt x="9744" y="1"/>
                    <a:pt x="9684" y="60"/>
                  </a:cubicBezTo>
                  <a:cubicBezTo>
                    <a:pt x="9684" y="60"/>
                    <a:pt x="9192" y="686"/>
                    <a:pt x="8447" y="1610"/>
                  </a:cubicBezTo>
                  <a:cubicBezTo>
                    <a:pt x="8388" y="1490"/>
                    <a:pt x="8388" y="1431"/>
                    <a:pt x="8388" y="1356"/>
                  </a:cubicBezTo>
                  <a:cubicBezTo>
                    <a:pt x="8328" y="1237"/>
                    <a:pt x="8254" y="1058"/>
                    <a:pt x="8135" y="924"/>
                  </a:cubicBezTo>
                  <a:cubicBezTo>
                    <a:pt x="8098" y="851"/>
                    <a:pt x="8038" y="800"/>
                    <a:pt x="7966" y="800"/>
                  </a:cubicBezTo>
                  <a:cubicBezTo>
                    <a:pt x="7922" y="800"/>
                    <a:pt x="7873" y="819"/>
                    <a:pt x="7822" y="865"/>
                  </a:cubicBezTo>
                  <a:cubicBezTo>
                    <a:pt x="7762" y="865"/>
                    <a:pt x="7762" y="924"/>
                    <a:pt x="7762" y="984"/>
                  </a:cubicBezTo>
                  <a:lnTo>
                    <a:pt x="7762" y="1058"/>
                  </a:lnTo>
                  <a:cubicBezTo>
                    <a:pt x="7762" y="1356"/>
                    <a:pt x="7762" y="1610"/>
                    <a:pt x="7703" y="1922"/>
                  </a:cubicBezTo>
                  <a:lnTo>
                    <a:pt x="7703" y="2295"/>
                  </a:lnTo>
                  <a:cubicBezTo>
                    <a:pt x="7703" y="2354"/>
                    <a:pt x="7703" y="2414"/>
                    <a:pt x="7643" y="2474"/>
                  </a:cubicBezTo>
                  <a:lnTo>
                    <a:pt x="7643" y="2548"/>
                  </a:lnTo>
                  <a:cubicBezTo>
                    <a:pt x="7390" y="2846"/>
                    <a:pt x="7136" y="3159"/>
                    <a:pt x="6838" y="3472"/>
                  </a:cubicBezTo>
                  <a:cubicBezTo>
                    <a:pt x="6645" y="3725"/>
                    <a:pt x="6392" y="3963"/>
                    <a:pt x="6213" y="4217"/>
                  </a:cubicBezTo>
                  <a:lnTo>
                    <a:pt x="6213" y="3904"/>
                  </a:lnTo>
                  <a:cubicBezTo>
                    <a:pt x="6272" y="3591"/>
                    <a:pt x="6272" y="3218"/>
                    <a:pt x="6272" y="2921"/>
                  </a:cubicBezTo>
                  <a:lnTo>
                    <a:pt x="6272" y="1982"/>
                  </a:lnTo>
                  <a:cubicBezTo>
                    <a:pt x="6272" y="1863"/>
                    <a:pt x="6153" y="1729"/>
                    <a:pt x="6019" y="1729"/>
                  </a:cubicBezTo>
                  <a:cubicBezTo>
                    <a:pt x="5960" y="1729"/>
                    <a:pt x="5900" y="1863"/>
                    <a:pt x="5840" y="1922"/>
                  </a:cubicBezTo>
                  <a:cubicBezTo>
                    <a:pt x="5781" y="2235"/>
                    <a:pt x="5721" y="2548"/>
                    <a:pt x="5647" y="2846"/>
                  </a:cubicBezTo>
                  <a:lnTo>
                    <a:pt x="5468" y="3785"/>
                  </a:lnTo>
                  <a:cubicBezTo>
                    <a:pt x="5468" y="3963"/>
                    <a:pt x="5468" y="4097"/>
                    <a:pt x="5408" y="4276"/>
                  </a:cubicBezTo>
                  <a:cubicBezTo>
                    <a:pt x="5349" y="4410"/>
                    <a:pt x="5349" y="4589"/>
                    <a:pt x="5349" y="4708"/>
                  </a:cubicBezTo>
                  <a:lnTo>
                    <a:pt x="5215" y="5155"/>
                  </a:lnTo>
                  <a:lnTo>
                    <a:pt x="5155" y="5453"/>
                  </a:lnTo>
                  <a:cubicBezTo>
                    <a:pt x="4842" y="5766"/>
                    <a:pt x="4604" y="6079"/>
                    <a:pt x="4291" y="6392"/>
                  </a:cubicBezTo>
                  <a:cubicBezTo>
                    <a:pt x="4157" y="6511"/>
                    <a:pt x="4038" y="6704"/>
                    <a:pt x="3859" y="6883"/>
                  </a:cubicBezTo>
                  <a:cubicBezTo>
                    <a:pt x="3784" y="6943"/>
                    <a:pt x="3725" y="7017"/>
                    <a:pt x="3606" y="7077"/>
                  </a:cubicBezTo>
                  <a:cubicBezTo>
                    <a:pt x="3665" y="6943"/>
                    <a:pt x="3665" y="6764"/>
                    <a:pt x="3725" y="6645"/>
                  </a:cubicBezTo>
                  <a:cubicBezTo>
                    <a:pt x="3725" y="6392"/>
                    <a:pt x="3725" y="6198"/>
                    <a:pt x="3784" y="5960"/>
                  </a:cubicBezTo>
                  <a:cubicBezTo>
                    <a:pt x="3784" y="5587"/>
                    <a:pt x="3859" y="5155"/>
                    <a:pt x="3859" y="4708"/>
                  </a:cubicBezTo>
                  <a:cubicBezTo>
                    <a:pt x="3859" y="4276"/>
                    <a:pt x="3859" y="3904"/>
                    <a:pt x="3784" y="3472"/>
                  </a:cubicBezTo>
                  <a:cubicBezTo>
                    <a:pt x="3784" y="3353"/>
                    <a:pt x="3665" y="3293"/>
                    <a:pt x="3546" y="3293"/>
                  </a:cubicBezTo>
                  <a:cubicBezTo>
                    <a:pt x="3487" y="3293"/>
                    <a:pt x="3352" y="3353"/>
                    <a:pt x="3352" y="3472"/>
                  </a:cubicBezTo>
                  <a:cubicBezTo>
                    <a:pt x="3293" y="3844"/>
                    <a:pt x="3233" y="4276"/>
                    <a:pt x="3174" y="4649"/>
                  </a:cubicBezTo>
                  <a:cubicBezTo>
                    <a:pt x="3174" y="4902"/>
                    <a:pt x="3114" y="5081"/>
                    <a:pt x="3114" y="5274"/>
                  </a:cubicBezTo>
                  <a:cubicBezTo>
                    <a:pt x="3040" y="5528"/>
                    <a:pt x="3040" y="5706"/>
                    <a:pt x="2980" y="5900"/>
                  </a:cubicBezTo>
                  <a:cubicBezTo>
                    <a:pt x="2980" y="6079"/>
                    <a:pt x="2980" y="6272"/>
                    <a:pt x="2920" y="6511"/>
                  </a:cubicBezTo>
                  <a:cubicBezTo>
                    <a:pt x="2861" y="6704"/>
                    <a:pt x="2861" y="6883"/>
                    <a:pt x="2801" y="7077"/>
                  </a:cubicBezTo>
                  <a:lnTo>
                    <a:pt x="2667" y="7688"/>
                  </a:lnTo>
                  <a:lnTo>
                    <a:pt x="2548" y="8194"/>
                  </a:lnTo>
                  <a:lnTo>
                    <a:pt x="2488" y="8254"/>
                  </a:lnTo>
                  <a:cubicBezTo>
                    <a:pt x="2295" y="8433"/>
                    <a:pt x="2056" y="8686"/>
                    <a:pt x="1863" y="8880"/>
                  </a:cubicBezTo>
                  <a:cubicBezTo>
                    <a:pt x="1624" y="9058"/>
                    <a:pt x="1371" y="9252"/>
                    <a:pt x="1177" y="9431"/>
                  </a:cubicBezTo>
                  <a:cubicBezTo>
                    <a:pt x="999" y="9624"/>
                    <a:pt x="805" y="9744"/>
                    <a:pt x="626" y="9863"/>
                  </a:cubicBezTo>
                  <a:cubicBezTo>
                    <a:pt x="313" y="10056"/>
                    <a:pt x="194" y="10176"/>
                    <a:pt x="194" y="10176"/>
                  </a:cubicBezTo>
                  <a:lnTo>
                    <a:pt x="135" y="10176"/>
                  </a:lnTo>
                  <a:cubicBezTo>
                    <a:pt x="60" y="10235"/>
                    <a:pt x="1" y="10369"/>
                    <a:pt x="60" y="10488"/>
                  </a:cubicBezTo>
                  <a:cubicBezTo>
                    <a:pt x="113" y="10531"/>
                    <a:pt x="188" y="10573"/>
                    <a:pt x="269" y="10573"/>
                  </a:cubicBezTo>
                  <a:cubicBezTo>
                    <a:pt x="303" y="10573"/>
                    <a:pt x="338" y="10565"/>
                    <a:pt x="373" y="10548"/>
                  </a:cubicBezTo>
                  <a:cubicBezTo>
                    <a:pt x="373" y="10548"/>
                    <a:pt x="567" y="10429"/>
                    <a:pt x="939" y="10235"/>
                  </a:cubicBezTo>
                  <a:cubicBezTo>
                    <a:pt x="1118" y="10176"/>
                    <a:pt x="1311" y="10056"/>
                    <a:pt x="1490" y="9863"/>
                  </a:cubicBezTo>
                  <a:cubicBezTo>
                    <a:pt x="1744" y="9744"/>
                    <a:pt x="1997" y="9550"/>
                    <a:pt x="2235" y="9371"/>
                  </a:cubicBezTo>
                  <a:cubicBezTo>
                    <a:pt x="2488" y="9177"/>
                    <a:pt x="2742" y="8999"/>
                    <a:pt x="2980" y="8745"/>
                  </a:cubicBezTo>
                  <a:lnTo>
                    <a:pt x="6272" y="8745"/>
                  </a:lnTo>
                  <a:cubicBezTo>
                    <a:pt x="6392" y="8745"/>
                    <a:pt x="6526" y="8626"/>
                    <a:pt x="6526" y="8507"/>
                  </a:cubicBezTo>
                  <a:cubicBezTo>
                    <a:pt x="6466" y="8373"/>
                    <a:pt x="6392" y="8313"/>
                    <a:pt x="6332" y="8313"/>
                  </a:cubicBezTo>
                  <a:cubicBezTo>
                    <a:pt x="6019" y="8254"/>
                    <a:pt x="5781" y="8194"/>
                    <a:pt x="5468" y="8135"/>
                  </a:cubicBezTo>
                  <a:cubicBezTo>
                    <a:pt x="5155" y="8135"/>
                    <a:pt x="4902" y="8060"/>
                    <a:pt x="4604" y="8060"/>
                  </a:cubicBezTo>
                  <a:cubicBezTo>
                    <a:pt x="4351" y="8001"/>
                    <a:pt x="4097" y="8001"/>
                    <a:pt x="3859" y="8001"/>
                  </a:cubicBezTo>
                  <a:cubicBezTo>
                    <a:pt x="3859" y="7941"/>
                    <a:pt x="3919" y="7881"/>
                    <a:pt x="3978" y="7822"/>
                  </a:cubicBezTo>
                  <a:cubicBezTo>
                    <a:pt x="4291" y="7569"/>
                    <a:pt x="4604" y="7256"/>
                    <a:pt x="4902" y="6943"/>
                  </a:cubicBezTo>
                  <a:cubicBezTo>
                    <a:pt x="5155" y="6645"/>
                    <a:pt x="5408" y="6392"/>
                    <a:pt x="5721" y="6079"/>
                  </a:cubicBezTo>
                  <a:cubicBezTo>
                    <a:pt x="5781" y="6019"/>
                    <a:pt x="5840" y="6019"/>
                    <a:pt x="5960" y="5960"/>
                  </a:cubicBezTo>
                  <a:cubicBezTo>
                    <a:pt x="6094" y="5960"/>
                    <a:pt x="6213" y="5900"/>
                    <a:pt x="6332" y="5900"/>
                  </a:cubicBezTo>
                  <a:cubicBezTo>
                    <a:pt x="6466" y="5826"/>
                    <a:pt x="6585" y="5766"/>
                    <a:pt x="6704" y="5766"/>
                  </a:cubicBezTo>
                  <a:cubicBezTo>
                    <a:pt x="6838" y="5706"/>
                    <a:pt x="6958" y="5706"/>
                    <a:pt x="7077" y="5706"/>
                  </a:cubicBezTo>
                  <a:cubicBezTo>
                    <a:pt x="7211" y="5647"/>
                    <a:pt x="7330" y="5647"/>
                    <a:pt x="7449" y="5587"/>
                  </a:cubicBezTo>
                  <a:lnTo>
                    <a:pt x="7822" y="5528"/>
                  </a:lnTo>
                  <a:cubicBezTo>
                    <a:pt x="7956" y="5528"/>
                    <a:pt x="8075" y="5453"/>
                    <a:pt x="8194" y="5453"/>
                  </a:cubicBezTo>
                  <a:cubicBezTo>
                    <a:pt x="8328" y="5453"/>
                    <a:pt x="8447" y="5453"/>
                    <a:pt x="8567" y="5394"/>
                  </a:cubicBezTo>
                  <a:cubicBezTo>
                    <a:pt x="8701" y="5394"/>
                    <a:pt x="8760" y="5274"/>
                    <a:pt x="8760" y="5155"/>
                  </a:cubicBezTo>
                  <a:cubicBezTo>
                    <a:pt x="8760" y="5081"/>
                    <a:pt x="8626" y="5021"/>
                    <a:pt x="8567" y="4961"/>
                  </a:cubicBezTo>
                  <a:lnTo>
                    <a:pt x="8135" y="4961"/>
                  </a:lnTo>
                  <a:cubicBezTo>
                    <a:pt x="8015" y="4902"/>
                    <a:pt x="7881" y="4902"/>
                    <a:pt x="7762" y="4902"/>
                  </a:cubicBezTo>
                  <a:cubicBezTo>
                    <a:pt x="7449" y="4902"/>
                    <a:pt x="7211" y="4961"/>
                    <a:pt x="6958" y="4961"/>
                  </a:cubicBezTo>
                  <a:cubicBezTo>
                    <a:pt x="6838" y="4961"/>
                    <a:pt x="6704" y="5021"/>
                    <a:pt x="6585" y="5021"/>
                  </a:cubicBezTo>
                  <a:lnTo>
                    <a:pt x="6645" y="4961"/>
                  </a:lnTo>
                  <a:cubicBezTo>
                    <a:pt x="6898" y="4649"/>
                    <a:pt x="7211" y="4276"/>
                    <a:pt x="7449" y="3963"/>
                  </a:cubicBezTo>
                  <a:cubicBezTo>
                    <a:pt x="7643" y="3725"/>
                    <a:pt x="7822" y="3472"/>
                    <a:pt x="8015" y="3218"/>
                  </a:cubicBezTo>
                  <a:lnTo>
                    <a:pt x="8328" y="3218"/>
                  </a:lnTo>
                  <a:cubicBezTo>
                    <a:pt x="8507" y="3218"/>
                    <a:pt x="8626" y="3218"/>
                    <a:pt x="8760" y="3159"/>
                  </a:cubicBezTo>
                  <a:lnTo>
                    <a:pt x="8939" y="3159"/>
                  </a:lnTo>
                  <a:cubicBezTo>
                    <a:pt x="8999" y="3159"/>
                    <a:pt x="9073" y="3099"/>
                    <a:pt x="9133" y="3099"/>
                  </a:cubicBezTo>
                  <a:cubicBezTo>
                    <a:pt x="9311" y="3040"/>
                    <a:pt x="9446" y="3040"/>
                    <a:pt x="9565" y="2980"/>
                  </a:cubicBezTo>
                  <a:cubicBezTo>
                    <a:pt x="9684" y="2921"/>
                    <a:pt x="9684" y="2786"/>
                    <a:pt x="9684" y="2667"/>
                  </a:cubicBezTo>
                  <a:cubicBezTo>
                    <a:pt x="9624" y="2608"/>
                    <a:pt x="9565" y="2548"/>
                    <a:pt x="9505" y="2548"/>
                  </a:cubicBezTo>
                  <a:lnTo>
                    <a:pt x="9446" y="2548"/>
                  </a:lnTo>
                  <a:cubicBezTo>
                    <a:pt x="9311" y="2548"/>
                    <a:pt x="9192" y="2474"/>
                    <a:pt x="9073" y="2474"/>
                  </a:cubicBezTo>
                  <a:lnTo>
                    <a:pt x="8567" y="2474"/>
                  </a:lnTo>
                  <a:cubicBezTo>
                    <a:pt x="8626" y="2354"/>
                    <a:pt x="8760" y="2235"/>
                    <a:pt x="8820" y="2176"/>
                  </a:cubicBezTo>
                  <a:cubicBezTo>
                    <a:pt x="9192" y="1610"/>
                    <a:pt x="9505" y="1178"/>
                    <a:pt x="9684" y="865"/>
                  </a:cubicBezTo>
                  <a:cubicBezTo>
                    <a:pt x="9937" y="492"/>
                    <a:pt x="10056" y="313"/>
                    <a:pt x="10056" y="313"/>
                  </a:cubicBezTo>
                  <a:cubicBezTo>
                    <a:pt x="10116" y="239"/>
                    <a:pt x="10056" y="60"/>
                    <a:pt x="9937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3" name="Google Shape;5463;p32"/>
            <p:cNvSpPr/>
            <p:nvPr/>
          </p:nvSpPr>
          <p:spPr>
            <a:xfrm rot="10800000">
              <a:off x="7957621" y="3655566"/>
              <a:ext cx="367103" cy="233027"/>
            </a:xfrm>
            <a:custGeom>
              <a:avLst/>
              <a:gdLst/>
              <a:ahLst/>
              <a:cxnLst/>
              <a:rect l="l" t="t" r="r" b="b"/>
              <a:pathLst>
                <a:path w="11768" h="7470" extrusionOk="0">
                  <a:moveTo>
                    <a:pt x="4623" y="0"/>
                  </a:moveTo>
                  <a:cubicBezTo>
                    <a:pt x="1955" y="0"/>
                    <a:pt x="0" y="1999"/>
                    <a:pt x="1086" y="4394"/>
                  </a:cubicBezTo>
                  <a:cubicBezTo>
                    <a:pt x="2066" y="6577"/>
                    <a:pt x="7027" y="7470"/>
                    <a:pt x="9599" y="7470"/>
                  </a:cubicBezTo>
                  <a:cubicBezTo>
                    <a:pt x="10467" y="7470"/>
                    <a:pt x="11063" y="7368"/>
                    <a:pt x="11142" y="7180"/>
                  </a:cubicBezTo>
                  <a:cubicBezTo>
                    <a:pt x="11767" y="5824"/>
                    <a:pt x="9786" y="1161"/>
                    <a:pt x="6240" y="238"/>
                  </a:cubicBezTo>
                  <a:cubicBezTo>
                    <a:pt x="5686" y="76"/>
                    <a:pt x="5141" y="0"/>
                    <a:pt x="46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4" name="Google Shape;5464;p32"/>
            <p:cNvSpPr/>
            <p:nvPr/>
          </p:nvSpPr>
          <p:spPr>
            <a:xfrm rot="10800000">
              <a:off x="7946016" y="3623685"/>
              <a:ext cx="311856" cy="201270"/>
            </a:xfrm>
            <a:custGeom>
              <a:avLst/>
              <a:gdLst/>
              <a:ahLst/>
              <a:cxnLst/>
              <a:rect l="l" t="t" r="r" b="b"/>
              <a:pathLst>
                <a:path w="9997" h="6452" extrusionOk="0">
                  <a:moveTo>
                    <a:pt x="120" y="0"/>
                  </a:moveTo>
                  <a:cubicBezTo>
                    <a:pt x="120" y="0"/>
                    <a:pt x="60" y="60"/>
                    <a:pt x="0" y="60"/>
                  </a:cubicBezTo>
                  <a:cubicBezTo>
                    <a:pt x="0" y="120"/>
                    <a:pt x="60" y="179"/>
                    <a:pt x="120" y="239"/>
                  </a:cubicBezTo>
                  <a:cubicBezTo>
                    <a:pt x="120" y="239"/>
                    <a:pt x="254" y="298"/>
                    <a:pt x="566" y="373"/>
                  </a:cubicBezTo>
                  <a:cubicBezTo>
                    <a:pt x="864" y="492"/>
                    <a:pt x="1311" y="671"/>
                    <a:pt x="1803" y="864"/>
                  </a:cubicBezTo>
                  <a:cubicBezTo>
                    <a:pt x="2056" y="924"/>
                    <a:pt x="2354" y="1043"/>
                    <a:pt x="2607" y="1177"/>
                  </a:cubicBezTo>
                  <a:cubicBezTo>
                    <a:pt x="2920" y="1297"/>
                    <a:pt x="3233" y="1416"/>
                    <a:pt x="3546" y="1609"/>
                  </a:cubicBezTo>
                  <a:cubicBezTo>
                    <a:pt x="3844" y="1729"/>
                    <a:pt x="4157" y="1922"/>
                    <a:pt x="4470" y="2041"/>
                  </a:cubicBezTo>
                  <a:cubicBezTo>
                    <a:pt x="4782" y="2235"/>
                    <a:pt x="5095" y="2414"/>
                    <a:pt x="5408" y="2607"/>
                  </a:cubicBezTo>
                  <a:cubicBezTo>
                    <a:pt x="5706" y="2786"/>
                    <a:pt x="6079" y="2980"/>
                    <a:pt x="6332" y="3159"/>
                  </a:cubicBezTo>
                  <a:cubicBezTo>
                    <a:pt x="6645" y="3352"/>
                    <a:pt x="6958" y="3531"/>
                    <a:pt x="7196" y="3784"/>
                  </a:cubicBezTo>
                  <a:cubicBezTo>
                    <a:pt x="7330" y="3904"/>
                    <a:pt x="7449" y="3963"/>
                    <a:pt x="7568" y="4097"/>
                  </a:cubicBezTo>
                  <a:cubicBezTo>
                    <a:pt x="7762" y="4216"/>
                    <a:pt x="7881" y="4276"/>
                    <a:pt x="7941" y="4395"/>
                  </a:cubicBezTo>
                  <a:cubicBezTo>
                    <a:pt x="8194" y="4589"/>
                    <a:pt x="8447" y="4768"/>
                    <a:pt x="8626" y="5021"/>
                  </a:cubicBezTo>
                  <a:cubicBezTo>
                    <a:pt x="8820" y="5215"/>
                    <a:pt x="8939" y="5393"/>
                    <a:pt x="9133" y="5513"/>
                  </a:cubicBezTo>
                  <a:cubicBezTo>
                    <a:pt x="9252" y="5706"/>
                    <a:pt x="9371" y="5885"/>
                    <a:pt x="9431" y="6019"/>
                  </a:cubicBezTo>
                  <a:cubicBezTo>
                    <a:pt x="9684" y="6257"/>
                    <a:pt x="9743" y="6391"/>
                    <a:pt x="9743" y="6391"/>
                  </a:cubicBezTo>
                  <a:lnTo>
                    <a:pt x="9803" y="6391"/>
                  </a:lnTo>
                  <a:cubicBezTo>
                    <a:pt x="9803" y="6451"/>
                    <a:pt x="9877" y="6451"/>
                    <a:pt x="9937" y="6451"/>
                  </a:cubicBezTo>
                  <a:cubicBezTo>
                    <a:pt x="9997" y="6391"/>
                    <a:pt x="9997" y="6332"/>
                    <a:pt x="9997" y="6257"/>
                  </a:cubicBezTo>
                  <a:cubicBezTo>
                    <a:pt x="9997" y="6257"/>
                    <a:pt x="9877" y="6079"/>
                    <a:pt x="9684" y="5825"/>
                  </a:cubicBezTo>
                  <a:cubicBezTo>
                    <a:pt x="9565" y="5706"/>
                    <a:pt x="9505" y="5513"/>
                    <a:pt x="9371" y="5334"/>
                  </a:cubicBezTo>
                  <a:cubicBezTo>
                    <a:pt x="9192" y="5140"/>
                    <a:pt x="9058" y="4961"/>
                    <a:pt x="8879" y="4768"/>
                  </a:cubicBezTo>
                  <a:cubicBezTo>
                    <a:pt x="8686" y="4529"/>
                    <a:pt x="8447" y="4336"/>
                    <a:pt x="8194" y="4097"/>
                  </a:cubicBezTo>
                  <a:cubicBezTo>
                    <a:pt x="8134" y="4023"/>
                    <a:pt x="8015" y="3904"/>
                    <a:pt x="7822" y="3784"/>
                  </a:cubicBezTo>
                  <a:cubicBezTo>
                    <a:pt x="7702" y="3650"/>
                    <a:pt x="7568" y="3591"/>
                    <a:pt x="7449" y="3472"/>
                  </a:cubicBezTo>
                  <a:cubicBezTo>
                    <a:pt x="7196" y="3218"/>
                    <a:pt x="6898" y="3040"/>
                    <a:pt x="6585" y="2786"/>
                  </a:cubicBezTo>
                  <a:cubicBezTo>
                    <a:pt x="6272" y="2607"/>
                    <a:pt x="5959" y="2414"/>
                    <a:pt x="5647" y="2235"/>
                  </a:cubicBezTo>
                  <a:cubicBezTo>
                    <a:pt x="5334" y="2041"/>
                    <a:pt x="5036" y="1863"/>
                    <a:pt x="4663" y="1669"/>
                  </a:cubicBezTo>
                  <a:cubicBezTo>
                    <a:pt x="4350" y="1550"/>
                    <a:pt x="4038" y="1356"/>
                    <a:pt x="3725" y="1237"/>
                  </a:cubicBezTo>
                  <a:cubicBezTo>
                    <a:pt x="3546" y="1177"/>
                    <a:pt x="3412" y="1118"/>
                    <a:pt x="3233" y="984"/>
                  </a:cubicBezTo>
                  <a:cubicBezTo>
                    <a:pt x="3099" y="924"/>
                    <a:pt x="2920" y="924"/>
                    <a:pt x="2801" y="864"/>
                  </a:cubicBezTo>
                  <a:cubicBezTo>
                    <a:pt x="2488" y="745"/>
                    <a:pt x="2175" y="611"/>
                    <a:pt x="1922" y="552"/>
                  </a:cubicBezTo>
                  <a:cubicBezTo>
                    <a:pt x="864" y="179"/>
                    <a:pt x="12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5" name="Google Shape;5465;p32"/>
            <p:cNvSpPr/>
            <p:nvPr/>
          </p:nvSpPr>
          <p:spPr>
            <a:xfrm rot="10800000">
              <a:off x="8110539" y="3733335"/>
              <a:ext cx="129678" cy="147864"/>
            </a:xfrm>
            <a:custGeom>
              <a:avLst/>
              <a:gdLst/>
              <a:ahLst/>
              <a:cxnLst/>
              <a:rect l="l" t="t" r="r" b="b"/>
              <a:pathLst>
                <a:path w="4157" h="4740" extrusionOk="0">
                  <a:moveTo>
                    <a:pt x="2414" y="1"/>
                  </a:moveTo>
                  <a:cubicBezTo>
                    <a:pt x="2354" y="1"/>
                    <a:pt x="2354" y="60"/>
                    <a:pt x="2354" y="120"/>
                  </a:cubicBezTo>
                  <a:cubicBezTo>
                    <a:pt x="2354" y="314"/>
                    <a:pt x="2354" y="433"/>
                    <a:pt x="2414" y="612"/>
                  </a:cubicBezTo>
                  <a:lnTo>
                    <a:pt x="2414" y="865"/>
                  </a:lnTo>
                  <a:cubicBezTo>
                    <a:pt x="2414" y="924"/>
                    <a:pt x="2473" y="1059"/>
                    <a:pt x="2473" y="1118"/>
                  </a:cubicBezTo>
                  <a:lnTo>
                    <a:pt x="2608" y="1610"/>
                  </a:lnTo>
                  <a:cubicBezTo>
                    <a:pt x="2667" y="1669"/>
                    <a:pt x="2667" y="1729"/>
                    <a:pt x="2727" y="1803"/>
                  </a:cubicBezTo>
                  <a:lnTo>
                    <a:pt x="2786" y="2042"/>
                  </a:lnTo>
                  <a:cubicBezTo>
                    <a:pt x="2846" y="2235"/>
                    <a:pt x="2906" y="2355"/>
                    <a:pt x="2980" y="2474"/>
                  </a:cubicBezTo>
                  <a:lnTo>
                    <a:pt x="3099" y="2727"/>
                  </a:lnTo>
                  <a:cubicBezTo>
                    <a:pt x="3099" y="2787"/>
                    <a:pt x="3159" y="2846"/>
                    <a:pt x="3218" y="2980"/>
                  </a:cubicBezTo>
                  <a:cubicBezTo>
                    <a:pt x="3278" y="3100"/>
                    <a:pt x="3352" y="3219"/>
                    <a:pt x="3472" y="3353"/>
                  </a:cubicBezTo>
                  <a:cubicBezTo>
                    <a:pt x="3478" y="3373"/>
                    <a:pt x="3486" y="3393"/>
                    <a:pt x="3494" y="3412"/>
                  </a:cubicBezTo>
                  <a:lnTo>
                    <a:pt x="3159" y="3412"/>
                  </a:lnTo>
                  <a:cubicBezTo>
                    <a:pt x="3099" y="3412"/>
                    <a:pt x="2980" y="3472"/>
                    <a:pt x="2906" y="3472"/>
                  </a:cubicBezTo>
                  <a:lnTo>
                    <a:pt x="2667" y="3472"/>
                  </a:lnTo>
                  <a:cubicBezTo>
                    <a:pt x="2533" y="3532"/>
                    <a:pt x="2473" y="3532"/>
                    <a:pt x="2414" y="3532"/>
                  </a:cubicBezTo>
                  <a:cubicBezTo>
                    <a:pt x="2235" y="3591"/>
                    <a:pt x="2101" y="3666"/>
                    <a:pt x="1922" y="3666"/>
                  </a:cubicBezTo>
                  <a:cubicBezTo>
                    <a:pt x="1609" y="3785"/>
                    <a:pt x="1297" y="3904"/>
                    <a:pt x="984" y="4038"/>
                  </a:cubicBezTo>
                  <a:cubicBezTo>
                    <a:pt x="805" y="4098"/>
                    <a:pt x="671" y="4217"/>
                    <a:pt x="492" y="4276"/>
                  </a:cubicBezTo>
                  <a:cubicBezTo>
                    <a:pt x="373" y="4336"/>
                    <a:pt x="239" y="4470"/>
                    <a:pt x="60" y="4530"/>
                  </a:cubicBezTo>
                  <a:cubicBezTo>
                    <a:pt x="60" y="4530"/>
                    <a:pt x="0" y="4589"/>
                    <a:pt x="60" y="4649"/>
                  </a:cubicBezTo>
                  <a:cubicBezTo>
                    <a:pt x="60" y="4691"/>
                    <a:pt x="89" y="4740"/>
                    <a:pt x="127" y="4740"/>
                  </a:cubicBezTo>
                  <a:cubicBezTo>
                    <a:pt x="144" y="4740"/>
                    <a:pt x="161" y="4731"/>
                    <a:pt x="179" y="4708"/>
                  </a:cubicBezTo>
                  <a:cubicBezTo>
                    <a:pt x="492" y="4589"/>
                    <a:pt x="805" y="4470"/>
                    <a:pt x="1118" y="4336"/>
                  </a:cubicBezTo>
                  <a:cubicBezTo>
                    <a:pt x="1416" y="4217"/>
                    <a:pt x="1729" y="4157"/>
                    <a:pt x="2041" y="4038"/>
                  </a:cubicBezTo>
                  <a:lnTo>
                    <a:pt x="2235" y="4038"/>
                  </a:lnTo>
                  <a:cubicBezTo>
                    <a:pt x="2354" y="3964"/>
                    <a:pt x="2414" y="3964"/>
                    <a:pt x="2473" y="3964"/>
                  </a:cubicBezTo>
                  <a:cubicBezTo>
                    <a:pt x="2533" y="3904"/>
                    <a:pt x="2667" y="3904"/>
                    <a:pt x="2727" y="3904"/>
                  </a:cubicBezTo>
                  <a:lnTo>
                    <a:pt x="2980" y="3844"/>
                  </a:lnTo>
                  <a:lnTo>
                    <a:pt x="4023" y="3844"/>
                  </a:lnTo>
                  <a:cubicBezTo>
                    <a:pt x="4157" y="3725"/>
                    <a:pt x="4157" y="3591"/>
                    <a:pt x="4097" y="3532"/>
                  </a:cubicBezTo>
                  <a:cubicBezTo>
                    <a:pt x="4023" y="3412"/>
                    <a:pt x="3904" y="3293"/>
                    <a:pt x="3844" y="3159"/>
                  </a:cubicBezTo>
                  <a:cubicBezTo>
                    <a:pt x="3725" y="3040"/>
                    <a:pt x="3650" y="2846"/>
                    <a:pt x="3591" y="2727"/>
                  </a:cubicBezTo>
                  <a:cubicBezTo>
                    <a:pt x="3531" y="2667"/>
                    <a:pt x="3472" y="2608"/>
                    <a:pt x="3472" y="2548"/>
                  </a:cubicBezTo>
                  <a:lnTo>
                    <a:pt x="3352" y="2355"/>
                  </a:lnTo>
                  <a:lnTo>
                    <a:pt x="3218" y="2101"/>
                  </a:lnTo>
                  <a:cubicBezTo>
                    <a:pt x="3218" y="2042"/>
                    <a:pt x="3159" y="1982"/>
                    <a:pt x="3159" y="1923"/>
                  </a:cubicBezTo>
                  <a:lnTo>
                    <a:pt x="3040" y="1669"/>
                  </a:lnTo>
                  <a:cubicBezTo>
                    <a:pt x="3040" y="1610"/>
                    <a:pt x="2980" y="1550"/>
                    <a:pt x="2980" y="1491"/>
                  </a:cubicBezTo>
                  <a:lnTo>
                    <a:pt x="2786" y="984"/>
                  </a:lnTo>
                  <a:cubicBezTo>
                    <a:pt x="2786" y="924"/>
                    <a:pt x="2727" y="865"/>
                    <a:pt x="2727" y="805"/>
                  </a:cubicBezTo>
                  <a:lnTo>
                    <a:pt x="2667" y="552"/>
                  </a:lnTo>
                  <a:cubicBezTo>
                    <a:pt x="2667" y="433"/>
                    <a:pt x="2608" y="239"/>
                    <a:pt x="2533" y="120"/>
                  </a:cubicBezTo>
                  <a:lnTo>
                    <a:pt x="2533" y="60"/>
                  </a:lnTo>
                  <a:cubicBezTo>
                    <a:pt x="2533" y="60"/>
                    <a:pt x="2473" y="1"/>
                    <a:pt x="241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6" name="Google Shape;5466;p32"/>
            <p:cNvSpPr/>
            <p:nvPr/>
          </p:nvSpPr>
          <p:spPr>
            <a:xfrm rot="10800000">
              <a:off x="8019449" y="3683642"/>
              <a:ext cx="155226" cy="156006"/>
            </a:xfrm>
            <a:custGeom>
              <a:avLst/>
              <a:gdLst/>
              <a:ahLst/>
              <a:cxnLst/>
              <a:rect l="l" t="t" r="r" b="b"/>
              <a:pathLst>
                <a:path w="4976" h="5001" extrusionOk="0">
                  <a:moveTo>
                    <a:pt x="3595" y="0"/>
                  </a:moveTo>
                  <a:cubicBezTo>
                    <a:pt x="3580" y="0"/>
                    <a:pt x="3563" y="7"/>
                    <a:pt x="3546" y="25"/>
                  </a:cubicBezTo>
                  <a:cubicBezTo>
                    <a:pt x="3486" y="25"/>
                    <a:pt x="3412" y="99"/>
                    <a:pt x="3412" y="159"/>
                  </a:cubicBezTo>
                  <a:lnTo>
                    <a:pt x="3486" y="650"/>
                  </a:lnTo>
                  <a:cubicBezTo>
                    <a:pt x="3546" y="769"/>
                    <a:pt x="3546" y="844"/>
                    <a:pt x="3546" y="903"/>
                  </a:cubicBezTo>
                  <a:lnTo>
                    <a:pt x="3605" y="1142"/>
                  </a:lnTo>
                  <a:cubicBezTo>
                    <a:pt x="3665" y="1335"/>
                    <a:pt x="3665" y="1514"/>
                    <a:pt x="3724" y="1708"/>
                  </a:cubicBezTo>
                  <a:cubicBezTo>
                    <a:pt x="3784" y="1827"/>
                    <a:pt x="3784" y="2021"/>
                    <a:pt x="3859" y="2200"/>
                  </a:cubicBezTo>
                  <a:lnTo>
                    <a:pt x="4037" y="2706"/>
                  </a:lnTo>
                  <a:lnTo>
                    <a:pt x="4156" y="3198"/>
                  </a:lnTo>
                  <a:cubicBezTo>
                    <a:pt x="4244" y="3401"/>
                    <a:pt x="4324" y="3604"/>
                    <a:pt x="4403" y="3823"/>
                  </a:cubicBezTo>
                  <a:lnTo>
                    <a:pt x="3546" y="3823"/>
                  </a:lnTo>
                  <a:cubicBezTo>
                    <a:pt x="3352" y="3883"/>
                    <a:pt x="3173" y="3883"/>
                    <a:pt x="2920" y="3943"/>
                  </a:cubicBezTo>
                  <a:lnTo>
                    <a:pt x="2667" y="3943"/>
                  </a:lnTo>
                  <a:cubicBezTo>
                    <a:pt x="2548" y="4002"/>
                    <a:pt x="2488" y="4002"/>
                    <a:pt x="2369" y="4002"/>
                  </a:cubicBezTo>
                  <a:cubicBezTo>
                    <a:pt x="1996" y="4121"/>
                    <a:pt x="1549" y="4255"/>
                    <a:pt x="1177" y="4375"/>
                  </a:cubicBezTo>
                  <a:cubicBezTo>
                    <a:pt x="998" y="4434"/>
                    <a:pt x="805" y="4494"/>
                    <a:pt x="626" y="4568"/>
                  </a:cubicBezTo>
                  <a:cubicBezTo>
                    <a:pt x="432" y="4628"/>
                    <a:pt x="253" y="4687"/>
                    <a:pt x="60" y="4747"/>
                  </a:cubicBezTo>
                  <a:cubicBezTo>
                    <a:pt x="60" y="4807"/>
                    <a:pt x="0" y="4866"/>
                    <a:pt x="0" y="4941"/>
                  </a:cubicBezTo>
                  <a:cubicBezTo>
                    <a:pt x="60" y="5000"/>
                    <a:pt x="134" y="5000"/>
                    <a:pt x="194" y="5000"/>
                  </a:cubicBezTo>
                  <a:cubicBezTo>
                    <a:pt x="566" y="4866"/>
                    <a:pt x="939" y="4747"/>
                    <a:pt x="1311" y="4687"/>
                  </a:cubicBezTo>
                  <a:cubicBezTo>
                    <a:pt x="1683" y="4568"/>
                    <a:pt x="2056" y="4494"/>
                    <a:pt x="2428" y="4434"/>
                  </a:cubicBezTo>
                  <a:cubicBezTo>
                    <a:pt x="2548" y="4375"/>
                    <a:pt x="2607" y="4375"/>
                    <a:pt x="2741" y="4375"/>
                  </a:cubicBezTo>
                  <a:cubicBezTo>
                    <a:pt x="2801" y="4375"/>
                    <a:pt x="2920" y="4315"/>
                    <a:pt x="2980" y="4315"/>
                  </a:cubicBezTo>
                  <a:cubicBezTo>
                    <a:pt x="3233" y="4315"/>
                    <a:pt x="3412" y="4255"/>
                    <a:pt x="3605" y="4255"/>
                  </a:cubicBezTo>
                  <a:lnTo>
                    <a:pt x="4410" y="4255"/>
                  </a:lnTo>
                  <a:lnTo>
                    <a:pt x="4723" y="4315"/>
                  </a:lnTo>
                  <a:lnTo>
                    <a:pt x="4842" y="4315"/>
                  </a:lnTo>
                  <a:cubicBezTo>
                    <a:pt x="4901" y="4255"/>
                    <a:pt x="4976" y="4121"/>
                    <a:pt x="4976" y="4002"/>
                  </a:cubicBezTo>
                  <a:cubicBezTo>
                    <a:pt x="4663" y="3376"/>
                    <a:pt x="4469" y="2706"/>
                    <a:pt x="4231" y="2080"/>
                  </a:cubicBezTo>
                  <a:cubicBezTo>
                    <a:pt x="4156" y="1887"/>
                    <a:pt x="4097" y="1768"/>
                    <a:pt x="4097" y="1589"/>
                  </a:cubicBezTo>
                  <a:cubicBezTo>
                    <a:pt x="4037" y="1395"/>
                    <a:pt x="3978" y="1276"/>
                    <a:pt x="3918" y="1082"/>
                  </a:cubicBezTo>
                  <a:lnTo>
                    <a:pt x="3859" y="844"/>
                  </a:lnTo>
                  <a:cubicBezTo>
                    <a:pt x="3859" y="769"/>
                    <a:pt x="3784" y="710"/>
                    <a:pt x="3784" y="591"/>
                  </a:cubicBezTo>
                  <a:lnTo>
                    <a:pt x="3665" y="99"/>
                  </a:lnTo>
                  <a:cubicBezTo>
                    <a:pt x="3665" y="46"/>
                    <a:pt x="3634" y="0"/>
                    <a:pt x="359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7" name="Google Shape;5467;p32"/>
            <p:cNvSpPr/>
            <p:nvPr/>
          </p:nvSpPr>
          <p:spPr>
            <a:xfrm rot="10800000">
              <a:off x="8275030" y="3139445"/>
              <a:ext cx="31164" cy="26984"/>
            </a:xfrm>
            <a:custGeom>
              <a:avLst/>
              <a:gdLst/>
              <a:ahLst/>
              <a:cxnLst/>
              <a:rect l="l" t="t" r="r" b="b"/>
              <a:pathLst>
                <a:path w="999" h="865" extrusionOk="0">
                  <a:moveTo>
                    <a:pt x="926" y="0"/>
                  </a:moveTo>
                  <a:cubicBezTo>
                    <a:pt x="909" y="0"/>
                    <a:pt x="894" y="15"/>
                    <a:pt x="864" y="45"/>
                  </a:cubicBezTo>
                  <a:cubicBezTo>
                    <a:pt x="864" y="45"/>
                    <a:pt x="805" y="45"/>
                    <a:pt x="745" y="119"/>
                  </a:cubicBezTo>
                  <a:cubicBezTo>
                    <a:pt x="685" y="179"/>
                    <a:pt x="626" y="179"/>
                    <a:pt x="626" y="239"/>
                  </a:cubicBezTo>
                  <a:cubicBezTo>
                    <a:pt x="551" y="239"/>
                    <a:pt x="492" y="298"/>
                    <a:pt x="432" y="358"/>
                  </a:cubicBezTo>
                  <a:cubicBezTo>
                    <a:pt x="253" y="551"/>
                    <a:pt x="0" y="730"/>
                    <a:pt x="0" y="730"/>
                  </a:cubicBezTo>
                  <a:lnTo>
                    <a:pt x="0" y="864"/>
                  </a:lnTo>
                  <a:lnTo>
                    <a:pt x="119" y="864"/>
                  </a:lnTo>
                  <a:cubicBezTo>
                    <a:pt x="119" y="864"/>
                    <a:pt x="313" y="671"/>
                    <a:pt x="551" y="492"/>
                  </a:cubicBezTo>
                  <a:cubicBezTo>
                    <a:pt x="626" y="417"/>
                    <a:pt x="626" y="358"/>
                    <a:pt x="685" y="358"/>
                  </a:cubicBezTo>
                  <a:cubicBezTo>
                    <a:pt x="745" y="298"/>
                    <a:pt x="805" y="298"/>
                    <a:pt x="805" y="239"/>
                  </a:cubicBezTo>
                  <a:cubicBezTo>
                    <a:pt x="924" y="179"/>
                    <a:pt x="924" y="119"/>
                    <a:pt x="924" y="119"/>
                  </a:cubicBezTo>
                  <a:cubicBezTo>
                    <a:pt x="998" y="119"/>
                    <a:pt x="998" y="45"/>
                    <a:pt x="998" y="45"/>
                  </a:cubicBezTo>
                  <a:cubicBezTo>
                    <a:pt x="961" y="15"/>
                    <a:pt x="942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8" name="Google Shape;5468;p32"/>
            <p:cNvSpPr/>
            <p:nvPr/>
          </p:nvSpPr>
          <p:spPr>
            <a:xfrm rot="10800000">
              <a:off x="8327562" y="3079519"/>
              <a:ext cx="23271" cy="34876"/>
            </a:xfrm>
            <a:custGeom>
              <a:avLst/>
              <a:gdLst/>
              <a:ahLst/>
              <a:cxnLst/>
              <a:rect l="l" t="t" r="r" b="b"/>
              <a:pathLst>
                <a:path w="746" h="1118" extrusionOk="0">
                  <a:moveTo>
                    <a:pt x="567" y="1"/>
                  </a:moveTo>
                  <a:cubicBezTo>
                    <a:pt x="567" y="1"/>
                    <a:pt x="433" y="239"/>
                    <a:pt x="254" y="492"/>
                  </a:cubicBezTo>
                  <a:cubicBezTo>
                    <a:pt x="120" y="746"/>
                    <a:pt x="1" y="984"/>
                    <a:pt x="1" y="984"/>
                  </a:cubicBezTo>
                  <a:cubicBezTo>
                    <a:pt x="1" y="1058"/>
                    <a:pt x="1" y="1118"/>
                    <a:pt x="60" y="1118"/>
                  </a:cubicBezTo>
                  <a:cubicBezTo>
                    <a:pt x="120" y="1118"/>
                    <a:pt x="195" y="1118"/>
                    <a:pt x="195" y="1058"/>
                  </a:cubicBezTo>
                  <a:cubicBezTo>
                    <a:pt x="195" y="1058"/>
                    <a:pt x="314" y="805"/>
                    <a:pt x="433" y="552"/>
                  </a:cubicBezTo>
                  <a:cubicBezTo>
                    <a:pt x="567" y="373"/>
                    <a:pt x="746" y="120"/>
                    <a:pt x="746" y="120"/>
                  </a:cubicBezTo>
                  <a:cubicBezTo>
                    <a:pt x="746" y="60"/>
                    <a:pt x="746" y="1"/>
                    <a:pt x="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9" name="Google Shape;5469;p32"/>
            <p:cNvSpPr/>
            <p:nvPr/>
          </p:nvSpPr>
          <p:spPr>
            <a:xfrm rot="10800000">
              <a:off x="8350803" y="3006086"/>
              <a:ext cx="11636" cy="40460"/>
            </a:xfrm>
            <a:custGeom>
              <a:avLst/>
              <a:gdLst/>
              <a:ahLst/>
              <a:cxnLst/>
              <a:rect l="l" t="t" r="r" b="b"/>
              <a:pathLst>
                <a:path w="373" h="1297" extrusionOk="0">
                  <a:moveTo>
                    <a:pt x="194" y="1"/>
                  </a:moveTo>
                  <a:cubicBezTo>
                    <a:pt x="120" y="1"/>
                    <a:pt x="60" y="1"/>
                    <a:pt x="60" y="60"/>
                  </a:cubicBezTo>
                  <a:lnTo>
                    <a:pt x="60" y="239"/>
                  </a:lnTo>
                  <a:cubicBezTo>
                    <a:pt x="0" y="373"/>
                    <a:pt x="60" y="492"/>
                    <a:pt x="60" y="612"/>
                  </a:cubicBezTo>
                  <a:lnTo>
                    <a:pt x="60" y="865"/>
                  </a:lnTo>
                  <a:cubicBezTo>
                    <a:pt x="60" y="924"/>
                    <a:pt x="60" y="984"/>
                    <a:pt x="120" y="1044"/>
                  </a:cubicBezTo>
                  <a:lnTo>
                    <a:pt x="120" y="1178"/>
                  </a:lnTo>
                  <a:cubicBezTo>
                    <a:pt x="120" y="1237"/>
                    <a:pt x="194" y="1297"/>
                    <a:pt x="313" y="1297"/>
                  </a:cubicBezTo>
                  <a:cubicBezTo>
                    <a:pt x="373" y="1297"/>
                    <a:pt x="373" y="1237"/>
                    <a:pt x="373" y="1118"/>
                  </a:cubicBezTo>
                  <a:cubicBezTo>
                    <a:pt x="373" y="1118"/>
                    <a:pt x="373" y="1044"/>
                    <a:pt x="313" y="984"/>
                  </a:cubicBezTo>
                  <a:lnTo>
                    <a:pt x="313" y="805"/>
                  </a:lnTo>
                  <a:lnTo>
                    <a:pt x="313" y="612"/>
                  </a:lnTo>
                  <a:cubicBezTo>
                    <a:pt x="254" y="492"/>
                    <a:pt x="254" y="373"/>
                    <a:pt x="254" y="239"/>
                  </a:cubicBezTo>
                  <a:lnTo>
                    <a:pt x="254" y="120"/>
                  </a:lnTo>
                  <a:cubicBezTo>
                    <a:pt x="254" y="60"/>
                    <a:pt x="254" y="1"/>
                    <a:pt x="1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0" name="Google Shape;5470;p32"/>
            <p:cNvSpPr/>
            <p:nvPr/>
          </p:nvSpPr>
          <p:spPr>
            <a:xfrm rot="10800000">
              <a:off x="8312214" y="2941949"/>
              <a:ext cx="30696" cy="34876"/>
            </a:xfrm>
            <a:custGeom>
              <a:avLst/>
              <a:gdLst/>
              <a:ahLst/>
              <a:cxnLst/>
              <a:rect l="l" t="t" r="r" b="b"/>
              <a:pathLst>
                <a:path w="984" h="1118" extrusionOk="0">
                  <a:moveTo>
                    <a:pt x="60" y="0"/>
                  </a:moveTo>
                  <a:cubicBezTo>
                    <a:pt x="0" y="60"/>
                    <a:pt x="0" y="120"/>
                    <a:pt x="0" y="179"/>
                  </a:cubicBezTo>
                  <a:cubicBezTo>
                    <a:pt x="0" y="179"/>
                    <a:pt x="179" y="432"/>
                    <a:pt x="313" y="611"/>
                  </a:cubicBezTo>
                  <a:cubicBezTo>
                    <a:pt x="492" y="864"/>
                    <a:pt x="685" y="1043"/>
                    <a:pt x="685" y="1043"/>
                  </a:cubicBezTo>
                  <a:cubicBezTo>
                    <a:pt x="745" y="1118"/>
                    <a:pt x="864" y="1118"/>
                    <a:pt x="924" y="1118"/>
                  </a:cubicBezTo>
                  <a:cubicBezTo>
                    <a:pt x="983" y="1043"/>
                    <a:pt x="983" y="924"/>
                    <a:pt x="924" y="864"/>
                  </a:cubicBezTo>
                  <a:lnTo>
                    <a:pt x="551" y="492"/>
                  </a:lnTo>
                  <a:cubicBezTo>
                    <a:pt x="432" y="239"/>
                    <a:pt x="238" y="60"/>
                    <a:pt x="238" y="60"/>
                  </a:cubicBezTo>
                  <a:cubicBezTo>
                    <a:pt x="179" y="0"/>
                    <a:pt x="119" y="0"/>
                    <a:pt x="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1" name="Google Shape;5471;p32"/>
            <p:cNvSpPr/>
            <p:nvPr/>
          </p:nvSpPr>
          <p:spPr>
            <a:xfrm rot="10800000">
              <a:off x="8248078" y="2904453"/>
              <a:ext cx="42800" cy="22960"/>
            </a:xfrm>
            <a:custGeom>
              <a:avLst/>
              <a:gdLst/>
              <a:ahLst/>
              <a:cxnLst/>
              <a:rect l="l" t="t" r="r" b="b"/>
              <a:pathLst>
                <a:path w="1372" h="736" extrusionOk="0">
                  <a:moveTo>
                    <a:pt x="188" y="1"/>
                  </a:moveTo>
                  <a:cubicBezTo>
                    <a:pt x="127" y="1"/>
                    <a:pt x="60" y="43"/>
                    <a:pt x="60" y="85"/>
                  </a:cubicBezTo>
                  <a:cubicBezTo>
                    <a:pt x="1" y="144"/>
                    <a:pt x="60" y="279"/>
                    <a:pt x="135" y="279"/>
                  </a:cubicBezTo>
                  <a:cubicBezTo>
                    <a:pt x="135" y="279"/>
                    <a:pt x="373" y="398"/>
                    <a:pt x="626" y="517"/>
                  </a:cubicBezTo>
                  <a:cubicBezTo>
                    <a:pt x="880" y="651"/>
                    <a:pt x="1118" y="711"/>
                    <a:pt x="1118" y="711"/>
                  </a:cubicBezTo>
                  <a:cubicBezTo>
                    <a:pt x="1135" y="728"/>
                    <a:pt x="1159" y="735"/>
                    <a:pt x="1184" y="735"/>
                  </a:cubicBezTo>
                  <a:cubicBezTo>
                    <a:pt x="1245" y="735"/>
                    <a:pt x="1312" y="693"/>
                    <a:pt x="1312" y="651"/>
                  </a:cubicBezTo>
                  <a:cubicBezTo>
                    <a:pt x="1371" y="576"/>
                    <a:pt x="1312" y="457"/>
                    <a:pt x="1252" y="457"/>
                  </a:cubicBezTo>
                  <a:lnTo>
                    <a:pt x="1252" y="398"/>
                  </a:lnTo>
                  <a:cubicBezTo>
                    <a:pt x="1252" y="398"/>
                    <a:pt x="999" y="338"/>
                    <a:pt x="746" y="279"/>
                  </a:cubicBezTo>
                  <a:cubicBezTo>
                    <a:pt x="507" y="144"/>
                    <a:pt x="254" y="25"/>
                    <a:pt x="254" y="25"/>
                  </a:cubicBezTo>
                  <a:cubicBezTo>
                    <a:pt x="236" y="8"/>
                    <a:pt x="213" y="1"/>
                    <a:pt x="1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2" name="Google Shape;5472;p32"/>
            <p:cNvSpPr/>
            <p:nvPr/>
          </p:nvSpPr>
          <p:spPr>
            <a:xfrm rot="10800000">
              <a:off x="8176516" y="2888044"/>
              <a:ext cx="44640" cy="15348"/>
            </a:xfrm>
            <a:custGeom>
              <a:avLst/>
              <a:gdLst/>
              <a:ahLst/>
              <a:cxnLst/>
              <a:rect l="l" t="t" r="r" b="b"/>
              <a:pathLst>
                <a:path w="1431" h="492" extrusionOk="0">
                  <a:moveTo>
                    <a:pt x="194" y="0"/>
                  </a:moveTo>
                  <a:cubicBezTo>
                    <a:pt x="134" y="0"/>
                    <a:pt x="60" y="0"/>
                    <a:pt x="0" y="119"/>
                  </a:cubicBezTo>
                  <a:cubicBezTo>
                    <a:pt x="0" y="179"/>
                    <a:pt x="60" y="313"/>
                    <a:pt x="194" y="313"/>
                  </a:cubicBezTo>
                  <a:lnTo>
                    <a:pt x="1252" y="492"/>
                  </a:lnTo>
                  <a:cubicBezTo>
                    <a:pt x="1311" y="492"/>
                    <a:pt x="1430" y="432"/>
                    <a:pt x="1430" y="373"/>
                  </a:cubicBezTo>
                  <a:cubicBezTo>
                    <a:pt x="1430" y="313"/>
                    <a:pt x="1371" y="179"/>
                    <a:pt x="1311" y="179"/>
                  </a:cubicBezTo>
                  <a:lnTo>
                    <a:pt x="1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3" name="Google Shape;5473;p32"/>
            <p:cNvSpPr/>
            <p:nvPr/>
          </p:nvSpPr>
          <p:spPr>
            <a:xfrm rot="10800000">
              <a:off x="8103083" y="2876409"/>
              <a:ext cx="44203" cy="15878"/>
            </a:xfrm>
            <a:custGeom>
              <a:avLst/>
              <a:gdLst/>
              <a:ahLst/>
              <a:cxnLst/>
              <a:rect l="l" t="t" r="r" b="b"/>
              <a:pathLst>
                <a:path w="1417" h="509" extrusionOk="0">
                  <a:moveTo>
                    <a:pt x="140" y="0"/>
                  </a:moveTo>
                  <a:cubicBezTo>
                    <a:pt x="79" y="0"/>
                    <a:pt x="1" y="88"/>
                    <a:pt x="1" y="136"/>
                  </a:cubicBezTo>
                  <a:cubicBezTo>
                    <a:pt x="1" y="270"/>
                    <a:pt x="61" y="329"/>
                    <a:pt x="120" y="329"/>
                  </a:cubicBezTo>
                  <a:lnTo>
                    <a:pt x="1237" y="508"/>
                  </a:lnTo>
                  <a:cubicBezTo>
                    <a:pt x="1297" y="508"/>
                    <a:pt x="1416" y="449"/>
                    <a:pt x="1416" y="329"/>
                  </a:cubicBezTo>
                  <a:cubicBezTo>
                    <a:pt x="1416" y="270"/>
                    <a:pt x="1357" y="136"/>
                    <a:pt x="1297" y="136"/>
                  </a:cubicBezTo>
                  <a:lnTo>
                    <a:pt x="180" y="17"/>
                  </a:lnTo>
                  <a:cubicBezTo>
                    <a:pt x="168" y="5"/>
                    <a:pt x="155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4" name="Google Shape;5474;p32"/>
            <p:cNvSpPr/>
            <p:nvPr/>
          </p:nvSpPr>
          <p:spPr>
            <a:xfrm rot="10800000">
              <a:off x="8029213" y="2860624"/>
              <a:ext cx="46481" cy="20277"/>
            </a:xfrm>
            <a:custGeom>
              <a:avLst/>
              <a:gdLst/>
              <a:ahLst/>
              <a:cxnLst/>
              <a:rect l="l" t="t" r="r" b="b"/>
              <a:pathLst>
                <a:path w="1490" h="650" extrusionOk="0">
                  <a:moveTo>
                    <a:pt x="181" y="1"/>
                  </a:moveTo>
                  <a:cubicBezTo>
                    <a:pt x="124" y="1"/>
                    <a:pt x="60" y="56"/>
                    <a:pt x="60" y="143"/>
                  </a:cubicBezTo>
                  <a:cubicBezTo>
                    <a:pt x="0" y="203"/>
                    <a:pt x="60" y="337"/>
                    <a:pt x="179" y="396"/>
                  </a:cubicBezTo>
                  <a:lnTo>
                    <a:pt x="1237" y="650"/>
                  </a:lnTo>
                  <a:cubicBezTo>
                    <a:pt x="1356" y="650"/>
                    <a:pt x="1430" y="575"/>
                    <a:pt x="1490" y="456"/>
                  </a:cubicBezTo>
                  <a:cubicBezTo>
                    <a:pt x="1490" y="396"/>
                    <a:pt x="1430" y="277"/>
                    <a:pt x="1296" y="277"/>
                  </a:cubicBezTo>
                  <a:lnTo>
                    <a:pt x="239" y="24"/>
                  </a:lnTo>
                  <a:cubicBezTo>
                    <a:pt x="223" y="8"/>
                    <a:pt x="202" y="1"/>
                    <a:pt x="1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5" name="Google Shape;5475;p32"/>
            <p:cNvSpPr/>
            <p:nvPr/>
          </p:nvSpPr>
          <p:spPr>
            <a:xfrm rot="10800000">
              <a:off x="7961333" y="2830583"/>
              <a:ext cx="42800" cy="28949"/>
            </a:xfrm>
            <a:custGeom>
              <a:avLst/>
              <a:gdLst/>
              <a:ahLst/>
              <a:cxnLst/>
              <a:rect l="l" t="t" r="r" b="b"/>
              <a:pathLst>
                <a:path w="1372" h="928" extrusionOk="0">
                  <a:moveTo>
                    <a:pt x="210" y="1"/>
                  </a:moveTo>
                  <a:cubicBezTo>
                    <a:pt x="120" y="1"/>
                    <a:pt x="44" y="56"/>
                    <a:pt x="0" y="143"/>
                  </a:cubicBezTo>
                  <a:cubicBezTo>
                    <a:pt x="0" y="203"/>
                    <a:pt x="0" y="337"/>
                    <a:pt x="120" y="397"/>
                  </a:cubicBezTo>
                  <a:cubicBezTo>
                    <a:pt x="120" y="397"/>
                    <a:pt x="373" y="516"/>
                    <a:pt x="626" y="635"/>
                  </a:cubicBezTo>
                  <a:cubicBezTo>
                    <a:pt x="805" y="769"/>
                    <a:pt x="1058" y="888"/>
                    <a:pt x="1058" y="888"/>
                  </a:cubicBezTo>
                  <a:cubicBezTo>
                    <a:pt x="1083" y="913"/>
                    <a:pt x="1118" y="928"/>
                    <a:pt x="1154" y="928"/>
                  </a:cubicBezTo>
                  <a:cubicBezTo>
                    <a:pt x="1206" y="928"/>
                    <a:pt x="1262" y="899"/>
                    <a:pt x="1297" y="829"/>
                  </a:cubicBezTo>
                  <a:cubicBezTo>
                    <a:pt x="1371" y="769"/>
                    <a:pt x="1371" y="635"/>
                    <a:pt x="1237" y="576"/>
                  </a:cubicBezTo>
                  <a:cubicBezTo>
                    <a:pt x="1237" y="576"/>
                    <a:pt x="999" y="397"/>
                    <a:pt x="805" y="263"/>
                  </a:cubicBezTo>
                  <a:cubicBezTo>
                    <a:pt x="552" y="143"/>
                    <a:pt x="313" y="24"/>
                    <a:pt x="313" y="24"/>
                  </a:cubicBezTo>
                  <a:cubicBezTo>
                    <a:pt x="277" y="8"/>
                    <a:pt x="243" y="1"/>
                    <a:pt x="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6" name="Google Shape;5476;p32"/>
            <p:cNvSpPr/>
            <p:nvPr/>
          </p:nvSpPr>
          <p:spPr>
            <a:xfrm rot="10800000">
              <a:off x="7911172" y="2776210"/>
              <a:ext cx="33004" cy="39711"/>
            </a:xfrm>
            <a:custGeom>
              <a:avLst/>
              <a:gdLst/>
              <a:ahLst/>
              <a:cxnLst/>
              <a:rect l="l" t="t" r="r" b="b"/>
              <a:pathLst>
                <a:path w="1058" h="1273" extrusionOk="0">
                  <a:moveTo>
                    <a:pt x="244" y="1"/>
                  </a:moveTo>
                  <a:cubicBezTo>
                    <a:pt x="190" y="1"/>
                    <a:pt x="127" y="19"/>
                    <a:pt x="60" y="56"/>
                  </a:cubicBezTo>
                  <a:cubicBezTo>
                    <a:pt x="0" y="116"/>
                    <a:pt x="0" y="235"/>
                    <a:pt x="60" y="295"/>
                  </a:cubicBezTo>
                  <a:cubicBezTo>
                    <a:pt x="60" y="295"/>
                    <a:pt x="194" y="548"/>
                    <a:pt x="373" y="727"/>
                  </a:cubicBezTo>
                  <a:cubicBezTo>
                    <a:pt x="492" y="980"/>
                    <a:pt x="686" y="1174"/>
                    <a:pt x="686" y="1174"/>
                  </a:cubicBezTo>
                  <a:cubicBezTo>
                    <a:pt x="720" y="1244"/>
                    <a:pt x="776" y="1273"/>
                    <a:pt x="831" y="1273"/>
                  </a:cubicBezTo>
                  <a:cubicBezTo>
                    <a:pt x="869" y="1273"/>
                    <a:pt x="908" y="1258"/>
                    <a:pt x="939" y="1233"/>
                  </a:cubicBezTo>
                  <a:cubicBezTo>
                    <a:pt x="1058" y="1174"/>
                    <a:pt x="1058" y="1040"/>
                    <a:pt x="998" y="980"/>
                  </a:cubicBezTo>
                  <a:cubicBezTo>
                    <a:pt x="998" y="980"/>
                    <a:pt x="864" y="727"/>
                    <a:pt x="686" y="488"/>
                  </a:cubicBezTo>
                  <a:cubicBezTo>
                    <a:pt x="492" y="295"/>
                    <a:pt x="373" y="56"/>
                    <a:pt x="373" y="56"/>
                  </a:cubicBezTo>
                  <a:cubicBezTo>
                    <a:pt x="343" y="19"/>
                    <a:pt x="298" y="1"/>
                    <a:pt x="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7" name="Google Shape;5477;p32"/>
            <p:cNvSpPr/>
            <p:nvPr/>
          </p:nvSpPr>
          <p:spPr>
            <a:xfrm rot="10800000">
              <a:off x="7884188" y="2706989"/>
              <a:ext cx="23271" cy="45389"/>
            </a:xfrm>
            <a:custGeom>
              <a:avLst/>
              <a:gdLst/>
              <a:ahLst/>
              <a:cxnLst/>
              <a:rect l="l" t="t" r="r" b="b"/>
              <a:pathLst>
                <a:path w="746" h="1455" extrusionOk="0">
                  <a:moveTo>
                    <a:pt x="134" y="1"/>
                  </a:moveTo>
                  <a:cubicBezTo>
                    <a:pt x="60" y="60"/>
                    <a:pt x="0" y="120"/>
                    <a:pt x="0" y="254"/>
                  </a:cubicBezTo>
                  <a:cubicBezTo>
                    <a:pt x="0" y="254"/>
                    <a:pt x="60" y="492"/>
                    <a:pt x="194" y="805"/>
                  </a:cubicBezTo>
                  <a:cubicBezTo>
                    <a:pt x="194" y="865"/>
                    <a:pt x="194" y="924"/>
                    <a:pt x="253" y="999"/>
                  </a:cubicBezTo>
                  <a:lnTo>
                    <a:pt x="253" y="1059"/>
                  </a:lnTo>
                  <a:lnTo>
                    <a:pt x="253" y="1118"/>
                  </a:lnTo>
                  <a:cubicBezTo>
                    <a:pt x="313" y="1237"/>
                    <a:pt x="313" y="1297"/>
                    <a:pt x="313" y="1297"/>
                  </a:cubicBezTo>
                  <a:cubicBezTo>
                    <a:pt x="313" y="1396"/>
                    <a:pt x="378" y="1454"/>
                    <a:pt x="465" y="1454"/>
                  </a:cubicBezTo>
                  <a:cubicBezTo>
                    <a:pt x="497" y="1454"/>
                    <a:pt x="531" y="1447"/>
                    <a:pt x="566" y="1431"/>
                  </a:cubicBezTo>
                  <a:cubicBezTo>
                    <a:pt x="685" y="1431"/>
                    <a:pt x="745" y="1297"/>
                    <a:pt x="685" y="1178"/>
                  </a:cubicBezTo>
                  <a:lnTo>
                    <a:pt x="685" y="1059"/>
                  </a:lnTo>
                  <a:cubicBezTo>
                    <a:pt x="685" y="999"/>
                    <a:pt x="685" y="999"/>
                    <a:pt x="626" y="924"/>
                  </a:cubicBezTo>
                  <a:lnTo>
                    <a:pt x="626" y="865"/>
                  </a:lnTo>
                  <a:cubicBezTo>
                    <a:pt x="626" y="805"/>
                    <a:pt x="566" y="746"/>
                    <a:pt x="566" y="686"/>
                  </a:cubicBezTo>
                  <a:cubicBezTo>
                    <a:pt x="507" y="373"/>
                    <a:pt x="432" y="120"/>
                    <a:pt x="432" y="120"/>
                  </a:cubicBezTo>
                  <a:cubicBezTo>
                    <a:pt x="373" y="60"/>
                    <a:pt x="253" y="1"/>
                    <a:pt x="1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8" name="Google Shape;5478;p32"/>
            <p:cNvSpPr/>
            <p:nvPr/>
          </p:nvSpPr>
          <p:spPr>
            <a:xfrm rot="10800000">
              <a:off x="7878167" y="2633805"/>
              <a:ext cx="13507" cy="46980"/>
            </a:xfrm>
            <a:custGeom>
              <a:avLst/>
              <a:gdLst/>
              <a:ahLst/>
              <a:cxnLst/>
              <a:rect l="l" t="t" r="r" b="b"/>
              <a:pathLst>
                <a:path w="433" h="1506" extrusionOk="0">
                  <a:moveTo>
                    <a:pt x="179" y="0"/>
                  </a:moveTo>
                  <a:cubicBezTo>
                    <a:pt x="60" y="0"/>
                    <a:pt x="1" y="119"/>
                    <a:pt x="1" y="253"/>
                  </a:cubicBezTo>
                  <a:lnTo>
                    <a:pt x="60" y="1311"/>
                  </a:lnTo>
                  <a:cubicBezTo>
                    <a:pt x="60" y="1408"/>
                    <a:pt x="100" y="1506"/>
                    <a:pt x="179" y="1506"/>
                  </a:cubicBezTo>
                  <a:cubicBezTo>
                    <a:pt x="197" y="1506"/>
                    <a:pt x="217" y="1501"/>
                    <a:pt x="239" y="1490"/>
                  </a:cubicBezTo>
                  <a:cubicBezTo>
                    <a:pt x="373" y="1490"/>
                    <a:pt x="433" y="1430"/>
                    <a:pt x="433" y="1311"/>
                  </a:cubicBezTo>
                  <a:lnTo>
                    <a:pt x="433" y="253"/>
                  </a:lnTo>
                  <a:cubicBezTo>
                    <a:pt x="433" y="119"/>
                    <a:pt x="299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9" name="Google Shape;5479;p32"/>
            <p:cNvSpPr/>
            <p:nvPr/>
          </p:nvSpPr>
          <p:spPr>
            <a:xfrm rot="10800000">
              <a:off x="7880008" y="2558532"/>
              <a:ext cx="19559" cy="47198"/>
            </a:xfrm>
            <a:custGeom>
              <a:avLst/>
              <a:gdLst/>
              <a:ahLst/>
              <a:cxnLst/>
              <a:rect l="l" t="t" r="r" b="b"/>
              <a:pathLst>
                <a:path w="627" h="1513" extrusionOk="0">
                  <a:moveTo>
                    <a:pt x="357" y="0"/>
                  </a:moveTo>
                  <a:cubicBezTo>
                    <a:pt x="263" y="0"/>
                    <a:pt x="179" y="94"/>
                    <a:pt x="179" y="142"/>
                  </a:cubicBezTo>
                  <a:lnTo>
                    <a:pt x="0" y="1259"/>
                  </a:lnTo>
                  <a:cubicBezTo>
                    <a:pt x="0" y="1318"/>
                    <a:pt x="60" y="1438"/>
                    <a:pt x="179" y="1512"/>
                  </a:cubicBezTo>
                  <a:cubicBezTo>
                    <a:pt x="313" y="1512"/>
                    <a:pt x="432" y="1438"/>
                    <a:pt x="432" y="1318"/>
                  </a:cubicBezTo>
                  <a:lnTo>
                    <a:pt x="626" y="261"/>
                  </a:lnTo>
                  <a:cubicBezTo>
                    <a:pt x="626" y="142"/>
                    <a:pt x="552" y="22"/>
                    <a:pt x="432" y="22"/>
                  </a:cubicBezTo>
                  <a:cubicBezTo>
                    <a:pt x="408" y="7"/>
                    <a:pt x="382" y="0"/>
                    <a:pt x="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0" name="Google Shape;5480;p32"/>
            <p:cNvSpPr/>
            <p:nvPr/>
          </p:nvSpPr>
          <p:spPr>
            <a:xfrm rot="10800000">
              <a:off x="7895824" y="2488125"/>
              <a:ext cx="26984" cy="46075"/>
            </a:xfrm>
            <a:custGeom>
              <a:avLst/>
              <a:gdLst/>
              <a:ahLst/>
              <a:cxnLst/>
              <a:rect l="l" t="t" r="r" b="b"/>
              <a:pathLst>
                <a:path w="865" h="1477" extrusionOk="0">
                  <a:moveTo>
                    <a:pt x="583" y="0"/>
                  </a:moveTo>
                  <a:cubicBezTo>
                    <a:pt x="496" y="0"/>
                    <a:pt x="433" y="55"/>
                    <a:pt x="433" y="143"/>
                  </a:cubicBezTo>
                  <a:lnTo>
                    <a:pt x="60" y="1141"/>
                  </a:lnTo>
                  <a:lnTo>
                    <a:pt x="60" y="1200"/>
                  </a:lnTo>
                  <a:cubicBezTo>
                    <a:pt x="1" y="1260"/>
                    <a:pt x="60" y="1379"/>
                    <a:pt x="179" y="1454"/>
                  </a:cubicBezTo>
                  <a:cubicBezTo>
                    <a:pt x="215" y="1469"/>
                    <a:pt x="249" y="1477"/>
                    <a:pt x="280" y="1477"/>
                  </a:cubicBezTo>
                  <a:cubicBezTo>
                    <a:pt x="368" y="1477"/>
                    <a:pt x="433" y="1418"/>
                    <a:pt x="433" y="1320"/>
                  </a:cubicBezTo>
                  <a:lnTo>
                    <a:pt x="805" y="262"/>
                  </a:lnTo>
                  <a:cubicBezTo>
                    <a:pt x="865" y="202"/>
                    <a:pt x="805" y="83"/>
                    <a:pt x="686" y="24"/>
                  </a:cubicBezTo>
                  <a:cubicBezTo>
                    <a:pt x="650" y="8"/>
                    <a:pt x="615" y="0"/>
                    <a:pt x="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1" name="Google Shape;5481;p32"/>
            <p:cNvSpPr/>
            <p:nvPr/>
          </p:nvSpPr>
          <p:spPr>
            <a:xfrm rot="10800000">
              <a:off x="7924648" y="2422085"/>
              <a:ext cx="29292" cy="42456"/>
            </a:xfrm>
            <a:custGeom>
              <a:avLst/>
              <a:gdLst/>
              <a:ahLst/>
              <a:cxnLst/>
              <a:rect l="l" t="t" r="r" b="b"/>
              <a:pathLst>
                <a:path w="939" h="1361" extrusionOk="0">
                  <a:moveTo>
                    <a:pt x="702" y="0"/>
                  </a:moveTo>
                  <a:cubicBezTo>
                    <a:pt x="621" y="0"/>
                    <a:pt x="549" y="43"/>
                    <a:pt x="507" y="85"/>
                  </a:cubicBezTo>
                  <a:lnTo>
                    <a:pt x="0" y="1083"/>
                  </a:lnTo>
                  <a:cubicBezTo>
                    <a:pt x="0" y="1142"/>
                    <a:pt x="0" y="1262"/>
                    <a:pt x="134" y="1321"/>
                  </a:cubicBezTo>
                  <a:cubicBezTo>
                    <a:pt x="184" y="1346"/>
                    <a:pt x="233" y="1360"/>
                    <a:pt x="274" y="1360"/>
                  </a:cubicBezTo>
                  <a:cubicBezTo>
                    <a:pt x="332" y="1360"/>
                    <a:pt x="373" y="1331"/>
                    <a:pt x="373" y="1262"/>
                  </a:cubicBezTo>
                  <a:lnTo>
                    <a:pt x="939" y="264"/>
                  </a:lnTo>
                  <a:cubicBezTo>
                    <a:pt x="939" y="204"/>
                    <a:pt x="939" y="85"/>
                    <a:pt x="805" y="25"/>
                  </a:cubicBezTo>
                  <a:cubicBezTo>
                    <a:pt x="770" y="8"/>
                    <a:pt x="735" y="0"/>
                    <a:pt x="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2" name="Google Shape;5482;p32"/>
            <p:cNvSpPr/>
            <p:nvPr/>
          </p:nvSpPr>
          <p:spPr>
            <a:xfrm rot="10800000">
              <a:off x="7959493" y="2358416"/>
              <a:ext cx="33036" cy="41021"/>
            </a:xfrm>
            <a:custGeom>
              <a:avLst/>
              <a:gdLst/>
              <a:ahLst/>
              <a:cxnLst/>
              <a:rect l="l" t="t" r="r" b="b"/>
              <a:pathLst>
                <a:path w="1059" h="1315" extrusionOk="0">
                  <a:moveTo>
                    <a:pt x="785" y="1"/>
                  </a:moveTo>
                  <a:cubicBezTo>
                    <a:pt x="720" y="1"/>
                    <a:pt x="662" y="33"/>
                    <a:pt x="627" y="113"/>
                  </a:cubicBezTo>
                  <a:lnTo>
                    <a:pt x="60" y="977"/>
                  </a:lnTo>
                  <a:cubicBezTo>
                    <a:pt x="1" y="1096"/>
                    <a:pt x="1" y="1231"/>
                    <a:pt x="120" y="1290"/>
                  </a:cubicBezTo>
                  <a:cubicBezTo>
                    <a:pt x="138" y="1308"/>
                    <a:pt x="161" y="1315"/>
                    <a:pt x="188" y="1315"/>
                  </a:cubicBezTo>
                  <a:cubicBezTo>
                    <a:pt x="252" y="1315"/>
                    <a:pt x="331" y="1273"/>
                    <a:pt x="373" y="1231"/>
                  </a:cubicBezTo>
                  <a:lnTo>
                    <a:pt x="999" y="292"/>
                  </a:lnTo>
                  <a:cubicBezTo>
                    <a:pt x="1059" y="232"/>
                    <a:pt x="999" y="113"/>
                    <a:pt x="925" y="39"/>
                  </a:cubicBezTo>
                  <a:cubicBezTo>
                    <a:pt x="877" y="15"/>
                    <a:pt x="829" y="1"/>
                    <a:pt x="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3" name="Google Shape;5483;p32"/>
            <p:cNvSpPr/>
            <p:nvPr/>
          </p:nvSpPr>
          <p:spPr>
            <a:xfrm rot="10800000">
              <a:off x="8000389" y="2297835"/>
              <a:ext cx="34876" cy="39368"/>
            </a:xfrm>
            <a:custGeom>
              <a:avLst/>
              <a:gdLst/>
              <a:ahLst/>
              <a:cxnLst/>
              <a:rect l="l" t="t" r="r" b="b"/>
              <a:pathLst>
                <a:path w="1118" h="1262" extrusionOk="0">
                  <a:moveTo>
                    <a:pt x="849" y="1"/>
                  </a:moveTo>
                  <a:cubicBezTo>
                    <a:pt x="781" y="1"/>
                    <a:pt x="721" y="30"/>
                    <a:pt x="686" y="100"/>
                  </a:cubicBezTo>
                  <a:lnTo>
                    <a:pt x="60" y="964"/>
                  </a:lnTo>
                  <a:cubicBezTo>
                    <a:pt x="0" y="1023"/>
                    <a:pt x="0" y="1157"/>
                    <a:pt x="134" y="1217"/>
                  </a:cubicBezTo>
                  <a:cubicBezTo>
                    <a:pt x="164" y="1247"/>
                    <a:pt x="209" y="1262"/>
                    <a:pt x="254" y="1262"/>
                  </a:cubicBezTo>
                  <a:cubicBezTo>
                    <a:pt x="298" y="1262"/>
                    <a:pt x="343" y="1247"/>
                    <a:pt x="373" y="1217"/>
                  </a:cubicBezTo>
                  <a:lnTo>
                    <a:pt x="1058" y="278"/>
                  </a:lnTo>
                  <a:cubicBezTo>
                    <a:pt x="1118" y="219"/>
                    <a:pt x="1058" y="100"/>
                    <a:pt x="998" y="40"/>
                  </a:cubicBezTo>
                  <a:cubicBezTo>
                    <a:pt x="949" y="15"/>
                    <a:pt x="897" y="1"/>
                    <a:pt x="8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4" name="Google Shape;5484;p32"/>
            <p:cNvSpPr/>
            <p:nvPr/>
          </p:nvSpPr>
          <p:spPr>
            <a:xfrm rot="10800000">
              <a:off x="8044998" y="2238065"/>
              <a:ext cx="34876" cy="39337"/>
            </a:xfrm>
            <a:custGeom>
              <a:avLst/>
              <a:gdLst/>
              <a:ahLst/>
              <a:cxnLst/>
              <a:rect l="l" t="t" r="r" b="b"/>
              <a:pathLst>
                <a:path w="1118" h="1261" extrusionOk="0">
                  <a:moveTo>
                    <a:pt x="877" y="0"/>
                  </a:moveTo>
                  <a:cubicBezTo>
                    <a:pt x="831" y="0"/>
                    <a:pt x="782" y="15"/>
                    <a:pt x="745" y="45"/>
                  </a:cubicBezTo>
                  <a:lnTo>
                    <a:pt x="75" y="909"/>
                  </a:lnTo>
                  <a:cubicBezTo>
                    <a:pt x="0" y="1043"/>
                    <a:pt x="0" y="1162"/>
                    <a:pt x="134" y="1222"/>
                  </a:cubicBezTo>
                  <a:cubicBezTo>
                    <a:pt x="159" y="1246"/>
                    <a:pt x="194" y="1261"/>
                    <a:pt x="230" y="1261"/>
                  </a:cubicBezTo>
                  <a:cubicBezTo>
                    <a:pt x="282" y="1261"/>
                    <a:pt x="338" y="1232"/>
                    <a:pt x="373" y="1162"/>
                  </a:cubicBezTo>
                  <a:lnTo>
                    <a:pt x="1058" y="298"/>
                  </a:lnTo>
                  <a:cubicBezTo>
                    <a:pt x="1117" y="224"/>
                    <a:pt x="1117" y="104"/>
                    <a:pt x="998" y="45"/>
                  </a:cubicBezTo>
                  <a:cubicBezTo>
                    <a:pt x="968" y="15"/>
                    <a:pt x="924" y="0"/>
                    <a:pt x="8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5" name="Google Shape;5485;p32"/>
            <p:cNvSpPr/>
            <p:nvPr/>
          </p:nvSpPr>
          <p:spPr>
            <a:xfrm rot="10800000">
              <a:off x="8089139" y="2179793"/>
              <a:ext cx="34907" cy="38900"/>
            </a:xfrm>
            <a:custGeom>
              <a:avLst/>
              <a:gdLst/>
              <a:ahLst/>
              <a:cxnLst/>
              <a:rect l="l" t="t" r="r" b="b"/>
              <a:pathLst>
                <a:path w="1119" h="1247" extrusionOk="0">
                  <a:moveTo>
                    <a:pt x="918" y="0"/>
                  </a:moveTo>
                  <a:cubicBezTo>
                    <a:pt x="853" y="0"/>
                    <a:pt x="766" y="42"/>
                    <a:pt x="671" y="85"/>
                  </a:cubicBezTo>
                  <a:lnTo>
                    <a:pt x="60" y="949"/>
                  </a:lnTo>
                  <a:cubicBezTo>
                    <a:pt x="1" y="1023"/>
                    <a:pt x="1" y="1142"/>
                    <a:pt x="60" y="1202"/>
                  </a:cubicBezTo>
                  <a:cubicBezTo>
                    <a:pt x="120" y="1232"/>
                    <a:pt x="180" y="1247"/>
                    <a:pt x="234" y="1247"/>
                  </a:cubicBezTo>
                  <a:cubicBezTo>
                    <a:pt x="288" y="1247"/>
                    <a:pt x="336" y="1232"/>
                    <a:pt x="373" y="1202"/>
                  </a:cubicBezTo>
                  <a:lnTo>
                    <a:pt x="1044" y="338"/>
                  </a:lnTo>
                  <a:cubicBezTo>
                    <a:pt x="1118" y="204"/>
                    <a:pt x="1044" y="85"/>
                    <a:pt x="984" y="25"/>
                  </a:cubicBezTo>
                  <a:cubicBezTo>
                    <a:pt x="967" y="7"/>
                    <a:pt x="944" y="0"/>
                    <a:pt x="9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6" name="Google Shape;5486;p32"/>
            <p:cNvSpPr/>
            <p:nvPr/>
          </p:nvSpPr>
          <p:spPr>
            <a:xfrm rot="10800000">
              <a:off x="8135620" y="2119836"/>
              <a:ext cx="33036" cy="39368"/>
            </a:xfrm>
            <a:custGeom>
              <a:avLst/>
              <a:gdLst/>
              <a:ahLst/>
              <a:cxnLst/>
              <a:rect l="l" t="t" r="r" b="b"/>
              <a:pathLst>
                <a:path w="1059" h="1262" extrusionOk="0">
                  <a:moveTo>
                    <a:pt x="840" y="1"/>
                  </a:moveTo>
                  <a:cubicBezTo>
                    <a:pt x="776" y="1"/>
                    <a:pt x="721" y="29"/>
                    <a:pt x="686" y="99"/>
                  </a:cubicBezTo>
                  <a:lnTo>
                    <a:pt x="60" y="978"/>
                  </a:lnTo>
                  <a:cubicBezTo>
                    <a:pt x="1" y="1038"/>
                    <a:pt x="60" y="1157"/>
                    <a:pt x="120" y="1217"/>
                  </a:cubicBezTo>
                  <a:cubicBezTo>
                    <a:pt x="150" y="1246"/>
                    <a:pt x="198" y="1261"/>
                    <a:pt x="247" y="1261"/>
                  </a:cubicBezTo>
                  <a:cubicBezTo>
                    <a:pt x="295" y="1261"/>
                    <a:pt x="343" y="1246"/>
                    <a:pt x="373" y="1217"/>
                  </a:cubicBezTo>
                  <a:lnTo>
                    <a:pt x="984" y="293"/>
                  </a:lnTo>
                  <a:cubicBezTo>
                    <a:pt x="1058" y="233"/>
                    <a:pt x="1058" y="99"/>
                    <a:pt x="984" y="40"/>
                  </a:cubicBezTo>
                  <a:cubicBezTo>
                    <a:pt x="935" y="15"/>
                    <a:pt x="885" y="1"/>
                    <a:pt x="8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7" name="Google Shape;5487;p32"/>
            <p:cNvSpPr/>
            <p:nvPr/>
          </p:nvSpPr>
          <p:spPr>
            <a:xfrm rot="10800000">
              <a:off x="8178388" y="2057758"/>
              <a:ext cx="29292" cy="40273"/>
            </a:xfrm>
            <a:custGeom>
              <a:avLst/>
              <a:gdLst/>
              <a:ahLst/>
              <a:cxnLst/>
              <a:rect l="l" t="t" r="r" b="b"/>
              <a:pathLst>
                <a:path w="939" h="1291" extrusionOk="0">
                  <a:moveTo>
                    <a:pt x="879" y="0"/>
                  </a:moveTo>
                  <a:cubicBezTo>
                    <a:pt x="745" y="0"/>
                    <a:pt x="626" y="0"/>
                    <a:pt x="566" y="135"/>
                  </a:cubicBezTo>
                  <a:lnTo>
                    <a:pt x="0" y="999"/>
                  </a:lnTo>
                  <a:cubicBezTo>
                    <a:pt x="0" y="1118"/>
                    <a:pt x="0" y="1252"/>
                    <a:pt x="75" y="1252"/>
                  </a:cubicBezTo>
                  <a:cubicBezTo>
                    <a:pt x="122" y="1276"/>
                    <a:pt x="161" y="1290"/>
                    <a:pt x="193" y="1290"/>
                  </a:cubicBezTo>
                  <a:cubicBezTo>
                    <a:pt x="242" y="1290"/>
                    <a:pt x="277" y="1258"/>
                    <a:pt x="313" y="1177"/>
                  </a:cubicBezTo>
                  <a:lnTo>
                    <a:pt x="939" y="313"/>
                  </a:lnTo>
                  <a:cubicBezTo>
                    <a:pt x="939" y="194"/>
                    <a:pt x="939" y="60"/>
                    <a:pt x="8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8" name="Google Shape;5488;p32"/>
            <p:cNvSpPr/>
            <p:nvPr/>
          </p:nvSpPr>
          <p:spPr>
            <a:xfrm rot="10800000">
              <a:off x="8215104" y="1990595"/>
              <a:ext cx="25112" cy="42207"/>
            </a:xfrm>
            <a:custGeom>
              <a:avLst/>
              <a:gdLst/>
              <a:ahLst/>
              <a:cxnLst/>
              <a:rect l="l" t="t" r="r" b="b"/>
              <a:pathLst>
                <a:path w="805" h="1353" extrusionOk="0">
                  <a:moveTo>
                    <a:pt x="608" y="0"/>
                  </a:moveTo>
                  <a:cubicBezTo>
                    <a:pt x="552" y="0"/>
                    <a:pt x="492" y="42"/>
                    <a:pt x="492" y="85"/>
                  </a:cubicBezTo>
                  <a:lnTo>
                    <a:pt x="60" y="1142"/>
                  </a:lnTo>
                  <a:cubicBezTo>
                    <a:pt x="0" y="1202"/>
                    <a:pt x="60" y="1321"/>
                    <a:pt x="120" y="1321"/>
                  </a:cubicBezTo>
                  <a:cubicBezTo>
                    <a:pt x="155" y="1343"/>
                    <a:pt x="186" y="1352"/>
                    <a:pt x="213" y="1352"/>
                  </a:cubicBezTo>
                  <a:cubicBezTo>
                    <a:pt x="276" y="1352"/>
                    <a:pt x="321" y="1303"/>
                    <a:pt x="373" y="1261"/>
                  </a:cubicBezTo>
                  <a:lnTo>
                    <a:pt x="805" y="278"/>
                  </a:lnTo>
                  <a:lnTo>
                    <a:pt x="805" y="204"/>
                  </a:lnTo>
                  <a:cubicBezTo>
                    <a:pt x="805" y="144"/>
                    <a:pt x="805" y="25"/>
                    <a:pt x="671" y="25"/>
                  </a:cubicBezTo>
                  <a:cubicBezTo>
                    <a:pt x="653" y="7"/>
                    <a:pt x="631" y="0"/>
                    <a:pt x="6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9" name="Google Shape;5489;p32"/>
            <p:cNvSpPr/>
            <p:nvPr/>
          </p:nvSpPr>
          <p:spPr>
            <a:xfrm rot="10800000">
              <a:off x="8238313" y="1917693"/>
              <a:ext cx="11667" cy="44640"/>
            </a:xfrm>
            <a:custGeom>
              <a:avLst/>
              <a:gdLst/>
              <a:ahLst/>
              <a:cxnLst/>
              <a:rect l="l" t="t" r="r" b="b"/>
              <a:pathLst>
                <a:path w="374" h="1431" extrusionOk="0">
                  <a:moveTo>
                    <a:pt x="179" y="1"/>
                  </a:moveTo>
                  <a:cubicBezTo>
                    <a:pt x="120" y="1"/>
                    <a:pt x="60" y="60"/>
                    <a:pt x="60" y="179"/>
                  </a:cubicBezTo>
                  <a:cubicBezTo>
                    <a:pt x="60" y="179"/>
                    <a:pt x="1" y="433"/>
                    <a:pt x="1" y="686"/>
                  </a:cubicBezTo>
                  <a:lnTo>
                    <a:pt x="1" y="1237"/>
                  </a:lnTo>
                  <a:cubicBezTo>
                    <a:pt x="1" y="1371"/>
                    <a:pt x="60" y="1431"/>
                    <a:pt x="120" y="1431"/>
                  </a:cubicBezTo>
                  <a:cubicBezTo>
                    <a:pt x="179" y="1431"/>
                    <a:pt x="313" y="1371"/>
                    <a:pt x="313" y="1237"/>
                  </a:cubicBezTo>
                  <a:lnTo>
                    <a:pt x="313" y="745"/>
                  </a:lnTo>
                  <a:cubicBezTo>
                    <a:pt x="313" y="433"/>
                    <a:pt x="373" y="179"/>
                    <a:pt x="373" y="179"/>
                  </a:cubicBezTo>
                  <a:cubicBezTo>
                    <a:pt x="373" y="120"/>
                    <a:pt x="313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0" name="Google Shape;5490;p32"/>
            <p:cNvSpPr/>
            <p:nvPr/>
          </p:nvSpPr>
          <p:spPr>
            <a:xfrm rot="10800000">
              <a:off x="8219285" y="1847972"/>
              <a:ext cx="25112" cy="39836"/>
            </a:xfrm>
            <a:custGeom>
              <a:avLst/>
              <a:gdLst/>
              <a:ahLst/>
              <a:cxnLst/>
              <a:rect l="l" t="t" r="r" b="b"/>
              <a:pathLst>
                <a:path w="805" h="1277" extrusionOk="0">
                  <a:moveTo>
                    <a:pt x="186" y="1"/>
                  </a:moveTo>
                  <a:cubicBezTo>
                    <a:pt x="169" y="1"/>
                    <a:pt x="152" y="8"/>
                    <a:pt x="134" y="25"/>
                  </a:cubicBezTo>
                  <a:cubicBezTo>
                    <a:pt x="60" y="25"/>
                    <a:pt x="0" y="99"/>
                    <a:pt x="60" y="219"/>
                  </a:cubicBezTo>
                  <a:cubicBezTo>
                    <a:pt x="60" y="219"/>
                    <a:pt x="134" y="472"/>
                    <a:pt x="254" y="710"/>
                  </a:cubicBezTo>
                  <a:cubicBezTo>
                    <a:pt x="373" y="963"/>
                    <a:pt x="507" y="1217"/>
                    <a:pt x="507" y="1217"/>
                  </a:cubicBezTo>
                  <a:cubicBezTo>
                    <a:pt x="567" y="1276"/>
                    <a:pt x="626" y="1276"/>
                    <a:pt x="686" y="1276"/>
                  </a:cubicBezTo>
                  <a:cubicBezTo>
                    <a:pt x="745" y="1217"/>
                    <a:pt x="805" y="1142"/>
                    <a:pt x="745" y="1083"/>
                  </a:cubicBezTo>
                  <a:lnTo>
                    <a:pt x="745" y="1023"/>
                  </a:lnTo>
                  <a:cubicBezTo>
                    <a:pt x="745" y="1023"/>
                    <a:pt x="626" y="844"/>
                    <a:pt x="507" y="591"/>
                  </a:cubicBezTo>
                  <a:cubicBezTo>
                    <a:pt x="432" y="338"/>
                    <a:pt x="313" y="99"/>
                    <a:pt x="313" y="99"/>
                  </a:cubicBezTo>
                  <a:cubicBezTo>
                    <a:pt x="271" y="46"/>
                    <a:pt x="228" y="1"/>
                    <a:pt x="1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1" name="Google Shape;5491;p32"/>
            <p:cNvSpPr/>
            <p:nvPr/>
          </p:nvSpPr>
          <p:spPr>
            <a:xfrm rot="10800000">
              <a:off x="8168624" y="1794535"/>
              <a:ext cx="36748" cy="29760"/>
            </a:xfrm>
            <a:custGeom>
              <a:avLst/>
              <a:gdLst/>
              <a:ahLst/>
              <a:cxnLst/>
              <a:rect l="l" t="t" r="r" b="b"/>
              <a:pathLst>
                <a:path w="1178" h="954" extrusionOk="0">
                  <a:moveTo>
                    <a:pt x="150" y="0"/>
                  </a:moveTo>
                  <a:cubicBezTo>
                    <a:pt x="120" y="0"/>
                    <a:pt x="90" y="15"/>
                    <a:pt x="60" y="45"/>
                  </a:cubicBezTo>
                  <a:cubicBezTo>
                    <a:pt x="1" y="104"/>
                    <a:pt x="1" y="164"/>
                    <a:pt x="60" y="224"/>
                  </a:cubicBezTo>
                  <a:cubicBezTo>
                    <a:pt x="60" y="224"/>
                    <a:pt x="239" y="417"/>
                    <a:pt x="492" y="596"/>
                  </a:cubicBezTo>
                  <a:cubicBezTo>
                    <a:pt x="552" y="671"/>
                    <a:pt x="671" y="730"/>
                    <a:pt x="805" y="790"/>
                  </a:cubicBezTo>
                  <a:cubicBezTo>
                    <a:pt x="865" y="849"/>
                    <a:pt x="924" y="909"/>
                    <a:pt x="924" y="909"/>
                  </a:cubicBezTo>
                  <a:cubicBezTo>
                    <a:pt x="954" y="939"/>
                    <a:pt x="984" y="954"/>
                    <a:pt x="1016" y="954"/>
                  </a:cubicBezTo>
                  <a:cubicBezTo>
                    <a:pt x="1047" y="954"/>
                    <a:pt x="1081" y="939"/>
                    <a:pt x="1118" y="909"/>
                  </a:cubicBezTo>
                  <a:cubicBezTo>
                    <a:pt x="1178" y="849"/>
                    <a:pt x="1118" y="730"/>
                    <a:pt x="1044" y="730"/>
                  </a:cubicBezTo>
                  <a:cubicBezTo>
                    <a:pt x="1044" y="730"/>
                    <a:pt x="865" y="536"/>
                    <a:pt x="671" y="417"/>
                  </a:cubicBezTo>
                  <a:cubicBezTo>
                    <a:pt x="433" y="224"/>
                    <a:pt x="239" y="45"/>
                    <a:pt x="239" y="45"/>
                  </a:cubicBezTo>
                  <a:cubicBezTo>
                    <a:pt x="209" y="15"/>
                    <a:pt x="18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2" name="Google Shape;5492;p32"/>
            <p:cNvSpPr/>
            <p:nvPr/>
          </p:nvSpPr>
          <p:spPr>
            <a:xfrm rot="10800000">
              <a:off x="8100775" y="1770827"/>
              <a:ext cx="40928" cy="15379"/>
            </a:xfrm>
            <a:custGeom>
              <a:avLst/>
              <a:gdLst/>
              <a:ahLst/>
              <a:cxnLst/>
              <a:rect l="l" t="t" r="r" b="b"/>
              <a:pathLst>
                <a:path w="1312" h="493" extrusionOk="0">
                  <a:moveTo>
                    <a:pt x="120" y="1"/>
                  </a:moveTo>
                  <a:cubicBezTo>
                    <a:pt x="60" y="1"/>
                    <a:pt x="1" y="60"/>
                    <a:pt x="1" y="120"/>
                  </a:cubicBezTo>
                  <a:cubicBezTo>
                    <a:pt x="1" y="194"/>
                    <a:pt x="1" y="254"/>
                    <a:pt x="60" y="254"/>
                  </a:cubicBezTo>
                  <a:cubicBezTo>
                    <a:pt x="60" y="254"/>
                    <a:pt x="373" y="314"/>
                    <a:pt x="626" y="373"/>
                  </a:cubicBezTo>
                  <a:cubicBezTo>
                    <a:pt x="865" y="433"/>
                    <a:pt x="1178" y="492"/>
                    <a:pt x="1178" y="492"/>
                  </a:cubicBezTo>
                  <a:cubicBezTo>
                    <a:pt x="1237" y="492"/>
                    <a:pt x="1312" y="433"/>
                    <a:pt x="1312" y="373"/>
                  </a:cubicBezTo>
                  <a:cubicBezTo>
                    <a:pt x="1312" y="314"/>
                    <a:pt x="1237" y="254"/>
                    <a:pt x="1178" y="254"/>
                  </a:cubicBezTo>
                  <a:cubicBezTo>
                    <a:pt x="1178" y="254"/>
                    <a:pt x="939" y="194"/>
                    <a:pt x="686" y="194"/>
                  </a:cubicBezTo>
                  <a:cubicBezTo>
                    <a:pt x="433" y="120"/>
                    <a:pt x="120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3" name="Google Shape;5493;p32"/>
            <p:cNvSpPr/>
            <p:nvPr/>
          </p:nvSpPr>
          <p:spPr>
            <a:xfrm rot="10800000">
              <a:off x="8027342" y="1770827"/>
              <a:ext cx="40928" cy="11667"/>
            </a:xfrm>
            <a:custGeom>
              <a:avLst/>
              <a:gdLst/>
              <a:ahLst/>
              <a:cxnLst/>
              <a:rect l="l" t="t" r="r" b="b"/>
              <a:pathLst>
                <a:path w="1312" h="374" extrusionOk="0">
                  <a:moveTo>
                    <a:pt x="1192" y="1"/>
                  </a:moveTo>
                  <a:cubicBezTo>
                    <a:pt x="1192" y="1"/>
                    <a:pt x="939" y="75"/>
                    <a:pt x="626" y="135"/>
                  </a:cubicBezTo>
                  <a:cubicBezTo>
                    <a:pt x="373" y="135"/>
                    <a:pt x="135" y="195"/>
                    <a:pt x="135" y="195"/>
                  </a:cubicBezTo>
                  <a:cubicBezTo>
                    <a:pt x="75" y="195"/>
                    <a:pt x="1" y="195"/>
                    <a:pt x="1" y="254"/>
                  </a:cubicBezTo>
                  <a:cubicBezTo>
                    <a:pt x="1" y="314"/>
                    <a:pt x="75" y="373"/>
                    <a:pt x="135" y="373"/>
                  </a:cubicBezTo>
                  <a:cubicBezTo>
                    <a:pt x="135" y="373"/>
                    <a:pt x="373" y="314"/>
                    <a:pt x="686" y="254"/>
                  </a:cubicBezTo>
                  <a:cubicBezTo>
                    <a:pt x="939" y="254"/>
                    <a:pt x="1192" y="195"/>
                    <a:pt x="1192" y="195"/>
                  </a:cubicBezTo>
                  <a:cubicBezTo>
                    <a:pt x="1252" y="195"/>
                    <a:pt x="1312" y="135"/>
                    <a:pt x="1312" y="75"/>
                  </a:cubicBezTo>
                  <a:cubicBezTo>
                    <a:pt x="1252" y="75"/>
                    <a:pt x="1252" y="1"/>
                    <a:pt x="1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4" name="Google Shape;5494;p32"/>
            <p:cNvSpPr/>
            <p:nvPr/>
          </p:nvSpPr>
          <p:spPr>
            <a:xfrm rot="10800000">
              <a:off x="7957621" y="1788015"/>
              <a:ext cx="36748" cy="16409"/>
            </a:xfrm>
            <a:custGeom>
              <a:avLst/>
              <a:gdLst/>
              <a:ahLst/>
              <a:cxnLst/>
              <a:rect l="l" t="t" r="r" b="b"/>
              <a:pathLst>
                <a:path w="1178" h="526" extrusionOk="0">
                  <a:moveTo>
                    <a:pt x="1102" y="0"/>
                  </a:moveTo>
                  <a:cubicBezTo>
                    <a:pt x="1091" y="0"/>
                    <a:pt x="1078" y="9"/>
                    <a:pt x="1058" y="34"/>
                  </a:cubicBezTo>
                  <a:lnTo>
                    <a:pt x="60" y="406"/>
                  </a:lnTo>
                  <a:cubicBezTo>
                    <a:pt x="0" y="406"/>
                    <a:pt x="0" y="466"/>
                    <a:pt x="0" y="466"/>
                  </a:cubicBezTo>
                  <a:cubicBezTo>
                    <a:pt x="0" y="525"/>
                    <a:pt x="60" y="525"/>
                    <a:pt x="119" y="525"/>
                  </a:cubicBezTo>
                  <a:lnTo>
                    <a:pt x="1118" y="153"/>
                  </a:lnTo>
                  <a:cubicBezTo>
                    <a:pt x="1177" y="93"/>
                    <a:pt x="1177" y="93"/>
                    <a:pt x="1177" y="34"/>
                  </a:cubicBezTo>
                  <a:cubicBezTo>
                    <a:pt x="1137" y="34"/>
                    <a:pt x="1124" y="0"/>
                    <a:pt x="1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5" name="Google Shape;5495;p32"/>
            <p:cNvSpPr/>
            <p:nvPr/>
          </p:nvSpPr>
          <p:spPr>
            <a:xfrm rot="10800000">
              <a:off x="8083586" y="2477019"/>
              <a:ext cx="329045" cy="566595"/>
            </a:xfrm>
            <a:custGeom>
              <a:avLst/>
              <a:gdLst/>
              <a:ahLst/>
              <a:cxnLst/>
              <a:rect l="l" t="t" r="r" b="b"/>
              <a:pathLst>
                <a:path w="10548" h="18163" extrusionOk="0">
                  <a:moveTo>
                    <a:pt x="8478" y="0"/>
                  </a:moveTo>
                  <a:cubicBezTo>
                    <a:pt x="7456" y="0"/>
                    <a:pt x="5902" y="1014"/>
                    <a:pt x="4529" y="2693"/>
                  </a:cubicBezTo>
                  <a:cubicBezTo>
                    <a:pt x="2846" y="4674"/>
                    <a:pt x="3099" y="8279"/>
                    <a:pt x="2295" y="8279"/>
                  </a:cubicBezTo>
                  <a:cubicBezTo>
                    <a:pt x="1431" y="8339"/>
                    <a:pt x="745" y="8160"/>
                    <a:pt x="373" y="9590"/>
                  </a:cubicBezTo>
                  <a:cubicBezTo>
                    <a:pt x="0" y="11005"/>
                    <a:pt x="552" y="17843"/>
                    <a:pt x="1803" y="18156"/>
                  </a:cubicBezTo>
                  <a:cubicBezTo>
                    <a:pt x="1825" y="18160"/>
                    <a:pt x="1851" y="18163"/>
                    <a:pt x="1878" y="18163"/>
                  </a:cubicBezTo>
                  <a:cubicBezTo>
                    <a:pt x="3013" y="18163"/>
                    <a:pt x="8745" y="14692"/>
                    <a:pt x="8745" y="13180"/>
                  </a:cubicBezTo>
                  <a:cubicBezTo>
                    <a:pt x="8686" y="11631"/>
                    <a:pt x="7628" y="12316"/>
                    <a:pt x="7390" y="11825"/>
                  </a:cubicBezTo>
                  <a:cubicBezTo>
                    <a:pt x="7196" y="11318"/>
                    <a:pt x="10548" y="7355"/>
                    <a:pt x="9922" y="5925"/>
                  </a:cubicBezTo>
                  <a:cubicBezTo>
                    <a:pt x="9311" y="4555"/>
                    <a:pt x="8135" y="4987"/>
                    <a:pt x="8000" y="4182"/>
                  </a:cubicBezTo>
                  <a:cubicBezTo>
                    <a:pt x="7881" y="3378"/>
                    <a:pt x="9922" y="711"/>
                    <a:pt x="9058" y="145"/>
                  </a:cubicBezTo>
                  <a:cubicBezTo>
                    <a:pt x="8894" y="47"/>
                    <a:pt x="8699" y="0"/>
                    <a:pt x="84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6" name="Google Shape;5496;p32"/>
            <p:cNvSpPr/>
            <p:nvPr/>
          </p:nvSpPr>
          <p:spPr>
            <a:xfrm rot="10800000">
              <a:off x="8211361" y="2397253"/>
              <a:ext cx="234274" cy="556332"/>
            </a:xfrm>
            <a:custGeom>
              <a:avLst/>
              <a:gdLst/>
              <a:ahLst/>
              <a:cxnLst/>
              <a:rect l="l" t="t" r="r" b="b"/>
              <a:pathLst>
                <a:path w="7510" h="17834" extrusionOk="0">
                  <a:moveTo>
                    <a:pt x="7256" y="0"/>
                  </a:moveTo>
                  <a:cubicBezTo>
                    <a:pt x="7196" y="0"/>
                    <a:pt x="7137" y="60"/>
                    <a:pt x="7137" y="179"/>
                  </a:cubicBezTo>
                  <a:cubicBezTo>
                    <a:pt x="7137" y="179"/>
                    <a:pt x="7137" y="492"/>
                    <a:pt x="7077" y="983"/>
                  </a:cubicBezTo>
                  <a:lnTo>
                    <a:pt x="7077" y="1922"/>
                  </a:lnTo>
                  <a:cubicBezTo>
                    <a:pt x="7077" y="2294"/>
                    <a:pt x="7018" y="2726"/>
                    <a:pt x="6958" y="3158"/>
                  </a:cubicBezTo>
                  <a:cubicBezTo>
                    <a:pt x="6883" y="3591"/>
                    <a:pt x="6824" y="4097"/>
                    <a:pt x="6764" y="4648"/>
                  </a:cubicBezTo>
                  <a:cubicBezTo>
                    <a:pt x="6764" y="4767"/>
                    <a:pt x="6705" y="4901"/>
                    <a:pt x="6705" y="5021"/>
                  </a:cubicBezTo>
                  <a:cubicBezTo>
                    <a:pt x="6645" y="5140"/>
                    <a:pt x="6645" y="5274"/>
                    <a:pt x="6645" y="5393"/>
                  </a:cubicBezTo>
                  <a:cubicBezTo>
                    <a:pt x="6585" y="5646"/>
                    <a:pt x="6511" y="5959"/>
                    <a:pt x="6451" y="6198"/>
                  </a:cubicBezTo>
                  <a:cubicBezTo>
                    <a:pt x="6392" y="6510"/>
                    <a:pt x="6332" y="6764"/>
                    <a:pt x="6213" y="7077"/>
                  </a:cubicBezTo>
                  <a:cubicBezTo>
                    <a:pt x="6139" y="7315"/>
                    <a:pt x="6079" y="7628"/>
                    <a:pt x="5960" y="7881"/>
                  </a:cubicBezTo>
                  <a:cubicBezTo>
                    <a:pt x="5900" y="8194"/>
                    <a:pt x="5766" y="8432"/>
                    <a:pt x="5707" y="8745"/>
                  </a:cubicBezTo>
                  <a:cubicBezTo>
                    <a:pt x="5587" y="8998"/>
                    <a:pt x="5468" y="9311"/>
                    <a:pt x="5334" y="9550"/>
                  </a:cubicBezTo>
                  <a:cubicBezTo>
                    <a:pt x="5155" y="10116"/>
                    <a:pt x="4902" y="10667"/>
                    <a:pt x="4649" y="11233"/>
                  </a:cubicBezTo>
                  <a:cubicBezTo>
                    <a:pt x="4351" y="11725"/>
                    <a:pt x="4098" y="12216"/>
                    <a:pt x="3785" y="12723"/>
                  </a:cubicBezTo>
                  <a:cubicBezTo>
                    <a:pt x="3234" y="13706"/>
                    <a:pt x="2667" y="14585"/>
                    <a:pt x="2116" y="15270"/>
                  </a:cubicBezTo>
                  <a:cubicBezTo>
                    <a:pt x="1803" y="15643"/>
                    <a:pt x="1550" y="15941"/>
                    <a:pt x="1297" y="16253"/>
                  </a:cubicBezTo>
                  <a:cubicBezTo>
                    <a:pt x="1058" y="16507"/>
                    <a:pt x="865" y="16760"/>
                    <a:pt x="686" y="16939"/>
                  </a:cubicBezTo>
                  <a:cubicBezTo>
                    <a:pt x="314" y="17311"/>
                    <a:pt x="120" y="17564"/>
                    <a:pt x="120" y="17564"/>
                  </a:cubicBezTo>
                  <a:cubicBezTo>
                    <a:pt x="60" y="17564"/>
                    <a:pt x="1" y="17684"/>
                    <a:pt x="60" y="17743"/>
                  </a:cubicBezTo>
                  <a:cubicBezTo>
                    <a:pt x="102" y="17785"/>
                    <a:pt x="180" y="17834"/>
                    <a:pt x="244" y="17834"/>
                  </a:cubicBezTo>
                  <a:cubicBezTo>
                    <a:pt x="271" y="17834"/>
                    <a:pt x="296" y="17825"/>
                    <a:pt x="314" y="17803"/>
                  </a:cubicBezTo>
                  <a:cubicBezTo>
                    <a:pt x="314" y="17803"/>
                    <a:pt x="552" y="17624"/>
                    <a:pt x="999" y="17252"/>
                  </a:cubicBezTo>
                  <a:cubicBezTo>
                    <a:pt x="1371" y="16879"/>
                    <a:pt x="1923" y="16313"/>
                    <a:pt x="2489" y="15643"/>
                  </a:cubicBezTo>
                  <a:cubicBezTo>
                    <a:pt x="2787" y="15270"/>
                    <a:pt x="3099" y="14823"/>
                    <a:pt x="3412" y="14451"/>
                  </a:cubicBezTo>
                  <a:cubicBezTo>
                    <a:pt x="3725" y="14019"/>
                    <a:pt x="4038" y="13527"/>
                    <a:pt x="4351" y="13036"/>
                  </a:cubicBezTo>
                  <a:cubicBezTo>
                    <a:pt x="4649" y="12529"/>
                    <a:pt x="4902" y="12037"/>
                    <a:pt x="5215" y="11471"/>
                  </a:cubicBezTo>
                  <a:cubicBezTo>
                    <a:pt x="5468" y="10920"/>
                    <a:pt x="5707" y="10354"/>
                    <a:pt x="5960" y="9803"/>
                  </a:cubicBezTo>
                  <a:cubicBezTo>
                    <a:pt x="6079" y="9490"/>
                    <a:pt x="6213" y="9237"/>
                    <a:pt x="6273" y="8939"/>
                  </a:cubicBezTo>
                  <a:cubicBezTo>
                    <a:pt x="6392" y="8626"/>
                    <a:pt x="6451" y="8373"/>
                    <a:pt x="6585" y="8060"/>
                  </a:cubicBezTo>
                  <a:cubicBezTo>
                    <a:pt x="6645" y="7747"/>
                    <a:pt x="6764" y="7509"/>
                    <a:pt x="6824" y="7196"/>
                  </a:cubicBezTo>
                  <a:cubicBezTo>
                    <a:pt x="6883" y="6942"/>
                    <a:pt x="6958" y="6630"/>
                    <a:pt x="7018" y="6332"/>
                  </a:cubicBezTo>
                  <a:cubicBezTo>
                    <a:pt x="7077" y="6078"/>
                    <a:pt x="7137" y="5766"/>
                    <a:pt x="7196" y="5512"/>
                  </a:cubicBezTo>
                  <a:cubicBezTo>
                    <a:pt x="7196" y="5393"/>
                    <a:pt x="7256" y="5214"/>
                    <a:pt x="7256" y="5080"/>
                  </a:cubicBezTo>
                  <a:cubicBezTo>
                    <a:pt x="7256" y="4961"/>
                    <a:pt x="7330" y="4842"/>
                    <a:pt x="7330" y="4708"/>
                  </a:cubicBezTo>
                  <a:cubicBezTo>
                    <a:pt x="7390" y="4157"/>
                    <a:pt x="7450" y="3650"/>
                    <a:pt x="7450" y="3218"/>
                  </a:cubicBezTo>
                  <a:cubicBezTo>
                    <a:pt x="7509" y="2786"/>
                    <a:pt x="7509" y="2354"/>
                    <a:pt x="7509" y="1982"/>
                  </a:cubicBezTo>
                  <a:lnTo>
                    <a:pt x="7509" y="983"/>
                  </a:lnTo>
                  <a:cubicBezTo>
                    <a:pt x="7450" y="432"/>
                    <a:pt x="7450" y="179"/>
                    <a:pt x="7450" y="179"/>
                  </a:cubicBezTo>
                  <a:cubicBezTo>
                    <a:pt x="7450" y="60"/>
                    <a:pt x="7390" y="0"/>
                    <a:pt x="725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7" name="Google Shape;5497;p32"/>
            <p:cNvSpPr/>
            <p:nvPr/>
          </p:nvSpPr>
          <p:spPr>
            <a:xfrm rot="10800000">
              <a:off x="8155148" y="2777302"/>
              <a:ext cx="129678" cy="140346"/>
            </a:xfrm>
            <a:custGeom>
              <a:avLst/>
              <a:gdLst/>
              <a:ahLst/>
              <a:cxnLst/>
              <a:rect l="l" t="t" r="r" b="b"/>
              <a:pathLst>
                <a:path w="4157" h="4499" extrusionOk="0">
                  <a:moveTo>
                    <a:pt x="186" y="0"/>
                  </a:moveTo>
                  <a:cubicBezTo>
                    <a:pt x="161" y="0"/>
                    <a:pt x="137" y="8"/>
                    <a:pt x="120" y="25"/>
                  </a:cubicBezTo>
                  <a:cubicBezTo>
                    <a:pt x="60" y="85"/>
                    <a:pt x="0" y="144"/>
                    <a:pt x="60" y="263"/>
                  </a:cubicBezTo>
                  <a:cubicBezTo>
                    <a:pt x="179" y="576"/>
                    <a:pt x="373" y="889"/>
                    <a:pt x="492" y="1202"/>
                  </a:cubicBezTo>
                  <a:lnTo>
                    <a:pt x="745" y="1694"/>
                  </a:lnTo>
                  <a:cubicBezTo>
                    <a:pt x="805" y="1887"/>
                    <a:pt x="864" y="2066"/>
                    <a:pt x="924" y="2200"/>
                  </a:cubicBezTo>
                  <a:cubicBezTo>
                    <a:pt x="984" y="2379"/>
                    <a:pt x="1058" y="2498"/>
                    <a:pt x="1118" y="2692"/>
                  </a:cubicBezTo>
                  <a:lnTo>
                    <a:pt x="1177" y="2945"/>
                  </a:lnTo>
                  <a:cubicBezTo>
                    <a:pt x="1237" y="3005"/>
                    <a:pt x="1237" y="3124"/>
                    <a:pt x="1237" y="3183"/>
                  </a:cubicBezTo>
                  <a:cubicBezTo>
                    <a:pt x="1296" y="3243"/>
                    <a:pt x="1296" y="3377"/>
                    <a:pt x="1296" y="3437"/>
                  </a:cubicBezTo>
                  <a:cubicBezTo>
                    <a:pt x="1356" y="3496"/>
                    <a:pt x="1356" y="3615"/>
                    <a:pt x="1356" y="3690"/>
                  </a:cubicBezTo>
                  <a:cubicBezTo>
                    <a:pt x="1356" y="3749"/>
                    <a:pt x="1430" y="3869"/>
                    <a:pt x="1430" y="3928"/>
                  </a:cubicBezTo>
                  <a:lnTo>
                    <a:pt x="1430" y="4182"/>
                  </a:lnTo>
                  <a:cubicBezTo>
                    <a:pt x="1430" y="4301"/>
                    <a:pt x="1490" y="4360"/>
                    <a:pt x="1550" y="4435"/>
                  </a:cubicBezTo>
                  <a:cubicBezTo>
                    <a:pt x="1617" y="4479"/>
                    <a:pt x="1686" y="4499"/>
                    <a:pt x="1749" y="4499"/>
                  </a:cubicBezTo>
                  <a:cubicBezTo>
                    <a:pt x="1855" y="4499"/>
                    <a:pt x="1944" y="4444"/>
                    <a:pt x="1982" y="4360"/>
                  </a:cubicBezTo>
                  <a:lnTo>
                    <a:pt x="2235" y="4062"/>
                  </a:lnTo>
                  <a:lnTo>
                    <a:pt x="2473" y="3749"/>
                  </a:lnTo>
                  <a:cubicBezTo>
                    <a:pt x="2607" y="3556"/>
                    <a:pt x="2786" y="3377"/>
                    <a:pt x="2920" y="3183"/>
                  </a:cubicBezTo>
                  <a:cubicBezTo>
                    <a:pt x="2980" y="3064"/>
                    <a:pt x="3099" y="3005"/>
                    <a:pt x="3159" y="2871"/>
                  </a:cubicBezTo>
                  <a:cubicBezTo>
                    <a:pt x="3218" y="2871"/>
                    <a:pt x="3293" y="2811"/>
                    <a:pt x="3293" y="2751"/>
                  </a:cubicBezTo>
                  <a:cubicBezTo>
                    <a:pt x="3352" y="2751"/>
                    <a:pt x="3412" y="2692"/>
                    <a:pt x="3412" y="2632"/>
                  </a:cubicBezTo>
                  <a:lnTo>
                    <a:pt x="3591" y="2498"/>
                  </a:lnTo>
                  <a:lnTo>
                    <a:pt x="3725" y="2439"/>
                  </a:lnTo>
                  <a:lnTo>
                    <a:pt x="3844" y="2319"/>
                  </a:lnTo>
                  <a:cubicBezTo>
                    <a:pt x="3903" y="2319"/>
                    <a:pt x="3963" y="2319"/>
                    <a:pt x="3963" y="2260"/>
                  </a:cubicBezTo>
                  <a:lnTo>
                    <a:pt x="4038" y="2260"/>
                  </a:lnTo>
                  <a:cubicBezTo>
                    <a:pt x="4097" y="2200"/>
                    <a:pt x="4157" y="2126"/>
                    <a:pt x="4157" y="2066"/>
                  </a:cubicBezTo>
                  <a:cubicBezTo>
                    <a:pt x="4113" y="1979"/>
                    <a:pt x="4069" y="1924"/>
                    <a:pt x="4020" y="1924"/>
                  </a:cubicBezTo>
                  <a:cubicBezTo>
                    <a:pt x="4002" y="1924"/>
                    <a:pt x="3983" y="1931"/>
                    <a:pt x="3963" y="1947"/>
                  </a:cubicBezTo>
                  <a:lnTo>
                    <a:pt x="3725" y="1947"/>
                  </a:lnTo>
                  <a:cubicBezTo>
                    <a:pt x="3665" y="2006"/>
                    <a:pt x="3591" y="2006"/>
                    <a:pt x="3531" y="2066"/>
                  </a:cubicBezTo>
                  <a:lnTo>
                    <a:pt x="3352" y="2126"/>
                  </a:lnTo>
                  <a:lnTo>
                    <a:pt x="3159" y="2260"/>
                  </a:lnTo>
                  <a:cubicBezTo>
                    <a:pt x="3099" y="2319"/>
                    <a:pt x="3039" y="2319"/>
                    <a:pt x="2980" y="2379"/>
                  </a:cubicBezTo>
                  <a:cubicBezTo>
                    <a:pt x="2920" y="2439"/>
                    <a:pt x="2846" y="2439"/>
                    <a:pt x="2846" y="2498"/>
                  </a:cubicBezTo>
                  <a:cubicBezTo>
                    <a:pt x="2727" y="2632"/>
                    <a:pt x="2607" y="2692"/>
                    <a:pt x="2548" y="2811"/>
                  </a:cubicBezTo>
                  <a:lnTo>
                    <a:pt x="1983" y="3376"/>
                  </a:lnTo>
                  <a:lnTo>
                    <a:pt x="1983" y="3376"/>
                  </a:lnTo>
                  <a:cubicBezTo>
                    <a:pt x="1982" y="3354"/>
                    <a:pt x="1982" y="3333"/>
                    <a:pt x="1982" y="3317"/>
                  </a:cubicBezTo>
                  <a:cubicBezTo>
                    <a:pt x="1922" y="3183"/>
                    <a:pt x="1922" y="3124"/>
                    <a:pt x="1863" y="3005"/>
                  </a:cubicBezTo>
                  <a:cubicBezTo>
                    <a:pt x="1863" y="2945"/>
                    <a:pt x="1863" y="2811"/>
                    <a:pt x="1803" y="2751"/>
                  </a:cubicBezTo>
                  <a:lnTo>
                    <a:pt x="1669" y="2498"/>
                  </a:lnTo>
                  <a:cubicBezTo>
                    <a:pt x="1609" y="2319"/>
                    <a:pt x="1550" y="2126"/>
                    <a:pt x="1490" y="1947"/>
                  </a:cubicBezTo>
                  <a:cubicBezTo>
                    <a:pt x="1430" y="1828"/>
                    <a:pt x="1296" y="1634"/>
                    <a:pt x="1237" y="1455"/>
                  </a:cubicBezTo>
                  <a:cubicBezTo>
                    <a:pt x="1118" y="1321"/>
                    <a:pt x="1058" y="1142"/>
                    <a:pt x="924" y="1008"/>
                  </a:cubicBezTo>
                  <a:cubicBezTo>
                    <a:pt x="745" y="636"/>
                    <a:pt x="552" y="398"/>
                    <a:pt x="313" y="85"/>
                  </a:cubicBezTo>
                  <a:cubicBezTo>
                    <a:pt x="313" y="43"/>
                    <a:pt x="246" y="0"/>
                    <a:pt x="18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8" name="Google Shape;5498;p32"/>
            <p:cNvSpPr/>
            <p:nvPr/>
          </p:nvSpPr>
          <p:spPr>
            <a:xfrm rot="10800000">
              <a:off x="8184409" y="2675762"/>
              <a:ext cx="139473" cy="137944"/>
            </a:xfrm>
            <a:custGeom>
              <a:avLst/>
              <a:gdLst/>
              <a:ahLst/>
              <a:cxnLst/>
              <a:rect l="l" t="t" r="r" b="b"/>
              <a:pathLst>
                <a:path w="4471" h="4422" extrusionOk="0">
                  <a:moveTo>
                    <a:pt x="224" y="0"/>
                  </a:moveTo>
                  <a:cubicBezTo>
                    <a:pt x="195" y="0"/>
                    <a:pt x="165" y="15"/>
                    <a:pt x="135" y="45"/>
                  </a:cubicBezTo>
                  <a:cubicBezTo>
                    <a:pt x="75" y="45"/>
                    <a:pt x="1" y="164"/>
                    <a:pt x="75" y="224"/>
                  </a:cubicBezTo>
                  <a:cubicBezTo>
                    <a:pt x="254" y="537"/>
                    <a:pt x="448" y="850"/>
                    <a:pt x="627" y="1222"/>
                  </a:cubicBezTo>
                  <a:cubicBezTo>
                    <a:pt x="820" y="1535"/>
                    <a:pt x="999" y="1848"/>
                    <a:pt x="1118" y="2146"/>
                  </a:cubicBezTo>
                  <a:cubicBezTo>
                    <a:pt x="1193" y="2339"/>
                    <a:pt x="1312" y="2458"/>
                    <a:pt x="1372" y="2652"/>
                  </a:cubicBezTo>
                  <a:cubicBezTo>
                    <a:pt x="1431" y="2771"/>
                    <a:pt x="1491" y="2965"/>
                    <a:pt x="1565" y="3144"/>
                  </a:cubicBezTo>
                  <a:cubicBezTo>
                    <a:pt x="1565" y="3203"/>
                    <a:pt x="1625" y="3263"/>
                    <a:pt x="1625" y="3397"/>
                  </a:cubicBezTo>
                  <a:cubicBezTo>
                    <a:pt x="1684" y="3457"/>
                    <a:pt x="1684" y="3516"/>
                    <a:pt x="1684" y="3635"/>
                  </a:cubicBezTo>
                  <a:cubicBezTo>
                    <a:pt x="1684" y="3710"/>
                    <a:pt x="1744" y="3769"/>
                    <a:pt x="1744" y="3889"/>
                  </a:cubicBezTo>
                  <a:lnTo>
                    <a:pt x="1744" y="4082"/>
                  </a:lnTo>
                  <a:lnTo>
                    <a:pt x="1744" y="4142"/>
                  </a:lnTo>
                  <a:cubicBezTo>
                    <a:pt x="1804" y="4201"/>
                    <a:pt x="1804" y="4261"/>
                    <a:pt x="1863" y="4321"/>
                  </a:cubicBezTo>
                  <a:cubicBezTo>
                    <a:pt x="1960" y="4388"/>
                    <a:pt x="2053" y="4421"/>
                    <a:pt x="2131" y="4421"/>
                  </a:cubicBezTo>
                  <a:cubicBezTo>
                    <a:pt x="2209" y="4421"/>
                    <a:pt x="2273" y="4388"/>
                    <a:pt x="2310" y="4321"/>
                  </a:cubicBezTo>
                  <a:cubicBezTo>
                    <a:pt x="2429" y="4201"/>
                    <a:pt x="2489" y="4142"/>
                    <a:pt x="2548" y="4008"/>
                  </a:cubicBezTo>
                  <a:cubicBezTo>
                    <a:pt x="2608" y="3948"/>
                    <a:pt x="2682" y="3829"/>
                    <a:pt x="2802" y="3769"/>
                  </a:cubicBezTo>
                  <a:cubicBezTo>
                    <a:pt x="2861" y="3710"/>
                    <a:pt x="2921" y="3576"/>
                    <a:pt x="3055" y="3516"/>
                  </a:cubicBezTo>
                  <a:lnTo>
                    <a:pt x="3293" y="3263"/>
                  </a:lnTo>
                  <a:cubicBezTo>
                    <a:pt x="3353" y="3203"/>
                    <a:pt x="3427" y="3084"/>
                    <a:pt x="3547" y="3025"/>
                  </a:cubicBezTo>
                  <a:cubicBezTo>
                    <a:pt x="3606" y="2965"/>
                    <a:pt x="3725" y="2890"/>
                    <a:pt x="3800" y="2771"/>
                  </a:cubicBezTo>
                  <a:cubicBezTo>
                    <a:pt x="3919" y="2712"/>
                    <a:pt x="3979" y="2652"/>
                    <a:pt x="4038" y="2593"/>
                  </a:cubicBezTo>
                  <a:cubicBezTo>
                    <a:pt x="4172" y="2518"/>
                    <a:pt x="4291" y="2458"/>
                    <a:pt x="4351" y="2399"/>
                  </a:cubicBezTo>
                  <a:lnTo>
                    <a:pt x="4411" y="2399"/>
                  </a:lnTo>
                  <a:cubicBezTo>
                    <a:pt x="4470" y="2339"/>
                    <a:pt x="4470" y="2280"/>
                    <a:pt x="4470" y="2220"/>
                  </a:cubicBezTo>
                  <a:cubicBezTo>
                    <a:pt x="4426" y="2121"/>
                    <a:pt x="4350" y="2063"/>
                    <a:pt x="4289" y="2063"/>
                  </a:cubicBezTo>
                  <a:cubicBezTo>
                    <a:pt x="4267" y="2063"/>
                    <a:pt x="4248" y="2070"/>
                    <a:pt x="4232" y="2086"/>
                  </a:cubicBezTo>
                  <a:cubicBezTo>
                    <a:pt x="4098" y="2146"/>
                    <a:pt x="3979" y="2220"/>
                    <a:pt x="3859" y="2220"/>
                  </a:cubicBezTo>
                  <a:cubicBezTo>
                    <a:pt x="3800" y="2280"/>
                    <a:pt x="3725" y="2280"/>
                    <a:pt x="3666" y="2339"/>
                  </a:cubicBezTo>
                  <a:lnTo>
                    <a:pt x="3547" y="2399"/>
                  </a:lnTo>
                  <a:cubicBezTo>
                    <a:pt x="3427" y="2458"/>
                    <a:pt x="3293" y="2518"/>
                    <a:pt x="3234" y="2652"/>
                  </a:cubicBezTo>
                  <a:cubicBezTo>
                    <a:pt x="3115" y="2712"/>
                    <a:pt x="2980" y="2771"/>
                    <a:pt x="2921" y="2831"/>
                  </a:cubicBezTo>
                  <a:lnTo>
                    <a:pt x="2608" y="3084"/>
                  </a:lnTo>
                  <a:cubicBezTo>
                    <a:pt x="2548" y="3203"/>
                    <a:pt x="2429" y="3263"/>
                    <a:pt x="2370" y="3337"/>
                  </a:cubicBezTo>
                  <a:cubicBezTo>
                    <a:pt x="2347" y="3357"/>
                    <a:pt x="2327" y="3375"/>
                    <a:pt x="2308" y="3393"/>
                  </a:cubicBezTo>
                  <a:lnTo>
                    <a:pt x="2308" y="3393"/>
                  </a:lnTo>
                  <a:cubicBezTo>
                    <a:pt x="2304" y="3328"/>
                    <a:pt x="2289" y="3246"/>
                    <a:pt x="2236" y="3203"/>
                  </a:cubicBezTo>
                  <a:cubicBezTo>
                    <a:pt x="2236" y="3084"/>
                    <a:pt x="2176" y="3025"/>
                    <a:pt x="2176" y="2890"/>
                  </a:cubicBezTo>
                  <a:cubicBezTo>
                    <a:pt x="2116" y="2712"/>
                    <a:pt x="1997" y="2518"/>
                    <a:pt x="1938" y="2399"/>
                  </a:cubicBezTo>
                  <a:cubicBezTo>
                    <a:pt x="1863" y="2280"/>
                    <a:pt x="1863" y="2220"/>
                    <a:pt x="1804" y="2086"/>
                  </a:cubicBezTo>
                  <a:cubicBezTo>
                    <a:pt x="1744" y="2026"/>
                    <a:pt x="1744" y="1967"/>
                    <a:pt x="1684" y="1848"/>
                  </a:cubicBezTo>
                  <a:cubicBezTo>
                    <a:pt x="1565" y="1714"/>
                    <a:pt x="1491" y="1535"/>
                    <a:pt x="1372" y="1341"/>
                  </a:cubicBezTo>
                  <a:cubicBezTo>
                    <a:pt x="1252" y="1222"/>
                    <a:pt x="1193" y="1028"/>
                    <a:pt x="1059" y="909"/>
                  </a:cubicBezTo>
                  <a:cubicBezTo>
                    <a:pt x="820" y="596"/>
                    <a:pt x="627" y="283"/>
                    <a:pt x="314" y="45"/>
                  </a:cubicBezTo>
                  <a:cubicBezTo>
                    <a:pt x="284" y="15"/>
                    <a:pt x="254" y="0"/>
                    <a:pt x="224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9" name="Google Shape;5499;p32"/>
            <p:cNvSpPr/>
            <p:nvPr/>
          </p:nvSpPr>
          <p:spPr>
            <a:xfrm rot="10800000">
              <a:off x="8201628" y="2585235"/>
              <a:ext cx="185922" cy="163399"/>
            </a:xfrm>
            <a:custGeom>
              <a:avLst/>
              <a:gdLst/>
              <a:ahLst/>
              <a:cxnLst/>
              <a:rect l="l" t="t" r="r" b="b"/>
              <a:pathLst>
                <a:path w="5960" h="5238" extrusionOk="0">
                  <a:moveTo>
                    <a:pt x="120" y="0"/>
                  </a:moveTo>
                  <a:cubicBezTo>
                    <a:pt x="1" y="60"/>
                    <a:pt x="1" y="194"/>
                    <a:pt x="61" y="253"/>
                  </a:cubicBezTo>
                  <a:lnTo>
                    <a:pt x="493" y="804"/>
                  </a:lnTo>
                  <a:cubicBezTo>
                    <a:pt x="552" y="939"/>
                    <a:pt x="627" y="998"/>
                    <a:pt x="686" y="1117"/>
                  </a:cubicBezTo>
                  <a:lnTo>
                    <a:pt x="925" y="1371"/>
                  </a:lnTo>
                  <a:cubicBezTo>
                    <a:pt x="1059" y="1549"/>
                    <a:pt x="1178" y="1743"/>
                    <a:pt x="1297" y="1922"/>
                  </a:cubicBezTo>
                  <a:lnTo>
                    <a:pt x="1491" y="2235"/>
                  </a:lnTo>
                  <a:cubicBezTo>
                    <a:pt x="1550" y="2294"/>
                    <a:pt x="1610" y="2428"/>
                    <a:pt x="1669" y="2547"/>
                  </a:cubicBezTo>
                  <a:cubicBezTo>
                    <a:pt x="1744" y="2607"/>
                    <a:pt x="1804" y="2741"/>
                    <a:pt x="1863" y="2801"/>
                  </a:cubicBezTo>
                  <a:lnTo>
                    <a:pt x="1982" y="3114"/>
                  </a:lnTo>
                  <a:lnTo>
                    <a:pt x="2176" y="3412"/>
                  </a:lnTo>
                  <a:cubicBezTo>
                    <a:pt x="2236" y="3486"/>
                    <a:pt x="2236" y="3605"/>
                    <a:pt x="2295" y="3724"/>
                  </a:cubicBezTo>
                  <a:cubicBezTo>
                    <a:pt x="2355" y="3784"/>
                    <a:pt x="2414" y="3918"/>
                    <a:pt x="2414" y="4037"/>
                  </a:cubicBezTo>
                  <a:cubicBezTo>
                    <a:pt x="2489" y="4097"/>
                    <a:pt x="2489" y="4231"/>
                    <a:pt x="2548" y="4350"/>
                  </a:cubicBezTo>
                  <a:cubicBezTo>
                    <a:pt x="2548" y="4410"/>
                    <a:pt x="2548" y="4529"/>
                    <a:pt x="2608" y="4663"/>
                  </a:cubicBezTo>
                  <a:lnTo>
                    <a:pt x="2608" y="4976"/>
                  </a:lnTo>
                  <a:cubicBezTo>
                    <a:pt x="2608" y="5035"/>
                    <a:pt x="2668" y="5035"/>
                    <a:pt x="2668" y="5095"/>
                  </a:cubicBezTo>
                  <a:cubicBezTo>
                    <a:pt x="2711" y="5182"/>
                    <a:pt x="2827" y="5238"/>
                    <a:pt x="2956" y="5238"/>
                  </a:cubicBezTo>
                  <a:cubicBezTo>
                    <a:pt x="3003" y="5238"/>
                    <a:pt x="3052" y="5230"/>
                    <a:pt x="3100" y="5214"/>
                  </a:cubicBezTo>
                  <a:cubicBezTo>
                    <a:pt x="3159" y="5155"/>
                    <a:pt x="3293" y="5095"/>
                    <a:pt x="3413" y="5035"/>
                  </a:cubicBezTo>
                  <a:cubicBezTo>
                    <a:pt x="3532" y="4976"/>
                    <a:pt x="3606" y="4901"/>
                    <a:pt x="3725" y="4842"/>
                  </a:cubicBezTo>
                  <a:cubicBezTo>
                    <a:pt x="3845" y="4842"/>
                    <a:pt x="3979" y="4782"/>
                    <a:pt x="4098" y="4723"/>
                  </a:cubicBezTo>
                  <a:lnTo>
                    <a:pt x="4411" y="4603"/>
                  </a:lnTo>
                  <a:lnTo>
                    <a:pt x="4783" y="4410"/>
                  </a:lnTo>
                  <a:cubicBezTo>
                    <a:pt x="4843" y="4410"/>
                    <a:pt x="4962" y="4350"/>
                    <a:pt x="5096" y="4350"/>
                  </a:cubicBezTo>
                  <a:lnTo>
                    <a:pt x="5275" y="4290"/>
                  </a:lnTo>
                  <a:cubicBezTo>
                    <a:pt x="5334" y="4231"/>
                    <a:pt x="5394" y="4231"/>
                    <a:pt x="5468" y="4231"/>
                  </a:cubicBezTo>
                  <a:cubicBezTo>
                    <a:pt x="5588" y="4231"/>
                    <a:pt x="5707" y="4156"/>
                    <a:pt x="5841" y="4156"/>
                  </a:cubicBezTo>
                  <a:cubicBezTo>
                    <a:pt x="5900" y="4097"/>
                    <a:pt x="5960" y="4037"/>
                    <a:pt x="5960" y="3978"/>
                  </a:cubicBezTo>
                  <a:cubicBezTo>
                    <a:pt x="5960" y="3858"/>
                    <a:pt x="5900" y="3784"/>
                    <a:pt x="5766" y="3784"/>
                  </a:cubicBezTo>
                  <a:cubicBezTo>
                    <a:pt x="5647" y="3784"/>
                    <a:pt x="5528" y="3784"/>
                    <a:pt x="5394" y="3858"/>
                  </a:cubicBezTo>
                  <a:lnTo>
                    <a:pt x="4962" y="3858"/>
                  </a:lnTo>
                  <a:cubicBezTo>
                    <a:pt x="4843" y="3918"/>
                    <a:pt x="4723" y="3918"/>
                    <a:pt x="4589" y="3978"/>
                  </a:cubicBezTo>
                  <a:lnTo>
                    <a:pt x="4217" y="4037"/>
                  </a:lnTo>
                  <a:cubicBezTo>
                    <a:pt x="4098" y="4097"/>
                    <a:pt x="3979" y="4156"/>
                    <a:pt x="3845" y="4231"/>
                  </a:cubicBezTo>
                  <a:cubicBezTo>
                    <a:pt x="3725" y="4231"/>
                    <a:pt x="3606" y="4290"/>
                    <a:pt x="3472" y="4350"/>
                  </a:cubicBezTo>
                  <a:cubicBezTo>
                    <a:pt x="3389" y="4391"/>
                    <a:pt x="3307" y="4404"/>
                    <a:pt x="3219" y="4428"/>
                  </a:cubicBezTo>
                  <a:lnTo>
                    <a:pt x="3219" y="4428"/>
                  </a:lnTo>
                  <a:cubicBezTo>
                    <a:pt x="3198" y="4341"/>
                    <a:pt x="3159" y="4253"/>
                    <a:pt x="3159" y="4156"/>
                  </a:cubicBezTo>
                  <a:cubicBezTo>
                    <a:pt x="3100" y="4037"/>
                    <a:pt x="3040" y="3918"/>
                    <a:pt x="3040" y="3784"/>
                  </a:cubicBezTo>
                  <a:cubicBezTo>
                    <a:pt x="2980" y="3665"/>
                    <a:pt x="2980" y="3605"/>
                    <a:pt x="2921" y="3486"/>
                  </a:cubicBezTo>
                  <a:cubicBezTo>
                    <a:pt x="2861" y="3352"/>
                    <a:pt x="2787" y="3233"/>
                    <a:pt x="2727" y="3114"/>
                  </a:cubicBezTo>
                  <a:lnTo>
                    <a:pt x="2608" y="2801"/>
                  </a:lnTo>
                  <a:cubicBezTo>
                    <a:pt x="2489" y="2607"/>
                    <a:pt x="2355" y="2369"/>
                    <a:pt x="2176" y="2175"/>
                  </a:cubicBezTo>
                  <a:cubicBezTo>
                    <a:pt x="2042" y="1996"/>
                    <a:pt x="1923" y="1803"/>
                    <a:pt x="1804" y="1624"/>
                  </a:cubicBezTo>
                  <a:cubicBezTo>
                    <a:pt x="1610" y="1430"/>
                    <a:pt x="1491" y="1251"/>
                    <a:pt x="1297" y="1058"/>
                  </a:cubicBezTo>
                  <a:cubicBezTo>
                    <a:pt x="1178" y="879"/>
                    <a:pt x="999" y="685"/>
                    <a:pt x="805" y="507"/>
                  </a:cubicBezTo>
                  <a:cubicBezTo>
                    <a:pt x="686" y="372"/>
                    <a:pt x="493" y="194"/>
                    <a:pt x="314" y="60"/>
                  </a:cubicBezTo>
                  <a:cubicBezTo>
                    <a:pt x="254" y="0"/>
                    <a:pt x="18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0" name="Google Shape;5500;p32"/>
            <p:cNvSpPr/>
            <p:nvPr/>
          </p:nvSpPr>
          <p:spPr>
            <a:xfrm rot="10800000">
              <a:off x="8254129" y="2515327"/>
              <a:ext cx="131549" cy="123501"/>
            </a:xfrm>
            <a:custGeom>
              <a:avLst/>
              <a:gdLst/>
              <a:ahLst/>
              <a:cxnLst/>
              <a:rect l="l" t="t" r="r" b="b"/>
              <a:pathLst>
                <a:path w="4217" h="3959" extrusionOk="0">
                  <a:moveTo>
                    <a:pt x="220" y="1"/>
                  </a:moveTo>
                  <a:cubicBezTo>
                    <a:pt x="192" y="1"/>
                    <a:pt x="159" y="8"/>
                    <a:pt x="120" y="26"/>
                  </a:cubicBezTo>
                  <a:cubicBezTo>
                    <a:pt x="60" y="26"/>
                    <a:pt x="1" y="145"/>
                    <a:pt x="60" y="204"/>
                  </a:cubicBezTo>
                  <a:cubicBezTo>
                    <a:pt x="313" y="830"/>
                    <a:pt x="626" y="1381"/>
                    <a:pt x="805" y="1947"/>
                  </a:cubicBezTo>
                  <a:cubicBezTo>
                    <a:pt x="865" y="2067"/>
                    <a:pt x="939" y="2260"/>
                    <a:pt x="999" y="2379"/>
                  </a:cubicBezTo>
                  <a:cubicBezTo>
                    <a:pt x="1058" y="2439"/>
                    <a:pt x="1058" y="2499"/>
                    <a:pt x="1058" y="2573"/>
                  </a:cubicBezTo>
                  <a:cubicBezTo>
                    <a:pt x="1118" y="2633"/>
                    <a:pt x="1118" y="2752"/>
                    <a:pt x="1177" y="2811"/>
                  </a:cubicBezTo>
                  <a:lnTo>
                    <a:pt x="1237" y="3005"/>
                  </a:lnTo>
                  <a:lnTo>
                    <a:pt x="1237" y="3184"/>
                  </a:lnTo>
                  <a:cubicBezTo>
                    <a:pt x="1312" y="3318"/>
                    <a:pt x="1312" y="3378"/>
                    <a:pt x="1312" y="3437"/>
                  </a:cubicBezTo>
                  <a:lnTo>
                    <a:pt x="1312" y="3556"/>
                  </a:lnTo>
                  <a:lnTo>
                    <a:pt x="1312" y="3616"/>
                  </a:lnTo>
                  <a:cubicBezTo>
                    <a:pt x="1312" y="3690"/>
                    <a:pt x="1312" y="3810"/>
                    <a:pt x="1371" y="3869"/>
                  </a:cubicBezTo>
                  <a:cubicBezTo>
                    <a:pt x="1431" y="3929"/>
                    <a:pt x="1524" y="3959"/>
                    <a:pt x="1617" y="3959"/>
                  </a:cubicBezTo>
                  <a:cubicBezTo>
                    <a:pt x="1710" y="3959"/>
                    <a:pt x="1803" y="3929"/>
                    <a:pt x="1863" y="3869"/>
                  </a:cubicBezTo>
                  <a:cubicBezTo>
                    <a:pt x="1922" y="3810"/>
                    <a:pt x="1982" y="3690"/>
                    <a:pt x="2056" y="3616"/>
                  </a:cubicBezTo>
                  <a:cubicBezTo>
                    <a:pt x="2176" y="3556"/>
                    <a:pt x="2235" y="3497"/>
                    <a:pt x="2295" y="3437"/>
                  </a:cubicBezTo>
                  <a:cubicBezTo>
                    <a:pt x="2429" y="3378"/>
                    <a:pt x="2488" y="3318"/>
                    <a:pt x="2608" y="3243"/>
                  </a:cubicBezTo>
                  <a:cubicBezTo>
                    <a:pt x="2667" y="3184"/>
                    <a:pt x="2801" y="3124"/>
                    <a:pt x="2861" y="3065"/>
                  </a:cubicBezTo>
                  <a:lnTo>
                    <a:pt x="3174" y="2871"/>
                  </a:lnTo>
                  <a:cubicBezTo>
                    <a:pt x="3174" y="2871"/>
                    <a:pt x="3233" y="2871"/>
                    <a:pt x="3293" y="2811"/>
                  </a:cubicBezTo>
                  <a:lnTo>
                    <a:pt x="3472" y="2752"/>
                  </a:lnTo>
                  <a:lnTo>
                    <a:pt x="3606" y="2692"/>
                  </a:lnTo>
                  <a:lnTo>
                    <a:pt x="3785" y="2633"/>
                  </a:lnTo>
                  <a:cubicBezTo>
                    <a:pt x="3844" y="2633"/>
                    <a:pt x="3978" y="2573"/>
                    <a:pt x="4097" y="2573"/>
                  </a:cubicBezTo>
                  <a:cubicBezTo>
                    <a:pt x="4157" y="2499"/>
                    <a:pt x="4217" y="2439"/>
                    <a:pt x="4217" y="2379"/>
                  </a:cubicBezTo>
                  <a:cubicBezTo>
                    <a:pt x="4217" y="2260"/>
                    <a:pt x="4157" y="2201"/>
                    <a:pt x="4038" y="2201"/>
                  </a:cubicBezTo>
                  <a:cubicBezTo>
                    <a:pt x="3919" y="2201"/>
                    <a:pt x="3785" y="2260"/>
                    <a:pt x="3665" y="2260"/>
                  </a:cubicBezTo>
                  <a:lnTo>
                    <a:pt x="3472" y="2260"/>
                  </a:lnTo>
                  <a:lnTo>
                    <a:pt x="3293" y="2320"/>
                  </a:lnTo>
                  <a:cubicBezTo>
                    <a:pt x="3174" y="2320"/>
                    <a:pt x="3040" y="2379"/>
                    <a:pt x="2920" y="2439"/>
                  </a:cubicBezTo>
                  <a:lnTo>
                    <a:pt x="2608" y="2573"/>
                  </a:lnTo>
                  <a:cubicBezTo>
                    <a:pt x="2488" y="2633"/>
                    <a:pt x="2354" y="2692"/>
                    <a:pt x="2295" y="2752"/>
                  </a:cubicBezTo>
                  <a:cubicBezTo>
                    <a:pt x="2235" y="2752"/>
                    <a:pt x="2176" y="2811"/>
                    <a:pt x="2116" y="2811"/>
                  </a:cubicBezTo>
                  <a:lnTo>
                    <a:pt x="1982" y="2946"/>
                  </a:lnTo>
                  <a:cubicBezTo>
                    <a:pt x="1946" y="2964"/>
                    <a:pt x="1910" y="2982"/>
                    <a:pt x="1875" y="3000"/>
                  </a:cubicBezTo>
                  <a:lnTo>
                    <a:pt x="1875" y="3000"/>
                  </a:lnTo>
                  <a:cubicBezTo>
                    <a:pt x="1863" y="2944"/>
                    <a:pt x="1863" y="2891"/>
                    <a:pt x="1863" y="2811"/>
                  </a:cubicBezTo>
                  <a:lnTo>
                    <a:pt x="1744" y="2633"/>
                  </a:lnTo>
                  <a:cubicBezTo>
                    <a:pt x="1744" y="2499"/>
                    <a:pt x="1684" y="2439"/>
                    <a:pt x="1684" y="2379"/>
                  </a:cubicBezTo>
                  <a:cubicBezTo>
                    <a:pt x="1684" y="2260"/>
                    <a:pt x="1609" y="2201"/>
                    <a:pt x="1609" y="2126"/>
                  </a:cubicBezTo>
                  <a:cubicBezTo>
                    <a:pt x="1550" y="2007"/>
                    <a:pt x="1431" y="1828"/>
                    <a:pt x="1371" y="1694"/>
                  </a:cubicBezTo>
                  <a:cubicBezTo>
                    <a:pt x="1237" y="1381"/>
                    <a:pt x="1058" y="1143"/>
                    <a:pt x="939" y="830"/>
                  </a:cubicBezTo>
                  <a:cubicBezTo>
                    <a:pt x="745" y="577"/>
                    <a:pt x="567" y="338"/>
                    <a:pt x="373" y="85"/>
                  </a:cubicBezTo>
                  <a:cubicBezTo>
                    <a:pt x="331" y="43"/>
                    <a:pt x="289" y="1"/>
                    <a:pt x="22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1" name="Google Shape;5501;p32"/>
            <p:cNvSpPr/>
            <p:nvPr/>
          </p:nvSpPr>
          <p:spPr>
            <a:xfrm rot="10800000">
              <a:off x="8139800" y="1560260"/>
              <a:ext cx="183115" cy="71998"/>
            </a:xfrm>
            <a:custGeom>
              <a:avLst/>
              <a:gdLst/>
              <a:ahLst/>
              <a:cxnLst/>
              <a:rect l="l" t="t" r="r" b="b"/>
              <a:pathLst>
                <a:path w="5870" h="2308" extrusionOk="0">
                  <a:moveTo>
                    <a:pt x="1860" y="1"/>
                  </a:moveTo>
                  <a:cubicBezTo>
                    <a:pt x="913" y="1"/>
                    <a:pt x="0" y="276"/>
                    <a:pt x="223" y="1338"/>
                  </a:cubicBezTo>
                  <a:cubicBezTo>
                    <a:pt x="355" y="2013"/>
                    <a:pt x="1087" y="2308"/>
                    <a:pt x="2012" y="2308"/>
                  </a:cubicBezTo>
                  <a:cubicBezTo>
                    <a:pt x="3290" y="2308"/>
                    <a:pt x="4936" y="1745"/>
                    <a:pt x="5869" y="846"/>
                  </a:cubicBezTo>
                  <a:cubicBezTo>
                    <a:pt x="5869" y="846"/>
                    <a:pt x="4007" y="339"/>
                    <a:pt x="2949" y="101"/>
                  </a:cubicBezTo>
                  <a:cubicBezTo>
                    <a:pt x="2629" y="45"/>
                    <a:pt x="2242" y="1"/>
                    <a:pt x="1860" y="1"/>
                  </a:cubicBezTo>
                  <a:close/>
                </a:path>
              </a:pathLst>
            </a:custGeom>
            <a:solidFill>
              <a:srgbClr val="FCD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2" name="Google Shape;5502;p32"/>
            <p:cNvSpPr/>
            <p:nvPr/>
          </p:nvSpPr>
          <p:spPr>
            <a:xfrm rot="10800000">
              <a:off x="8114719" y="1586807"/>
              <a:ext cx="158502" cy="33004"/>
            </a:xfrm>
            <a:custGeom>
              <a:avLst/>
              <a:gdLst/>
              <a:ahLst/>
              <a:cxnLst/>
              <a:rect l="l" t="t" r="r" b="b"/>
              <a:pathLst>
                <a:path w="5081" h="1058" extrusionOk="0">
                  <a:moveTo>
                    <a:pt x="4962" y="0"/>
                  </a:moveTo>
                  <a:cubicBezTo>
                    <a:pt x="4962" y="0"/>
                    <a:pt x="4902" y="74"/>
                    <a:pt x="4783" y="74"/>
                  </a:cubicBezTo>
                  <a:cubicBezTo>
                    <a:pt x="4708" y="134"/>
                    <a:pt x="4649" y="134"/>
                    <a:pt x="4530" y="194"/>
                  </a:cubicBezTo>
                  <a:cubicBezTo>
                    <a:pt x="4470" y="253"/>
                    <a:pt x="4336" y="253"/>
                    <a:pt x="4217" y="313"/>
                  </a:cubicBezTo>
                  <a:cubicBezTo>
                    <a:pt x="4157" y="313"/>
                    <a:pt x="4038" y="372"/>
                    <a:pt x="3904" y="447"/>
                  </a:cubicBezTo>
                  <a:lnTo>
                    <a:pt x="3725" y="447"/>
                  </a:lnTo>
                  <a:cubicBezTo>
                    <a:pt x="3591" y="507"/>
                    <a:pt x="3531" y="507"/>
                    <a:pt x="3472" y="507"/>
                  </a:cubicBezTo>
                  <a:cubicBezTo>
                    <a:pt x="3412" y="507"/>
                    <a:pt x="3353" y="566"/>
                    <a:pt x="3293" y="566"/>
                  </a:cubicBezTo>
                  <a:lnTo>
                    <a:pt x="3040" y="566"/>
                  </a:lnTo>
                  <a:cubicBezTo>
                    <a:pt x="2921" y="626"/>
                    <a:pt x="2727" y="626"/>
                    <a:pt x="2608" y="626"/>
                  </a:cubicBezTo>
                  <a:cubicBezTo>
                    <a:pt x="2414" y="685"/>
                    <a:pt x="2295" y="685"/>
                    <a:pt x="2101" y="685"/>
                  </a:cubicBezTo>
                  <a:lnTo>
                    <a:pt x="1237" y="685"/>
                  </a:lnTo>
                  <a:cubicBezTo>
                    <a:pt x="1118" y="685"/>
                    <a:pt x="984" y="685"/>
                    <a:pt x="865" y="626"/>
                  </a:cubicBezTo>
                  <a:lnTo>
                    <a:pt x="314" y="626"/>
                  </a:lnTo>
                  <a:cubicBezTo>
                    <a:pt x="239" y="566"/>
                    <a:pt x="180" y="566"/>
                    <a:pt x="180" y="566"/>
                  </a:cubicBezTo>
                  <a:lnTo>
                    <a:pt x="120" y="566"/>
                  </a:lnTo>
                  <a:cubicBezTo>
                    <a:pt x="60" y="566"/>
                    <a:pt x="1" y="566"/>
                    <a:pt x="1" y="626"/>
                  </a:cubicBezTo>
                  <a:cubicBezTo>
                    <a:pt x="1" y="685"/>
                    <a:pt x="1" y="745"/>
                    <a:pt x="60" y="745"/>
                  </a:cubicBezTo>
                  <a:lnTo>
                    <a:pt x="120" y="745"/>
                  </a:lnTo>
                  <a:cubicBezTo>
                    <a:pt x="180" y="819"/>
                    <a:pt x="180" y="819"/>
                    <a:pt x="314" y="819"/>
                  </a:cubicBezTo>
                  <a:cubicBezTo>
                    <a:pt x="433" y="879"/>
                    <a:pt x="612" y="939"/>
                    <a:pt x="865" y="939"/>
                  </a:cubicBezTo>
                  <a:cubicBezTo>
                    <a:pt x="1118" y="998"/>
                    <a:pt x="1356" y="998"/>
                    <a:pt x="1669" y="1058"/>
                  </a:cubicBezTo>
                  <a:lnTo>
                    <a:pt x="2176" y="1058"/>
                  </a:lnTo>
                  <a:cubicBezTo>
                    <a:pt x="2295" y="1058"/>
                    <a:pt x="2474" y="1058"/>
                    <a:pt x="2608" y="998"/>
                  </a:cubicBezTo>
                  <a:cubicBezTo>
                    <a:pt x="2787" y="998"/>
                    <a:pt x="2980" y="998"/>
                    <a:pt x="3099" y="939"/>
                  </a:cubicBezTo>
                  <a:cubicBezTo>
                    <a:pt x="3293" y="939"/>
                    <a:pt x="3412" y="879"/>
                    <a:pt x="3531" y="879"/>
                  </a:cubicBezTo>
                  <a:cubicBezTo>
                    <a:pt x="3666" y="819"/>
                    <a:pt x="3725" y="819"/>
                    <a:pt x="3785" y="819"/>
                  </a:cubicBezTo>
                  <a:cubicBezTo>
                    <a:pt x="3844" y="745"/>
                    <a:pt x="3904" y="745"/>
                    <a:pt x="3964" y="685"/>
                  </a:cubicBezTo>
                  <a:cubicBezTo>
                    <a:pt x="4098" y="685"/>
                    <a:pt x="4217" y="626"/>
                    <a:pt x="4336" y="566"/>
                  </a:cubicBezTo>
                  <a:cubicBezTo>
                    <a:pt x="4470" y="507"/>
                    <a:pt x="4589" y="507"/>
                    <a:pt x="4649" y="447"/>
                  </a:cubicBezTo>
                  <a:cubicBezTo>
                    <a:pt x="4708" y="372"/>
                    <a:pt x="4842" y="313"/>
                    <a:pt x="4902" y="313"/>
                  </a:cubicBezTo>
                  <a:cubicBezTo>
                    <a:pt x="4962" y="194"/>
                    <a:pt x="5081" y="194"/>
                    <a:pt x="5081" y="194"/>
                  </a:cubicBezTo>
                  <a:lnTo>
                    <a:pt x="5081" y="74"/>
                  </a:lnTo>
                  <a:cubicBezTo>
                    <a:pt x="5081" y="0"/>
                    <a:pt x="5021" y="0"/>
                    <a:pt x="4962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3" name="Google Shape;5503;p32"/>
            <p:cNvSpPr/>
            <p:nvPr/>
          </p:nvSpPr>
          <p:spPr>
            <a:xfrm rot="10800000">
              <a:off x="8145384" y="1650445"/>
              <a:ext cx="160810" cy="137071"/>
            </a:xfrm>
            <a:custGeom>
              <a:avLst/>
              <a:gdLst/>
              <a:ahLst/>
              <a:cxnLst/>
              <a:rect l="l" t="t" r="r" b="b"/>
              <a:pathLst>
                <a:path w="5155" h="4394" extrusionOk="0">
                  <a:moveTo>
                    <a:pt x="1085" y="0"/>
                  </a:moveTo>
                  <a:cubicBezTo>
                    <a:pt x="864" y="0"/>
                    <a:pt x="644" y="104"/>
                    <a:pt x="432" y="356"/>
                  </a:cubicBezTo>
                  <a:cubicBezTo>
                    <a:pt x="0" y="847"/>
                    <a:pt x="432" y="2218"/>
                    <a:pt x="1743" y="3335"/>
                  </a:cubicBezTo>
                  <a:cubicBezTo>
                    <a:pt x="2968" y="4345"/>
                    <a:pt x="4765" y="4393"/>
                    <a:pt x="5100" y="4393"/>
                  </a:cubicBezTo>
                  <a:cubicBezTo>
                    <a:pt x="5135" y="4393"/>
                    <a:pt x="5155" y="4393"/>
                    <a:pt x="5155" y="4393"/>
                  </a:cubicBezTo>
                  <a:cubicBezTo>
                    <a:pt x="5155" y="4393"/>
                    <a:pt x="3531" y="2650"/>
                    <a:pt x="2980" y="1845"/>
                  </a:cubicBezTo>
                  <a:cubicBezTo>
                    <a:pt x="2599" y="1222"/>
                    <a:pt x="1843" y="0"/>
                    <a:pt x="1085" y="0"/>
                  </a:cubicBezTo>
                  <a:close/>
                </a:path>
              </a:pathLst>
            </a:custGeom>
            <a:solidFill>
              <a:srgbClr val="F3A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4" name="Google Shape;5504;p32"/>
            <p:cNvSpPr/>
            <p:nvPr/>
          </p:nvSpPr>
          <p:spPr>
            <a:xfrm rot="10800000">
              <a:off x="8118431" y="1635128"/>
              <a:ext cx="141313" cy="122815"/>
            </a:xfrm>
            <a:custGeom>
              <a:avLst/>
              <a:gdLst/>
              <a:ahLst/>
              <a:cxnLst/>
              <a:rect l="l" t="t" r="r" b="b"/>
              <a:pathLst>
                <a:path w="4530" h="3937" extrusionOk="0">
                  <a:moveTo>
                    <a:pt x="105" y="0"/>
                  </a:moveTo>
                  <a:cubicBezTo>
                    <a:pt x="93" y="0"/>
                    <a:pt x="80" y="8"/>
                    <a:pt x="60" y="33"/>
                  </a:cubicBezTo>
                  <a:cubicBezTo>
                    <a:pt x="1" y="33"/>
                    <a:pt x="1" y="93"/>
                    <a:pt x="1" y="152"/>
                  </a:cubicBezTo>
                  <a:cubicBezTo>
                    <a:pt x="1" y="152"/>
                    <a:pt x="180" y="465"/>
                    <a:pt x="492" y="897"/>
                  </a:cubicBezTo>
                  <a:cubicBezTo>
                    <a:pt x="686" y="1151"/>
                    <a:pt x="865" y="1389"/>
                    <a:pt x="1118" y="1642"/>
                  </a:cubicBezTo>
                  <a:cubicBezTo>
                    <a:pt x="1178" y="1761"/>
                    <a:pt x="1297" y="1955"/>
                    <a:pt x="1431" y="2074"/>
                  </a:cubicBezTo>
                  <a:cubicBezTo>
                    <a:pt x="1610" y="2193"/>
                    <a:pt x="1744" y="2327"/>
                    <a:pt x="1863" y="2447"/>
                  </a:cubicBezTo>
                  <a:cubicBezTo>
                    <a:pt x="1982" y="2566"/>
                    <a:pt x="2116" y="2700"/>
                    <a:pt x="2295" y="2819"/>
                  </a:cubicBezTo>
                  <a:cubicBezTo>
                    <a:pt x="2414" y="2879"/>
                    <a:pt x="2548" y="3013"/>
                    <a:pt x="2727" y="3132"/>
                  </a:cubicBezTo>
                  <a:cubicBezTo>
                    <a:pt x="2861" y="3192"/>
                    <a:pt x="2980" y="3311"/>
                    <a:pt x="3099" y="3385"/>
                  </a:cubicBezTo>
                  <a:cubicBezTo>
                    <a:pt x="3293" y="3445"/>
                    <a:pt x="3412" y="3564"/>
                    <a:pt x="3532" y="3564"/>
                  </a:cubicBezTo>
                  <a:cubicBezTo>
                    <a:pt x="3666" y="3624"/>
                    <a:pt x="3785" y="3683"/>
                    <a:pt x="3844" y="3758"/>
                  </a:cubicBezTo>
                  <a:cubicBezTo>
                    <a:pt x="3978" y="3817"/>
                    <a:pt x="4098" y="3817"/>
                    <a:pt x="4157" y="3877"/>
                  </a:cubicBezTo>
                  <a:cubicBezTo>
                    <a:pt x="4276" y="3877"/>
                    <a:pt x="4410" y="3936"/>
                    <a:pt x="4410" y="3936"/>
                  </a:cubicBezTo>
                  <a:cubicBezTo>
                    <a:pt x="4410" y="3936"/>
                    <a:pt x="4470" y="3936"/>
                    <a:pt x="4530" y="3877"/>
                  </a:cubicBezTo>
                  <a:cubicBezTo>
                    <a:pt x="4530" y="3817"/>
                    <a:pt x="4530" y="3758"/>
                    <a:pt x="4470" y="3758"/>
                  </a:cubicBezTo>
                  <a:cubicBezTo>
                    <a:pt x="4470" y="3758"/>
                    <a:pt x="4410" y="3683"/>
                    <a:pt x="4217" y="3624"/>
                  </a:cubicBezTo>
                  <a:cubicBezTo>
                    <a:pt x="4157" y="3624"/>
                    <a:pt x="4098" y="3564"/>
                    <a:pt x="3978" y="3504"/>
                  </a:cubicBezTo>
                  <a:cubicBezTo>
                    <a:pt x="3904" y="3445"/>
                    <a:pt x="3785" y="3385"/>
                    <a:pt x="3666" y="3311"/>
                  </a:cubicBezTo>
                  <a:cubicBezTo>
                    <a:pt x="3532" y="3251"/>
                    <a:pt x="3412" y="3192"/>
                    <a:pt x="3293" y="3132"/>
                  </a:cubicBezTo>
                  <a:cubicBezTo>
                    <a:pt x="3159" y="3013"/>
                    <a:pt x="3040" y="2938"/>
                    <a:pt x="2921" y="2819"/>
                  </a:cubicBezTo>
                  <a:cubicBezTo>
                    <a:pt x="2787" y="2759"/>
                    <a:pt x="2667" y="2640"/>
                    <a:pt x="2489" y="2506"/>
                  </a:cubicBezTo>
                  <a:cubicBezTo>
                    <a:pt x="2355" y="2387"/>
                    <a:pt x="2235" y="2268"/>
                    <a:pt x="2116" y="2134"/>
                  </a:cubicBezTo>
                  <a:cubicBezTo>
                    <a:pt x="1982" y="2015"/>
                    <a:pt x="1863" y="1895"/>
                    <a:pt x="1744" y="1761"/>
                  </a:cubicBezTo>
                  <a:cubicBezTo>
                    <a:pt x="1610" y="1642"/>
                    <a:pt x="1491" y="1583"/>
                    <a:pt x="1371" y="1449"/>
                  </a:cubicBezTo>
                  <a:cubicBezTo>
                    <a:pt x="1118" y="1210"/>
                    <a:pt x="924" y="957"/>
                    <a:pt x="746" y="704"/>
                  </a:cubicBezTo>
                  <a:cubicBezTo>
                    <a:pt x="552" y="525"/>
                    <a:pt x="433" y="331"/>
                    <a:pt x="314" y="212"/>
                  </a:cubicBezTo>
                  <a:cubicBezTo>
                    <a:pt x="254" y="93"/>
                    <a:pt x="180" y="33"/>
                    <a:pt x="180" y="33"/>
                  </a:cubicBezTo>
                  <a:cubicBezTo>
                    <a:pt x="140" y="33"/>
                    <a:pt x="127" y="0"/>
                    <a:pt x="105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5" name="Google Shape;5505;p32"/>
            <p:cNvSpPr/>
            <p:nvPr/>
          </p:nvSpPr>
          <p:spPr>
            <a:xfrm rot="10800000">
              <a:off x="8108043" y="752622"/>
              <a:ext cx="56900" cy="83447"/>
            </a:xfrm>
            <a:custGeom>
              <a:avLst/>
              <a:gdLst/>
              <a:ahLst/>
              <a:cxnLst/>
              <a:rect l="l" t="t" r="r" b="b"/>
              <a:pathLst>
                <a:path w="1824" h="2675" extrusionOk="0">
                  <a:moveTo>
                    <a:pt x="1265" y="1"/>
                  </a:moveTo>
                  <a:cubicBezTo>
                    <a:pt x="1155" y="1"/>
                    <a:pt x="1039" y="43"/>
                    <a:pt x="939" y="142"/>
                  </a:cubicBezTo>
                  <a:cubicBezTo>
                    <a:pt x="567" y="515"/>
                    <a:pt x="373" y="1140"/>
                    <a:pt x="195" y="1632"/>
                  </a:cubicBezTo>
                  <a:cubicBezTo>
                    <a:pt x="120" y="1885"/>
                    <a:pt x="60" y="2064"/>
                    <a:pt x="1" y="2317"/>
                  </a:cubicBezTo>
                  <a:cubicBezTo>
                    <a:pt x="1" y="2377"/>
                    <a:pt x="60" y="2511"/>
                    <a:pt x="60" y="2570"/>
                  </a:cubicBezTo>
                  <a:lnTo>
                    <a:pt x="120" y="2570"/>
                  </a:lnTo>
                  <a:lnTo>
                    <a:pt x="120" y="2630"/>
                  </a:lnTo>
                  <a:cubicBezTo>
                    <a:pt x="120" y="2660"/>
                    <a:pt x="168" y="2675"/>
                    <a:pt x="224" y="2675"/>
                  </a:cubicBezTo>
                  <a:cubicBezTo>
                    <a:pt x="280" y="2675"/>
                    <a:pt x="344" y="2660"/>
                    <a:pt x="373" y="2630"/>
                  </a:cubicBezTo>
                  <a:lnTo>
                    <a:pt x="373" y="2570"/>
                  </a:lnTo>
                  <a:cubicBezTo>
                    <a:pt x="567" y="2436"/>
                    <a:pt x="686" y="2064"/>
                    <a:pt x="746" y="1885"/>
                  </a:cubicBezTo>
                  <a:cubicBezTo>
                    <a:pt x="999" y="1453"/>
                    <a:pt x="1237" y="1021"/>
                    <a:pt x="1550" y="649"/>
                  </a:cubicBezTo>
                  <a:cubicBezTo>
                    <a:pt x="1824" y="321"/>
                    <a:pt x="1567" y="1"/>
                    <a:pt x="1265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6" name="Google Shape;5506;p32"/>
            <p:cNvSpPr/>
            <p:nvPr/>
          </p:nvSpPr>
          <p:spPr>
            <a:xfrm rot="10800000">
              <a:off x="8161168" y="786250"/>
              <a:ext cx="26703" cy="69003"/>
            </a:xfrm>
            <a:custGeom>
              <a:avLst/>
              <a:gdLst/>
              <a:ahLst/>
              <a:cxnLst/>
              <a:rect l="l" t="t" r="r" b="b"/>
              <a:pathLst>
                <a:path w="856" h="2212" extrusionOk="0">
                  <a:moveTo>
                    <a:pt x="387" y="0"/>
                  </a:moveTo>
                  <a:cubicBezTo>
                    <a:pt x="194" y="0"/>
                    <a:pt x="0" y="156"/>
                    <a:pt x="110" y="385"/>
                  </a:cubicBezTo>
                  <a:cubicBezTo>
                    <a:pt x="244" y="757"/>
                    <a:pt x="304" y="1130"/>
                    <a:pt x="363" y="1502"/>
                  </a:cubicBezTo>
                  <a:cubicBezTo>
                    <a:pt x="363" y="1636"/>
                    <a:pt x="304" y="1934"/>
                    <a:pt x="423" y="2128"/>
                  </a:cubicBezTo>
                  <a:cubicBezTo>
                    <a:pt x="423" y="2170"/>
                    <a:pt x="490" y="2212"/>
                    <a:pt x="550" y="2212"/>
                  </a:cubicBezTo>
                  <a:cubicBezTo>
                    <a:pt x="575" y="2212"/>
                    <a:pt x="599" y="2205"/>
                    <a:pt x="617" y="2187"/>
                  </a:cubicBezTo>
                  <a:cubicBezTo>
                    <a:pt x="676" y="2128"/>
                    <a:pt x="736" y="2068"/>
                    <a:pt x="736" y="2009"/>
                  </a:cubicBezTo>
                  <a:cubicBezTo>
                    <a:pt x="795" y="1815"/>
                    <a:pt x="795" y="1636"/>
                    <a:pt x="795" y="1502"/>
                  </a:cubicBezTo>
                  <a:cubicBezTo>
                    <a:pt x="795" y="1070"/>
                    <a:pt x="855" y="578"/>
                    <a:pt x="676" y="206"/>
                  </a:cubicBezTo>
                  <a:cubicBezTo>
                    <a:pt x="630" y="62"/>
                    <a:pt x="509" y="0"/>
                    <a:pt x="387" y="0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7" name="Google Shape;5507;p32"/>
            <p:cNvSpPr/>
            <p:nvPr/>
          </p:nvSpPr>
          <p:spPr>
            <a:xfrm rot="10800000">
              <a:off x="8196044" y="1338152"/>
              <a:ext cx="122971" cy="68379"/>
            </a:xfrm>
            <a:custGeom>
              <a:avLst/>
              <a:gdLst/>
              <a:ahLst/>
              <a:cxnLst/>
              <a:rect l="l" t="t" r="r" b="b"/>
              <a:pathLst>
                <a:path w="3942" h="2192" extrusionOk="0">
                  <a:moveTo>
                    <a:pt x="1960" y="1"/>
                  </a:moveTo>
                  <a:cubicBezTo>
                    <a:pt x="1096" y="61"/>
                    <a:pt x="471" y="746"/>
                    <a:pt x="158" y="1491"/>
                  </a:cubicBezTo>
                  <a:cubicBezTo>
                    <a:pt x="1" y="1893"/>
                    <a:pt x="322" y="2192"/>
                    <a:pt x="649" y="2192"/>
                  </a:cubicBezTo>
                  <a:cubicBezTo>
                    <a:pt x="818" y="2192"/>
                    <a:pt x="989" y="2111"/>
                    <a:pt x="1096" y="1923"/>
                  </a:cubicBezTo>
                  <a:cubicBezTo>
                    <a:pt x="1409" y="1431"/>
                    <a:pt x="1782" y="1178"/>
                    <a:pt x="2333" y="1118"/>
                  </a:cubicBezTo>
                  <a:cubicBezTo>
                    <a:pt x="2705" y="1118"/>
                    <a:pt x="3078" y="1237"/>
                    <a:pt x="3510" y="1237"/>
                  </a:cubicBezTo>
                  <a:cubicBezTo>
                    <a:pt x="3763" y="1237"/>
                    <a:pt x="3942" y="865"/>
                    <a:pt x="3763" y="612"/>
                  </a:cubicBezTo>
                  <a:cubicBezTo>
                    <a:pt x="3331" y="120"/>
                    <a:pt x="2586" y="1"/>
                    <a:pt x="19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8" name="Google Shape;5508;p32"/>
            <p:cNvSpPr/>
            <p:nvPr/>
          </p:nvSpPr>
          <p:spPr>
            <a:xfrm rot="10800000">
              <a:off x="8128320" y="2511864"/>
              <a:ext cx="36623" cy="32599"/>
            </a:xfrm>
            <a:custGeom>
              <a:avLst/>
              <a:gdLst/>
              <a:ahLst/>
              <a:cxnLst/>
              <a:rect l="l" t="t" r="r" b="b"/>
              <a:pathLst>
                <a:path w="1174" h="1045" extrusionOk="0">
                  <a:moveTo>
                    <a:pt x="646" y="1"/>
                  </a:moveTo>
                  <a:cubicBezTo>
                    <a:pt x="581" y="1"/>
                    <a:pt x="513" y="15"/>
                    <a:pt x="433" y="40"/>
                  </a:cubicBezTo>
                  <a:lnTo>
                    <a:pt x="314" y="40"/>
                  </a:lnTo>
                  <a:cubicBezTo>
                    <a:pt x="60" y="99"/>
                    <a:pt x="1" y="353"/>
                    <a:pt x="1" y="531"/>
                  </a:cubicBezTo>
                  <a:cubicBezTo>
                    <a:pt x="1" y="785"/>
                    <a:pt x="195" y="904"/>
                    <a:pt x="373" y="963"/>
                  </a:cubicBezTo>
                  <a:cubicBezTo>
                    <a:pt x="433" y="963"/>
                    <a:pt x="493" y="963"/>
                    <a:pt x="567" y="1038"/>
                  </a:cubicBezTo>
                  <a:cubicBezTo>
                    <a:pt x="588" y="1042"/>
                    <a:pt x="610" y="1044"/>
                    <a:pt x="631" y="1044"/>
                  </a:cubicBezTo>
                  <a:cubicBezTo>
                    <a:pt x="908" y="1044"/>
                    <a:pt x="1174" y="702"/>
                    <a:pt x="1118" y="412"/>
                  </a:cubicBezTo>
                  <a:cubicBezTo>
                    <a:pt x="1118" y="293"/>
                    <a:pt x="1059" y="159"/>
                    <a:pt x="939" y="99"/>
                  </a:cubicBezTo>
                  <a:cubicBezTo>
                    <a:pt x="826" y="29"/>
                    <a:pt x="738" y="1"/>
                    <a:pt x="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9" name="Google Shape;5509;p32"/>
            <p:cNvSpPr/>
            <p:nvPr/>
          </p:nvSpPr>
          <p:spPr>
            <a:xfrm rot="10800000">
              <a:off x="8197885" y="3240142"/>
              <a:ext cx="42332" cy="39680"/>
            </a:xfrm>
            <a:custGeom>
              <a:avLst/>
              <a:gdLst/>
              <a:ahLst/>
              <a:cxnLst/>
              <a:rect l="l" t="t" r="r" b="b"/>
              <a:pathLst>
                <a:path w="1357" h="1272" extrusionOk="0">
                  <a:moveTo>
                    <a:pt x="535" y="0"/>
                  </a:moveTo>
                  <a:cubicBezTo>
                    <a:pt x="478" y="0"/>
                    <a:pt x="422" y="9"/>
                    <a:pt x="373" y="30"/>
                  </a:cubicBezTo>
                  <a:cubicBezTo>
                    <a:pt x="239" y="90"/>
                    <a:pt x="120" y="209"/>
                    <a:pt x="60" y="402"/>
                  </a:cubicBezTo>
                  <a:cubicBezTo>
                    <a:pt x="0" y="522"/>
                    <a:pt x="0" y="700"/>
                    <a:pt x="60" y="834"/>
                  </a:cubicBezTo>
                  <a:cubicBezTo>
                    <a:pt x="120" y="1013"/>
                    <a:pt x="239" y="1147"/>
                    <a:pt x="433" y="1207"/>
                  </a:cubicBezTo>
                  <a:cubicBezTo>
                    <a:pt x="501" y="1252"/>
                    <a:pt x="580" y="1272"/>
                    <a:pt x="662" y="1272"/>
                  </a:cubicBezTo>
                  <a:cubicBezTo>
                    <a:pt x="794" y="1272"/>
                    <a:pt x="933" y="1221"/>
                    <a:pt x="1043" y="1147"/>
                  </a:cubicBezTo>
                  <a:cubicBezTo>
                    <a:pt x="1297" y="954"/>
                    <a:pt x="1356" y="522"/>
                    <a:pt x="1177" y="268"/>
                  </a:cubicBezTo>
                  <a:cubicBezTo>
                    <a:pt x="1118" y="209"/>
                    <a:pt x="1043" y="149"/>
                    <a:pt x="984" y="149"/>
                  </a:cubicBezTo>
                  <a:cubicBezTo>
                    <a:pt x="854" y="63"/>
                    <a:pt x="686" y="0"/>
                    <a:pt x="5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0" name="Google Shape;5510;p32"/>
            <p:cNvSpPr/>
            <p:nvPr/>
          </p:nvSpPr>
          <p:spPr>
            <a:xfrm rot="10800000">
              <a:off x="8046870" y="3592552"/>
              <a:ext cx="34876" cy="33036"/>
            </a:xfrm>
            <a:custGeom>
              <a:avLst/>
              <a:gdLst/>
              <a:ahLst/>
              <a:cxnLst/>
              <a:rect l="l" t="t" r="r" b="b"/>
              <a:pathLst>
                <a:path w="1118" h="1059" extrusionOk="0">
                  <a:moveTo>
                    <a:pt x="507" y="0"/>
                  </a:moveTo>
                  <a:cubicBezTo>
                    <a:pt x="194" y="0"/>
                    <a:pt x="1" y="313"/>
                    <a:pt x="1" y="552"/>
                  </a:cubicBezTo>
                  <a:cubicBezTo>
                    <a:pt x="1" y="686"/>
                    <a:pt x="135" y="865"/>
                    <a:pt x="194" y="924"/>
                  </a:cubicBezTo>
                  <a:cubicBezTo>
                    <a:pt x="313" y="984"/>
                    <a:pt x="433" y="1058"/>
                    <a:pt x="626" y="1058"/>
                  </a:cubicBezTo>
                  <a:cubicBezTo>
                    <a:pt x="880" y="1058"/>
                    <a:pt x="1118" y="686"/>
                    <a:pt x="1058" y="432"/>
                  </a:cubicBezTo>
                  <a:cubicBezTo>
                    <a:pt x="1058" y="313"/>
                    <a:pt x="999" y="179"/>
                    <a:pt x="880" y="120"/>
                  </a:cubicBezTo>
                  <a:cubicBezTo>
                    <a:pt x="745" y="0"/>
                    <a:pt x="626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1" name="Google Shape;5511;p32"/>
            <p:cNvSpPr/>
            <p:nvPr/>
          </p:nvSpPr>
          <p:spPr>
            <a:xfrm rot="10800000">
              <a:off x="8331275" y="4415601"/>
              <a:ext cx="52532" cy="36748"/>
            </a:xfrm>
            <a:custGeom>
              <a:avLst/>
              <a:gdLst/>
              <a:ahLst/>
              <a:cxnLst/>
              <a:rect l="l" t="t" r="r" b="b"/>
              <a:pathLst>
                <a:path w="1684" h="1178" extrusionOk="0">
                  <a:moveTo>
                    <a:pt x="745" y="1"/>
                  </a:moveTo>
                  <a:cubicBezTo>
                    <a:pt x="0" y="1"/>
                    <a:pt x="134" y="1178"/>
                    <a:pt x="939" y="1178"/>
                  </a:cubicBezTo>
                  <a:cubicBezTo>
                    <a:pt x="1684" y="1178"/>
                    <a:pt x="1549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2" name="Google Shape;5512;p32"/>
            <p:cNvSpPr/>
            <p:nvPr/>
          </p:nvSpPr>
          <p:spPr>
            <a:xfrm rot="10800000">
              <a:off x="8286666" y="4330564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3" name="Google Shape;5513;p32"/>
            <p:cNvSpPr/>
            <p:nvPr/>
          </p:nvSpPr>
          <p:spPr>
            <a:xfrm rot="10800000">
              <a:off x="8282954" y="4321423"/>
              <a:ext cx="31164" cy="29074"/>
            </a:xfrm>
            <a:custGeom>
              <a:avLst/>
              <a:gdLst/>
              <a:ahLst/>
              <a:cxnLst/>
              <a:rect l="l" t="t" r="r" b="b"/>
              <a:pathLst>
                <a:path w="999" h="932" extrusionOk="0">
                  <a:moveTo>
                    <a:pt x="677" y="0"/>
                  </a:moveTo>
                  <a:cubicBezTo>
                    <a:pt x="619" y="0"/>
                    <a:pt x="563" y="13"/>
                    <a:pt x="507" y="13"/>
                  </a:cubicBezTo>
                  <a:cubicBezTo>
                    <a:pt x="433" y="13"/>
                    <a:pt x="373" y="88"/>
                    <a:pt x="314" y="88"/>
                  </a:cubicBezTo>
                  <a:cubicBezTo>
                    <a:pt x="1" y="207"/>
                    <a:pt x="1" y="639"/>
                    <a:pt x="194" y="833"/>
                  </a:cubicBezTo>
                  <a:cubicBezTo>
                    <a:pt x="264" y="902"/>
                    <a:pt x="360" y="931"/>
                    <a:pt x="451" y="931"/>
                  </a:cubicBezTo>
                  <a:cubicBezTo>
                    <a:pt x="515" y="931"/>
                    <a:pt x="577" y="917"/>
                    <a:pt x="626" y="892"/>
                  </a:cubicBezTo>
                  <a:cubicBezTo>
                    <a:pt x="805" y="833"/>
                    <a:pt x="880" y="699"/>
                    <a:pt x="939" y="579"/>
                  </a:cubicBezTo>
                  <a:lnTo>
                    <a:pt x="939" y="579"/>
                  </a:lnTo>
                  <a:lnTo>
                    <a:pt x="880" y="639"/>
                  </a:lnTo>
                  <a:cubicBezTo>
                    <a:pt x="939" y="579"/>
                    <a:pt x="939" y="520"/>
                    <a:pt x="999" y="386"/>
                  </a:cubicBezTo>
                  <a:cubicBezTo>
                    <a:pt x="999" y="267"/>
                    <a:pt x="939" y="147"/>
                    <a:pt x="880" y="88"/>
                  </a:cubicBezTo>
                  <a:cubicBezTo>
                    <a:pt x="809" y="17"/>
                    <a:pt x="742" y="0"/>
                    <a:pt x="6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4" name="Google Shape;5514;p32"/>
            <p:cNvSpPr/>
            <p:nvPr/>
          </p:nvSpPr>
          <p:spPr>
            <a:xfrm rot="10800000">
              <a:off x="7940432" y="4131196"/>
              <a:ext cx="44172" cy="38588"/>
            </a:xfrm>
            <a:custGeom>
              <a:avLst/>
              <a:gdLst/>
              <a:ahLst/>
              <a:cxnLst/>
              <a:rect l="l" t="t" r="r" b="b"/>
              <a:pathLst>
                <a:path w="1416" h="1237" extrusionOk="0">
                  <a:moveTo>
                    <a:pt x="551" y="0"/>
                  </a:moveTo>
                  <a:cubicBezTo>
                    <a:pt x="179" y="0"/>
                    <a:pt x="0" y="373"/>
                    <a:pt x="0" y="686"/>
                  </a:cubicBezTo>
                  <a:cubicBezTo>
                    <a:pt x="0" y="865"/>
                    <a:pt x="119" y="999"/>
                    <a:pt x="239" y="1118"/>
                  </a:cubicBezTo>
                  <a:cubicBezTo>
                    <a:pt x="373" y="1177"/>
                    <a:pt x="492" y="1237"/>
                    <a:pt x="611" y="1237"/>
                  </a:cubicBezTo>
                  <a:lnTo>
                    <a:pt x="671" y="1237"/>
                  </a:lnTo>
                  <a:cubicBezTo>
                    <a:pt x="924" y="1237"/>
                    <a:pt x="1177" y="1118"/>
                    <a:pt x="1296" y="865"/>
                  </a:cubicBezTo>
                  <a:cubicBezTo>
                    <a:pt x="1415" y="626"/>
                    <a:pt x="1296" y="179"/>
                    <a:pt x="924" y="60"/>
                  </a:cubicBezTo>
                  <a:cubicBezTo>
                    <a:pt x="805" y="0"/>
                    <a:pt x="671" y="0"/>
                    <a:pt x="5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5" name="Google Shape;5515;p32"/>
            <p:cNvSpPr/>
            <p:nvPr/>
          </p:nvSpPr>
          <p:spPr>
            <a:xfrm rot="10800000">
              <a:off x="7963673" y="4131196"/>
              <a:ext cx="1903" cy="31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1" y="1"/>
                  </a:moveTo>
                  <a:lnTo>
                    <a:pt x="1" y="1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6" name="Google Shape;5516;p32"/>
            <p:cNvSpPr/>
            <p:nvPr/>
          </p:nvSpPr>
          <p:spPr>
            <a:xfrm rot="10800000">
              <a:off x="7965544" y="4131196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7" name="Google Shape;5517;p32"/>
            <p:cNvSpPr/>
            <p:nvPr/>
          </p:nvSpPr>
          <p:spPr>
            <a:xfrm rot="10800000">
              <a:off x="7814498" y="4090300"/>
              <a:ext cx="42332" cy="39493"/>
            </a:xfrm>
            <a:custGeom>
              <a:avLst/>
              <a:gdLst/>
              <a:ahLst/>
              <a:cxnLst/>
              <a:rect l="l" t="t" r="r" b="b"/>
              <a:pathLst>
                <a:path w="1357" h="1266" extrusionOk="0">
                  <a:moveTo>
                    <a:pt x="605" y="1"/>
                  </a:moveTo>
                  <a:cubicBezTo>
                    <a:pt x="359" y="1"/>
                    <a:pt x="170" y="135"/>
                    <a:pt x="120" y="387"/>
                  </a:cubicBezTo>
                  <a:cubicBezTo>
                    <a:pt x="61" y="462"/>
                    <a:pt x="61" y="521"/>
                    <a:pt x="61" y="521"/>
                  </a:cubicBezTo>
                  <a:lnTo>
                    <a:pt x="61" y="581"/>
                  </a:lnTo>
                  <a:cubicBezTo>
                    <a:pt x="1" y="1013"/>
                    <a:pt x="373" y="1266"/>
                    <a:pt x="746" y="1266"/>
                  </a:cubicBezTo>
                  <a:lnTo>
                    <a:pt x="865" y="1266"/>
                  </a:lnTo>
                  <a:lnTo>
                    <a:pt x="925" y="1206"/>
                  </a:lnTo>
                  <a:lnTo>
                    <a:pt x="984" y="1206"/>
                  </a:lnTo>
                  <a:cubicBezTo>
                    <a:pt x="1237" y="1072"/>
                    <a:pt x="1357" y="894"/>
                    <a:pt x="1297" y="581"/>
                  </a:cubicBezTo>
                  <a:lnTo>
                    <a:pt x="1297" y="521"/>
                  </a:lnTo>
                  <a:cubicBezTo>
                    <a:pt x="1297" y="149"/>
                    <a:pt x="984" y="15"/>
                    <a:pt x="746" y="15"/>
                  </a:cubicBezTo>
                  <a:cubicBezTo>
                    <a:pt x="697" y="5"/>
                    <a:pt x="650" y="1"/>
                    <a:pt x="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8" name="Google Shape;5518;p32"/>
            <p:cNvSpPr/>
            <p:nvPr/>
          </p:nvSpPr>
          <p:spPr>
            <a:xfrm rot="10800000">
              <a:off x="8245707" y="2060847"/>
              <a:ext cx="143684" cy="68161"/>
            </a:xfrm>
            <a:custGeom>
              <a:avLst/>
              <a:gdLst/>
              <a:ahLst/>
              <a:cxnLst/>
              <a:rect l="l" t="t" r="r" b="b"/>
              <a:pathLst>
                <a:path w="4606" h="2185" extrusionOk="0">
                  <a:moveTo>
                    <a:pt x="3746" y="0"/>
                  </a:moveTo>
                  <a:cubicBezTo>
                    <a:pt x="3631" y="0"/>
                    <a:pt x="3515" y="39"/>
                    <a:pt x="3412" y="129"/>
                  </a:cubicBezTo>
                  <a:cubicBezTo>
                    <a:pt x="2920" y="502"/>
                    <a:pt x="2414" y="755"/>
                    <a:pt x="1803" y="934"/>
                  </a:cubicBezTo>
                  <a:cubicBezTo>
                    <a:pt x="1237" y="1128"/>
                    <a:pt x="686" y="1187"/>
                    <a:pt x="179" y="1560"/>
                  </a:cubicBezTo>
                  <a:cubicBezTo>
                    <a:pt x="0" y="1679"/>
                    <a:pt x="60" y="1932"/>
                    <a:pt x="179" y="1992"/>
                  </a:cubicBezTo>
                  <a:cubicBezTo>
                    <a:pt x="530" y="2123"/>
                    <a:pt x="919" y="2184"/>
                    <a:pt x="1319" y="2184"/>
                  </a:cubicBezTo>
                  <a:cubicBezTo>
                    <a:pt x="2414" y="2184"/>
                    <a:pt x="3583" y="1725"/>
                    <a:pt x="4216" y="993"/>
                  </a:cubicBezTo>
                  <a:cubicBezTo>
                    <a:pt x="4605" y="557"/>
                    <a:pt x="4183" y="0"/>
                    <a:pt x="3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9" name="Google Shape;5519;p32"/>
            <p:cNvSpPr/>
            <p:nvPr/>
          </p:nvSpPr>
          <p:spPr>
            <a:xfrm rot="10800000">
              <a:off x="8269477" y="1987382"/>
              <a:ext cx="106437" cy="30852"/>
            </a:xfrm>
            <a:custGeom>
              <a:avLst/>
              <a:gdLst/>
              <a:ahLst/>
              <a:cxnLst/>
              <a:rect l="l" t="t" r="r" b="b"/>
              <a:pathLst>
                <a:path w="3412" h="989" extrusionOk="0">
                  <a:moveTo>
                    <a:pt x="2320" y="1"/>
                  </a:moveTo>
                  <a:cubicBezTo>
                    <a:pt x="1914" y="1"/>
                    <a:pt x="1467" y="88"/>
                    <a:pt x="1118" y="184"/>
                  </a:cubicBezTo>
                  <a:cubicBezTo>
                    <a:pt x="864" y="243"/>
                    <a:pt x="626" y="303"/>
                    <a:pt x="432" y="362"/>
                  </a:cubicBezTo>
                  <a:cubicBezTo>
                    <a:pt x="254" y="482"/>
                    <a:pt x="179" y="675"/>
                    <a:pt x="0" y="794"/>
                  </a:cubicBezTo>
                  <a:cubicBezTo>
                    <a:pt x="36" y="783"/>
                    <a:pt x="73" y="778"/>
                    <a:pt x="109" y="778"/>
                  </a:cubicBezTo>
                  <a:cubicBezTo>
                    <a:pt x="256" y="778"/>
                    <a:pt x="409" y="854"/>
                    <a:pt x="552" y="854"/>
                  </a:cubicBezTo>
                  <a:lnTo>
                    <a:pt x="1237" y="854"/>
                  </a:lnTo>
                  <a:cubicBezTo>
                    <a:pt x="1743" y="854"/>
                    <a:pt x="2235" y="988"/>
                    <a:pt x="2667" y="988"/>
                  </a:cubicBezTo>
                  <a:cubicBezTo>
                    <a:pt x="3293" y="988"/>
                    <a:pt x="3412" y="184"/>
                    <a:pt x="2786" y="50"/>
                  </a:cubicBezTo>
                  <a:cubicBezTo>
                    <a:pt x="2644" y="15"/>
                    <a:pt x="2486" y="1"/>
                    <a:pt x="23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0" name="Google Shape;5520;p32"/>
            <p:cNvSpPr/>
            <p:nvPr/>
          </p:nvSpPr>
          <p:spPr>
            <a:xfrm rot="10800000">
              <a:off x="8156988" y="3593519"/>
              <a:ext cx="114174" cy="41302"/>
            </a:xfrm>
            <a:custGeom>
              <a:avLst/>
              <a:gdLst/>
              <a:ahLst/>
              <a:cxnLst/>
              <a:rect l="l" t="t" r="r" b="b"/>
              <a:pathLst>
                <a:path w="3660" h="1324" extrusionOk="0">
                  <a:moveTo>
                    <a:pt x="2230" y="0"/>
                  </a:moveTo>
                  <a:cubicBezTo>
                    <a:pt x="1627" y="0"/>
                    <a:pt x="1002" y="151"/>
                    <a:pt x="486" y="356"/>
                  </a:cubicBezTo>
                  <a:cubicBezTo>
                    <a:pt x="0" y="579"/>
                    <a:pt x="278" y="1323"/>
                    <a:pt x="687" y="1323"/>
                  </a:cubicBezTo>
                  <a:cubicBezTo>
                    <a:pt x="743" y="1323"/>
                    <a:pt x="800" y="1310"/>
                    <a:pt x="858" y="1280"/>
                  </a:cubicBezTo>
                  <a:cubicBezTo>
                    <a:pt x="1737" y="788"/>
                    <a:pt x="2661" y="669"/>
                    <a:pt x="3600" y="416"/>
                  </a:cubicBezTo>
                  <a:cubicBezTo>
                    <a:pt x="3600" y="416"/>
                    <a:pt x="3659" y="356"/>
                    <a:pt x="3600" y="356"/>
                  </a:cubicBezTo>
                  <a:cubicBezTo>
                    <a:pt x="3204" y="101"/>
                    <a:pt x="2724" y="0"/>
                    <a:pt x="22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1" name="Google Shape;5521;p32"/>
            <p:cNvSpPr/>
            <p:nvPr/>
          </p:nvSpPr>
          <p:spPr>
            <a:xfrm rot="10800000">
              <a:off x="8025720" y="4014839"/>
              <a:ext cx="160592" cy="130894"/>
            </a:xfrm>
            <a:custGeom>
              <a:avLst/>
              <a:gdLst/>
              <a:ahLst/>
              <a:cxnLst/>
              <a:rect l="l" t="t" r="r" b="b"/>
              <a:pathLst>
                <a:path w="5148" h="4196" extrusionOk="0">
                  <a:moveTo>
                    <a:pt x="4293" y="0"/>
                  </a:moveTo>
                  <a:cubicBezTo>
                    <a:pt x="4141" y="0"/>
                    <a:pt x="3986" y="67"/>
                    <a:pt x="3859" y="228"/>
                  </a:cubicBezTo>
                  <a:cubicBezTo>
                    <a:pt x="3293" y="973"/>
                    <a:pt x="2667" y="1643"/>
                    <a:pt x="1997" y="2328"/>
                  </a:cubicBezTo>
                  <a:cubicBezTo>
                    <a:pt x="1371" y="3013"/>
                    <a:pt x="686" y="3580"/>
                    <a:pt x="1" y="4190"/>
                  </a:cubicBezTo>
                  <a:cubicBezTo>
                    <a:pt x="45" y="4194"/>
                    <a:pt x="90" y="4195"/>
                    <a:pt x="135" y="4195"/>
                  </a:cubicBezTo>
                  <a:cubicBezTo>
                    <a:pt x="888" y="4195"/>
                    <a:pt x="1588" y="3734"/>
                    <a:pt x="2235" y="3326"/>
                  </a:cubicBezTo>
                  <a:cubicBezTo>
                    <a:pt x="3174" y="2641"/>
                    <a:pt x="3978" y="1777"/>
                    <a:pt x="4783" y="973"/>
                  </a:cubicBezTo>
                  <a:cubicBezTo>
                    <a:pt x="5148" y="552"/>
                    <a:pt x="4732" y="0"/>
                    <a:pt x="42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2" name="Google Shape;5522;p32"/>
            <p:cNvSpPr/>
            <p:nvPr/>
          </p:nvSpPr>
          <p:spPr>
            <a:xfrm rot="10800000">
              <a:off x="7567964" y="4167882"/>
              <a:ext cx="83915" cy="141251"/>
            </a:xfrm>
            <a:custGeom>
              <a:avLst/>
              <a:gdLst/>
              <a:ahLst/>
              <a:cxnLst/>
              <a:rect l="l" t="t" r="r" b="b"/>
              <a:pathLst>
                <a:path w="2690" h="4528" extrusionOk="0">
                  <a:moveTo>
                    <a:pt x="2150" y="1"/>
                  </a:moveTo>
                  <a:cubicBezTo>
                    <a:pt x="1980" y="1"/>
                    <a:pt x="1813" y="77"/>
                    <a:pt x="1744" y="252"/>
                  </a:cubicBezTo>
                  <a:cubicBezTo>
                    <a:pt x="1491" y="922"/>
                    <a:pt x="1312" y="1667"/>
                    <a:pt x="1059" y="2352"/>
                  </a:cubicBezTo>
                  <a:cubicBezTo>
                    <a:pt x="746" y="3097"/>
                    <a:pt x="254" y="3723"/>
                    <a:pt x="1" y="4467"/>
                  </a:cubicBezTo>
                  <a:lnTo>
                    <a:pt x="1" y="4527"/>
                  </a:lnTo>
                  <a:cubicBezTo>
                    <a:pt x="1252" y="3782"/>
                    <a:pt x="2235" y="1860"/>
                    <a:pt x="2608" y="490"/>
                  </a:cubicBezTo>
                  <a:cubicBezTo>
                    <a:pt x="2690" y="190"/>
                    <a:pt x="2416" y="1"/>
                    <a:pt x="2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523" name="Google Shape;5523;p32"/>
            <p:cNvGrpSpPr/>
            <p:nvPr/>
          </p:nvGrpSpPr>
          <p:grpSpPr>
            <a:xfrm rot="10800000">
              <a:off x="6410194" y="4210650"/>
              <a:ext cx="1307601" cy="590241"/>
              <a:chOff x="1314344" y="705547"/>
              <a:chExt cx="1307601" cy="590241"/>
            </a:xfrm>
          </p:grpSpPr>
          <p:sp>
            <p:nvSpPr>
              <p:cNvPr id="5524" name="Google Shape;5524;p32"/>
              <p:cNvSpPr/>
              <p:nvPr/>
            </p:nvSpPr>
            <p:spPr>
              <a:xfrm flipH="1">
                <a:off x="1516332" y="737740"/>
                <a:ext cx="758943" cy="347980"/>
              </a:xfrm>
              <a:custGeom>
                <a:avLst/>
                <a:gdLst/>
                <a:ahLst/>
                <a:cxnLst/>
                <a:rect l="l" t="t" r="r" b="b"/>
                <a:pathLst>
                  <a:path w="24329" h="11155" extrusionOk="0">
                    <a:moveTo>
                      <a:pt x="14634" y="0"/>
                    </a:moveTo>
                    <a:cubicBezTo>
                      <a:pt x="14558" y="0"/>
                      <a:pt x="14477" y="4"/>
                      <a:pt x="14392" y="12"/>
                    </a:cubicBezTo>
                    <a:cubicBezTo>
                      <a:pt x="11600" y="311"/>
                      <a:pt x="9381" y="2829"/>
                      <a:pt x="8592" y="2829"/>
                    </a:cubicBezTo>
                    <a:cubicBezTo>
                      <a:pt x="8556" y="2829"/>
                      <a:pt x="8522" y="2823"/>
                      <a:pt x="8492" y="2812"/>
                    </a:cubicBezTo>
                    <a:cubicBezTo>
                      <a:pt x="8120" y="2619"/>
                      <a:pt x="10116" y="1129"/>
                      <a:pt x="8194" y="458"/>
                    </a:cubicBezTo>
                    <a:cubicBezTo>
                      <a:pt x="7758" y="307"/>
                      <a:pt x="7241" y="239"/>
                      <a:pt x="6685" y="239"/>
                    </a:cubicBezTo>
                    <a:cubicBezTo>
                      <a:pt x="4224" y="239"/>
                      <a:pt x="981" y="1571"/>
                      <a:pt x="373" y="2931"/>
                    </a:cubicBezTo>
                    <a:cubicBezTo>
                      <a:pt x="1" y="3930"/>
                      <a:pt x="1669" y="10321"/>
                      <a:pt x="5513" y="11065"/>
                    </a:cubicBezTo>
                    <a:cubicBezTo>
                      <a:pt x="5817" y="11127"/>
                      <a:pt x="6078" y="11155"/>
                      <a:pt x="6301" y="11155"/>
                    </a:cubicBezTo>
                    <a:cubicBezTo>
                      <a:pt x="8128" y="11155"/>
                      <a:pt x="7443" y="9303"/>
                      <a:pt x="8001" y="9144"/>
                    </a:cubicBezTo>
                    <a:cubicBezTo>
                      <a:pt x="8090" y="9122"/>
                      <a:pt x="8182" y="9113"/>
                      <a:pt x="8277" y="9113"/>
                    </a:cubicBezTo>
                    <a:cubicBezTo>
                      <a:pt x="9327" y="9113"/>
                      <a:pt x="10743" y="10304"/>
                      <a:pt x="12739" y="10304"/>
                    </a:cubicBezTo>
                    <a:cubicBezTo>
                      <a:pt x="13216" y="10304"/>
                      <a:pt x="13726" y="10236"/>
                      <a:pt x="14273" y="10067"/>
                    </a:cubicBezTo>
                    <a:cubicBezTo>
                      <a:pt x="16075" y="9516"/>
                      <a:pt x="14019" y="8280"/>
                      <a:pt x="15569" y="8086"/>
                    </a:cubicBezTo>
                    <a:cubicBezTo>
                      <a:pt x="18742" y="7773"/>
                      <a:pt x="24328" y="6283"/>
                      <a:pt x="22585" y="3304"/>
                    </a:cubicBezTo>
                    <a:cubicBezTo>
                      <a:pt x="22082" y="2436"/>
                      <a:pt x="21091" y="2206"/>
                      <a:pt x="20024" y="2206"/>
                    </a:cubicBezTo>
                    <a:cubicBezTo>
                      <a:pt x="18823" y="2206"/>
                      <a:pt x="17524" y="2497"/>
                      <a:pt x="16715" y="2497"/>
                    </a:cubicBezTo>
                    <a:cubicBezTo>
                      <a:pt x="16391" y="2497"/>
                      <a:pt x="16146" y="2451"/>
                      <a:pt x="16016" y="2321"/>
                    </a:cubicBezTo>
                    <a:cubicBezTo>
                      <a:pt x="15588" y="1836"/>
                      <a:pt x="16320" y="0"/>
                      <a:pt x="146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5" name="Google Shape;5525;p32"/>
              <p:cNvSpPr/>
              <p:nvPr/>
            </p:nvSpPr>
            <p:spPr>
              <a:xfrm flipH="1">
                <a:off x="1613005" y="705547"/>
                <a:ext cx="809573" cy="224510"/>
              </a:xfrm>
              <a:custGeom>
                <a:avLst/>
                <a:gdLst/>
                <a:ahLst/>
                <a:cxnLst/>
                <a:rect l="l" t="t" r="r" b="b"/>
                <a:pathLst>
                  <a:path w="25952" h="7197" extrusionOk="0">
                    <a:moveTo>
                      <a:pt x="60" y="1"/>
                    </a:moveTo>
                    <a:cubicBezTo>
                      <a:pt x="0" y="60"/>
                      <a:pt x="0" y="179"/>
                      <a:pt x="60" y="239"/>
                    </a:cubicBezTo>
                    <a:cubicBezTo>
                      <a:pt x="60" y="239"/>
                      <a:pt x="313" y="612"/>
                      <a:pt x="864" y="1178"/>
                    </a:cubicBezTo>
                    <a:cubicBezTo>
                      <a:pt x="1117" y="1416"/>
                      <a:pt x="1490" y="1788"/>
                      <a:pt x="1862" y="2101"/>
                    </a:cubicBezTo>
                    <a:cubicBezTo>
                      <a:pt x="2235" y="2474"/>
                      <a:pt x="2726" y="2846"/>
                      <a:pt x="3292" y="3219"/>
                    </a:cubicBezTo>
                    <a:cubicBezTo>
                      <a:pt x="3784" y="3651"/>
                      <a:pt x="4410" y="4023"/>
                      <a:pt x="5021" y="4395"/>
                    </a:cubicBezTo>
                    <a:cubicBezTo>
                      <a:pt x="5706" y="4768"/>
                      <a:pt x="6391" y="5140"/>
                      <a:pt x="7136" y="5453"/>
                    </a:cubicBezTo>
                    <a:cubicBezTo>
                      <a:pt x="7509" y="5647"/>
                      <a:pt x="7941" y="5766"/>
                      <a:pt x="8313" y="5960"/>
                    </a:cubicBezTo>
                    <a:cubicBezTo>
                      <a:pt x="8507" y="6019"/>
                      <a:pt x="8745" y="6079"/>
                      <a:pt x="8939" y="6138"/>
                    </a:cubicBezTo>
                    <a:cubicBezTo>
                      <a:pt x="9117" y="6198"/>
                      <a:pt x="9311" y="6258"/>
                      <a:pt x="9564" y="6332"/>
                    </a:cubicBezTo>
                    <a:cubicBezTo>
                      <a:pt x="9743" y="6392"/>
                      <a:pt x="9996" y="6451"/>
                      <a:pt x="10175" y="6511"/>
                    </a:cubicBezTo>
                    <a:cubicBezTo>
                      <a:pt x="10369" y="6571"/>
                      <a:pt x="10607" y="6630"/>
                      <a:pt x="10801" y="6705"/>
                    </a:cubicBezTo>
                    <a:cubicBezTo>
                      <a:pt x="11233" y="6764"/>
                      <a:pt x="11665" y="6824"/>
                      <a:pt x="12097" y="6943"/>
                    </a:cubicBezTo>
                    <a:lnTo>
                      <a:pt x="12410" y="6943"/>
                    </a:lnTo>
                    <a:lnTo>
                      <a:pt x="12782" y="7003"/>
                    </a:lnTo>
                    <a:lnTo>
                      <a:pt x="13408" y="7077"/>
                    </a:lnTo>
                    <a:cubicBezTo>
                      <a:pt x="13840" y="7137"/>
                      <a:pt x="14272" y="7137"/>
                      <a:pt x="14704" y="7196"/>
                    </a:cubicBezTo>
                    <a:lnTo>
                      <a:pt x="16015" y="7196"/>
                    </a:lnTo>
                    <a:cubicBezTo>
                      <a:pt x="16447" y="7196"/>
                      <a:pt x="16819" y="7137"/>
                      <a:pt x="17252" y="7137"/>
                    </a:cubicBezTo>
                    <a:cubicBezTo>
                      <a:pt x="17684" y="7077"/>
                      <a:pt x="18056" y="7077"/>
                      <a:pt x="18428" y="7003"/>
                    </a:cubicBezTo>
                    <a:cubicBezTo>
                      <a:pt x="18875" y="6943"/>
                      <a:pt x="19248" y="6883"/>
                      <a:pt x="19620" y="6824"/>
                    </a:cubicBezTo>
                    <a:cubicBezTo>
                      <a:pt x="19993" y="6764"/>
                      <a:pt x="20365" y="6705"/>
                      <a:pt x="20663" y="6630"/>
                    </a:cubicBezTo>
                    <a:cubicBezTo>
                      <a:pt x="21035" y="6511"/>
                      <a:pt x="21348" y="6451"/>
                      <a:pt x="21661" y="6392"/>
                    </a:cubicBezTo>
                    <a:cubicBezTo>
                      <a:pt x="21974" y="6332"/>
                      <a:pt x="22287" y="6198"/>
                      <a:pt x="22600" y="6138"/>
                    </a:cubicBezTo>
                    <a:cubicBezTo>
                      <a:pt x="22838" y="6079"/>
                      <a:pt x="23151" y="5960"/>
                      <a:pt x="23404" y="5885"/>
                    </a:cubicBezTo>
                    <a:cubicBezTo>
                      <a:pt x="23896" y="5706"/>
                      <a:pt x="24328" y="5587"/>
                      <a:pt x="24700" y="5394"/>
                    </a:cubicBezTo>
                    <a:cubicBezTo>
                      <a:pt x="25386" y="5140"/>
                      <a:pt x="25818" y="4962"/>
                      <a:pt x="25818" y="4962"/>
                    </a:cubicBezTo>
                    <a:cubicBezTo>
                      <a:pt x="25877" y="4962"/>
                      <a:pt x="25952" y="4842"/>
                      <a:pt x="25877" y="4768"/>
                    </a:cubicBezTo>
                    <a:cubicBezTo>
                      <a:pt x="25877" y="4681"/>
                      <a:pt x="25813" y="4625"/>
                      <a:pt x="25756" y="4625"/>
                    </a:cubicBezTo>
                    <a:cubicBezTo>
                      <a:pt x="25735" y="4625"/>
                      <a:pt x="25714" y="4633"/>
                      <a:pt x="25698" y="4649"/>
                    </a:cubicBezTo>
                    <a:cubicBezTo>
                      <a:pt x="25698" y="4649"/>
                      <a:pt x="25266" y="4768"/>
                      <a:pt x="24581" y="5021"/>
                    </a:cubicBezTo>
                    <a:cubicBezTo>
                      <a:pt x="24209" y="5140"/>
                      <a:pt x="23777" y="5274"/>
                      <a:pt x="23270" y="5453"/>
                    </a:cubicBezTo>
                    <a:cubicBezTo>
                      <a:pt x="22778" y="5587"/>
                      <a:pt x="22153" y="5706"/>
                      <a:pt x="21542" y="5885"/>
                    </a:cubicBezTo>
                    <a:cubicBezTo>
                      <a:pt x="21229" y="5960"/>
                      <a:pt x="20916" y="6019"/>
                      <a:pt x="20544" y="6079"/>
                    </a:cubicBezTo>
                    <a:cubicBezTo>
                      <a:pt x="20231" y="6138"/>
                      <a:pt x="19859" y="6258"/>
                      <a:pt x="19486" y="6258"/>
                    </a:cubicBezTo>
                    <a:cubicBezTo>
                      <a:pt x="19114" y="6332"/>
                      <a:pt x="18741" y="6392"/>
                      <a:pt x="18369" y="6451"/>
                    </a:cubicBezTo>
                    <a:cubicBezTo>
                      <a:pt x="17996" y="6451"/>
                      <a:pt x="17624" y="6511"/>
                      <a:pt x="17192" y="6511"/>
                    </a:cubicBezTo>
                    <a:cubicBezTo>
                      <a:pt x="16819" y="6571"/>
                      <a:pt x="16387" y="6571"/>
                      <a:pt x="16015" y="6571"/>
                    </a:cubicBezTo>
                    <a:lnTo>
                      <a:pt x="14779" y="6571"/>
                    </a:lnTo>
                    <a:cubicBezTo>
                      <a:pt x="14332" y="6511"/>
                      <a:pt x="13900" y="6511"/>
                      <a:pt x="13468" y="6451"/>
                    </a:cubicBezTo>
                    <a:lnTo>
                      <a:pt x="12842" y="6392"/>
                    </a:lnTo>
                    <a:lnTo>
                      <a:pt x="12544" y="6332"/>
                    </a:lnTo>
                    <a:lnTo>
                      <a:pt x="12231" y="6258"/>
                    </a:lnTo>
                    <a:lnTo>
                      <a:pt x="11605" y="6198"/>
                    </a:lnTo>
                    <a:cubicBezTo>
                      <a:pt x="11352" y="6138"/>
                      <a:pt x="11173" y="6079"/>
                      <a:pt x="10980" y="6019"/>
                    </a:cubicBezTo>
                    <a:cubicBezTo>
                      <a:pt x="10741" y="6019"/>
                      <a:pt x="10548" y="5960"/>
                      <a:pt x="10369" y="5885"/>
                    </a:cubicBezTo>
                    <a:cubicBezTo>
                      <a:pt x="10116" y="5826"/>
                      <a:pt x="9937" y="5766"/>
                      <a:pt x="9743" y="5706"/>
                    </a:cubicBezTo>
                    <a:cubicBezTo>
                      <a:pt x="9490" y="5706"/>
                      <a:pt x="9311" y="5647"/>
                      <a:pt x="9117" y="5513"/>
                    </a:cubicBezTo>
                    <a:cubicBezTo>
                      <a:pt x="8939" y="5453"/>
                      <a:pt x="8745" y="5394"/>
                      <a:pt x="8566" y="5334"/>
                    </a:cubicBezTo>
                    <a:cubicBezTo>
                      <a:pt x="8134" y="5215"/>
                      <a:pt x="7762" y="5081"/>
                      <a:pt x="7389" y="4902"/>
                    </a:cubicBezTo>
                    <a:cubicBezTo>
                      <a:pt x="7196" y="4842"/>
                      <a:pt x="7017" y="4768"/>
                      <a:pt x="6823" y="4649"/>
                    </a:cubicBezTo>
                    <a:cubicBezTo>
                      <a:pt x="6704" y="4589"/>
                      <a:pt x="6510" y="4530"/>
                      <a:pt x="6332" y="4395"/>
                    </a:cubicBezTo>
                    <a:cubicBezTo>
                      <a:pt x="5959" y="4276"/>
                      <a:pt x="5646" y="4098"/>
                      <a:pt x="5333" y="3904"/>
                    </a:cubicBezTo>
                    <a:cubicBezTo>
                      <a:pt x="4648" y="3531"/>
                      <a:pt x="4097" y="3159"/>
                      <a:pt x="3531" y="2846"/>
                    </a:cubicBezTo>
                    <a:cubicBezTo>
                      <a:pt x="3039" y="2474"/>
                      <a:pt x="2548" y="2101"/>
                      <a:pt x="2175" y="1788"/>
                    </a:cubicBezTo>
                    <a:cubicBezTo>
                      <a:pt x="1743" y="1416"/>
                      <a:pt x="1430" y="1118"/>
                      <a:pt x="1117" y="865"/>
                    </a:cubicBezTo>
                    <a:cubicBezTo>
                      <a:pt x="626" y="373"/>
                      <a:pt x="313" y="60"/>
                      <a:pt x="313" y="60"/>
                    </a:cubicBezTo>
                    <a:cubicBezTo>
                      <a:pt x="253" y="1"/>
                      <a:pt x="179" y="1"/>
                      <a:pt x="60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6" name="Google Shape;5526;p32"/>
              <p:cNvSpPr/>
              <p:nvPr/>
            </p:nvSpPr>
            <p:spPr>
              <a:xfrm flipH="1">
                <a:off x="1671090" y="824057"/>
                <a:ext cx="168734" cy="116513"/>
              </a:xfrm>
              <a:custGeom>
                <a:avLst/>
                <a:gdLst/>
                <a:ahLst/>
                <a:cxnLst/>
                <a:rect l="l" t="t" r="r" b="b"/>
                <a:pathLst>
                  <a:path w="5409" h="3735" extrusionOk="0">
                    <a:moveTo>
                      <a:pt x="3911" y="1"/>
                    </a:moveTo>
                    <a:cubicBezTo>
                      <a:pt x="3863" y="1"/>
                      <a:pt x="3814" y="15"/>
                      <a:pt x="3785" y="45"/>
                    </a:cubicBezTo>
                    <a:cubicBezTo>
                      <a:pt x="3546" y="299"/>
                      <a:pt x="3233" y="537"/>
                      <a:pt x="2921" y="790"/>
                    </a:cubicBezTo>
                    <a:cubicBezTo>
                      <a:pt x="2667" y="1043"/>
                      <a:pt x="2354" y="1282"/>
                      <a:pt x="2057" y="1475"/>
                    </a:cubicBezTo>
                    <a:cubicBezTo>
                      <a:pt x="1803" y="1714"/>
                      <a:pt x="1490" y="1907"/>
                      <a:pt x="1178" y="2161"/>
                    </a:cubicBezTo>
                    <a:cubicBezTo>
                      <a:pt x="865" y="2339"/>
                      <a:pt x="567" y="2533"/>
                      <a:pt x="254" y="2593"/>
                    </a:cubicBezTo>
                    <a:cubicBezTo>
                      <a:pt x="120" y="2652"/>
                      <a:pt x="1" y="2772"/>
                      <a:pt x="1" y="2906"/>
                    </a:cubicBezTo>
                    <a:cubicBezTo>
                      <a:pt x="1" y="3084"/>
                      <a:pt x="194" y="3278"/>
                      <a:pt x="314" y="3278"/>
                    </a:cubicBezTo>
                    <a:lnTo>
                      <a:pt x="1550" y="3278"/>
                    </a:lnTo>
                    <a:cubicBezTo>
                      <a:pt x="1982" y="3278"/>
                      <a:pt x="2354" y="3278"/>
                      <a:pt x="2801" y="3338"/>
                    </a:cubicBezTo>
                    <a:cubicBezTo>
                      <a:pt x="3174" y="3338"/>
                      <a:pt x="3606" y="3397"/>
                      <a:pt x="3978" y="3457"/>
                    </a:cubicBezTo>
                    <a:cubicBezTo>
                      <a:pt x="4217" y="3457"/>
                      <a:pt x="4410" y="3457"/>
                      <a:pt x="4589" y="3516"/>
                    </a:cubicBezTo>
                    <a:cubicBezTo>
                      <a:pt x="4664" y="3516"/>
                      <a:pt x="4783" y="3576"/>
                      <a:pt x="4842" y="3576"/>
                    </a:cubicBezTo>
                    <a:cubicBezTo>
                      <a:pt x="4962" y="3650"/>
                      <a:pt x="5036" y="3650"/>
                      <a:pt x="5096" y="3710"/>
                    </a:cubicBezTo>
                    <a:lnTo>
                      <a:pt x="5155" y="3710"/>
                    </a:lnTo>
                    <a:cubicBezTo>
                      <a:pt x="5173" y="3727"/>
                      <a:pt x="5190" y="3735"/>
                      <a:pt x="5208" y="3735"/>
                    </a:cubicBezTo>
                    <a:cubicBezTo>
                      <a:pt x="5250" y="3735"/>
                      <a:pt x="5292" y="3693"/>
                      <a:pt x="5334" y="3650"/>
                    </a:cubicBezTo>
                    <a:cubicBezTo>
                      <a:pt x="5408" y="3576"/>
                      <a:pt x="5408" y="3457"/>
                      <a:pt x="5274" y="3397"/>
                    </a:cubicBezTo>
                    <a:cubicBezTo>
                      <a:pt x="5096" y="3278"/>
                      <a:pt x="4902" y="3204"/>
                      <a:pt x="4723" y="3144"/>
                    </a:cubicBezTo>
                    <a:cubicBezTo>
                      <a:pt x="4470" y="3025"/>
                      <a:pt x="4291" y="2965"/>
                      <a:pt x="4097" y="2965"/>
                    </a:cubicBezTo>
                    <a:cubicBezTo>
                      <a:pt x="3665" y="2831"/>
                      <a:pt x="3233" y="2772"/>
                      <a:pt x="2861" y="2712"/>
                    </a:cubicBezTo>
                    <a:cubicBezTo>
                      <a:pt x="2429" y="2712"/>
                      <a:pt x="1982" y="2652"/>
                      <a:pt x="1610" y="2652"/>
                    </a:cubicBezTo>
                    <a:cubicBezTo>
                      <a:pt x="1593" y="2650"/>
                      <a:pt x="1575" y="2648"/>
                      <a:pt x="1558" y="2646"/>
                    </a:cubicBezTo>
                    <a:lnTo>
                      <a:pt x="1558" y="2646"/>
                    </a:lnTo>
                    <a:cubicBezTo>
                      <a:pt x="1868" y="2396"/>
                      <a:pt x="2178" y="2217"/>
                      <a:pt x="2429" y="1907"/>
                    </a:cubicBezTo>
                    <a:cubicBezTo>
                      <a:pt x="2727" y="1654"/>
                      <a:pt x="2980" y="1416"/>
                      <a:pt x="3293" y="1103"/>
                    </a:cubicBezTo>
                    <a:cubicBezTo>
                      <a:pt x="3546" y="850"/>
                      <a:pt x="3785" y="537"/>
                      <a:pt x="4038" y="299"/>
                    </a:cubicBezTo>
                    <a:cubicBezTo>
                      <a:pt x="4097" y="164"/>
                      <a:pt x="4097" y="105"/>
                      <a:pt x="4038" y="45"/>
                    </a:cubicBezTo>
                    <a:cubicBezTo>
                      <a:pt x="4008" y="15"/>
                      <a:pt x="3960" y="1"/>
                      <a:pt x="39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7" name="Google Shape;5527;p32"/>
              <p:cNvSpPr/>
              <p:nvPr/>
            </p:nvSpPr>
            <p:spPr>
              <a:xfrm flipH="1">
                <a:off x="1828157" y="779448"/>
                <a:ext cx="195686" cy="239234"/>
              </a:xfrm>
              <a:custGeom>
                <a:avLst/>
                <a:gdLst/>
                <a:ahLst/>
                <a:cxnLst/>
                <a:rect l="l" t="t" r="r" b="b"/>
                <a:pathLst>
                  <a:path w="6273" h="7669" extrusionOk="0">
                    <a:moveTo>
                      <a:pt x="6086" y="0"/>
                    </a:moveTo>
                    <a:cubicBezTo>
                      <a:pt x="6037" y="0"/>
                      <a:pt x="5989" y="15"/>
                      <a:pt x="5959" y="45"/>
                    </a:cubicBezTo>
                    <a:cubicBezTo>
                      <a:pt x="5721" y="239"/>
                      <a:pt x="5527" y="477"/>
                      <a:pt x="5348" y="671"/>
                    </a:cubicBezTo>
                    <a:cubicBezTo>
                      <a:pt x="5095" y="850"/>
                      <a:pt x="4902" y="1043"/>
                      <a:pt x="4663" y="1222"/>
                    </a:cubicBezTo>
                    <a:cubicBezTo>
                      <a:pt x="4410" y="1475"/>
                      <a:pt x="4231" y="1654"/>
                      <a:pt x="3978" y="1848"/>
                    </a:cubicBezTo>
                    <a:cubicBezTo>
                      <a:pt x="3784" y="2026"/>
                      <a:pt x="3546" y="2161"/>
                      <a:pt x="3293" y="2339"/>
                    </a:cubicBezTo>
                    <a:cubicBezTo>
                      <a:pt x="3039" y="2533"/>
                      <a:pt x="2801" y="2712"/>
                      <a:pt x="2607" y="2846"/>
                    </a:cubicBezTo>
                    <a:cubicBezTo>
                      <a:pt x="2488" y="2965"/>
                      <a:pt x="2369" y="3025"/>
                      <a:pt x="2235" y="3084"/>
                    </a:cubicBezTo>
                    <a:lnTo>
                      <a:pt x="1862" y="3337"/>
                    </a:lnTo>
                    <a:lnTo>
                      <a:pt x="1490" y="3516"/>
                    </a:lnTo>
                    <a:cubicBezTo>
                      <a:pt x="1371" y="3591"/>
                      <a:pt x="1177" y="3650"/>
                      <a:pt x="1058" y="3710"/>
                    </a:cubicBezTo>
                    <a:cubicBezTo>
                      <a:pt x="939" y="3769"/>
                      <a:pt x="805" y="3829"/>
                      <a:pt x="686" y="3889"/>
                    </a:cubicBezTo>
                    <a:lnTo>
                      <a:pt x="313" y="4023"/>
                    </a:lnTo>
                    <a:lnTo>
                      <a:pt x="253" y="4023"/>
                    </a:lnTo>
                    <a:cubicBezTo>
                      <a:pt x="194" y="4082"/>
                      <a:pt x="134" y="4142"/>
                      <a:pt x="60" y="4202"/>
                    </a:cubicBezTo>
                    <a:cubicBezTo>
                      <a:pt x="0" y="4395"/>
                      <a:pt x="134" y="4574"/>
                      <a:pt x="313" y="4634"/>
                    </a:cubicBezTo>
                    <a:cubicBezTo>
                      <a:pt x="373" y="4708"/>
                      <a:pt x="507" y="4708"/>
                      <a:pt x="626" y="4768"/>
                    </a:cubicBezTo>
                    <a:cubicBezTo>
                      <a:pt x="686" y="4827"/>
                      <a:pt x="805" y="4887"/>
                      <a:pt x="939" y="4887"/>
                    </a:cubicBezTo>
                    <a:cubicBezTo>
                      <a:pt x="1058" y="4946"/>
                      <a:pt x="1118" y="5006"/>
                      <a:pt x="1252" y="5080"/>
                    </a:cubicBezTo>
                    <a:lnTo>
                      <a:pt x="1550" y="5200"/>
                    </a:lnTo>
                    <a:cubicBezTo>
                      <a:pt x="1684" y="5259"/>
                      <a:pt x="1803" y="5319"/>
                      <a:pt x="1862" y="5378"/>
                    </a:cubicBezTo>
                    <a:lnTo>
                      <a:pt x="2175" y="5572"/>
                    </a:lnTo>
                    <a:lnTo>
                      <a:pt x="2488" y="5691"/>
                    </a:lnTo>
                    <a:lnTo>
                      <a:pt x="2801" y="5885"/>
                    </a:lnTo>
                    <a:lnTo>
                      <a:pt x="3114" y="6064"/>
                    </a:lnTo>
                    <a:cubicBezTo>
                      <a:pt x="3173" y="6198"/>
                      <a:pt x="3293" y="6198"/>
                      <a:pt x="3412" y="6317"/>
                    </a:cubicBezTo>
                    <a:cubicBezTo>
                      <a:pt x="3605" y="6436"/>
                      <a:pt x="3784" y="6570"/>
                      <a:pt x="3978" y="6689"/>
                    </a:cubicBezTo>
                    <a:cubicBezTo>
                      <a:pt x="4097" y="6749"/>
                      <a:pt x="4157" y="6809"/>
                      <a:pt x="4291" y="6943"/>
                    </a:cubicBezTo>
                    <a:lnTo>
                      <a:pt x="4529" y="7121"/>
                    </a:lnTo>
                    <a:cubicBezTo>
                      <a:pt x="4723" y="7315"/>
                      <a:pt x="4902" y="7434"/>
                      <a:pt x="5095" y="7613"/>
                    </a:cubicBezTo>
                    <a:cubicBezTo>
                      <a:pt x="5125" y="7650"/>
                      <a:pt x="5170" y="7669"/>
                      <a:pt x="5216" y="7669"/>
                    </a:cubicBezTo>
                    <a:cubicBezTo>
                      <a:pt x="5263" y="7669"/>
                      <a:pt x="5311" y="7650"/>
                      <a:pt x="5348" y="7613"/>
                    </a:cubicBezTo>
                    <a:cubicBezTo>
                      <a:pt x="5408" y="7553"/>
                      <a:pt x="5408" y="7434"/>
                      <a:pt x="5348" y="7375"/>
                    </a:cubicBezTo>
                    <a:lnTo>
                      <a:pt x="4782" y="6809"/>
                    </a:lnTo>
                    <a:lnTo>
                      <a:pt x="4529" y="6570"/>
                    </a:lnTo>
                    <a:cubicBezTo>
                      <a:pt x="4470" y="6496"/>
                      <a:pt x="4350" y="6436"/>
                      <a:pt x="4291" y="6317"/>
                    </a:cubicBezTo>
                    <a:cubicBezTo>
                      <a:pt x="4097" y="6198"/>
                      <a:pt x="3918" y="6004"/>
                      <a:pt x="3725" y="5885"/>
                    </a:cubicBezTo>
                    <a:cubicBezTo>
                      <a:pt x="3605" y="5825"/>
                      <a:pt x="3486" y="5751"/>
                      <a:pt x="3412" y="5632"/>
                    </a:cubicBezTo>
                    <a:lnTo>
                      <a:pt x="3114" y="5453"/>
                    </a:lnTo>
                    <a:lnTo>
                      <a:pt x="2801" y="5259"/>
                    </a:lnTo>
                    <a:lnTo>
                      <a:pt x="2488" y="5006"/>
                    </a:lnTo>
                    <a:lnTo>
                      <a:pt x="2175" y="4827"/>
                    </a:lnTo>
                    <a:cubicBezTo>
                      <a:pt x="2056" y="4768"/>
                      <a:pt x="1997" y="4708"/>
                      <a:pt x="1862" y="4634"/>
                    </a:cubicBezTo>
                    <a:lnTo>
                      <a:pt x="1550" y="4514"/>
                    </a:lnTo>
                    <a:cubicBezTo>
                      <a:pt x="1459" y="4469"/>
                      <a:pt x="1369" y="4424"/>
                      <a:pt x="1272" y="4379"/>
                    </a:cubicBezTo>
                    <a:lnTo>
                      <a:pt x="1272" y="4379"/>
                    </a:lnTo>
                    <a:cubicBezTo>
                      <a:pt x="1308" y="4365"/>
                      <a:pt x="1342" y="4350"/>
                      <a:pt x="1371" y="4336"/>
                    </a:cubicBezTo>
                    <a:cubicBezTo>
                      <a:pt x="1490" y="4202"/>
                      <a:pt x="1624" y="4142"/>
                      <a:pt x="1743" y="4082"/>
                    </a:cubicBezTo>
                    <a:lnTo>
                      <a:pt x="2175" y="3889"/>
                    </a:lnTo>
                    <a:lnTo>
                      <a:pt x="2548" y="3650"/>
                    </a:lnTo>
                    <a:cubicBezTo>
                      <a:pt x="2667" y="3516"/>
                      <a:pt x="2801" y="3457"/>
                      <a:pt x="2920" y="3397"/>
                    </a:cubicBezTo>
                    <a:cubicBezTo>
                      <a:pt x="3173" y="3218"/>
                      <a:pt x="3412" y="3025"/>
                      <a:pt x="3665" y="2846"/>
                    </a:cubicBezTo>
                    <a:cubicBezTo>
                      <a:pt x="3918" y="2652"/>
                      <a:pt x="4097" y="2473"/>
                      <a:pt x="4350" y="2220"/>
                    </a:cubicBezTo>
                    <a:cubicBezTo>
                      <a:pt x="4604" y="2026"/>
                      <a:pt x="4782" y="1848"/>
                      <a:pt x="5036" y="1594"/>
                    </a:cubicBezTo>
                    <a:cubicBezTo>
                      <a:pt x="5214" y="1416"/>
                      <a:pt x="5408" y="1162"/>
                      <a:pt x="5646" y="984"/>
                    </a:cubicBezTo>
                    <a:cubicBezTo>
                      <a:pt x="5840" y="730"/>
                      <a:pt x="6019" y="537"/>
                      <a:pt x="6213" y="298"/>
                    </a:cubicBezTo>
                    <a:cubicBezTo>
                      <a:pt x="6272" y="239"/>
                      <a:pt x="6272" y="105"/>
                      <a:pt x="6213" y="45"/>
                    </a:cubicBezTo>
                    <a:cubicBezTo>
                      <a:pt x="6183" y="15"/>
                      <a:pt x="6134" y="0"/>
                      <a:pt x="6086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8" name="Google Shape;5528;p32"/>
              <p:cNvSpPr/>
              <p:nvPr/>
            </p:nvSpPr>
            <p:spPr>
              <a:xfrm flipH="1">
                <a:off x="2050765" y="778200"/>
                <a:ext cx="135729" cy="101665"/>
              </a:xfrm>
              <a:custGeom>
                <a:avLst/>
                <a:gdLst/>
                <a:ahLst/>
                <a:cxnLst/>
                <a:rect l="l" t="t" r="r" b="b"/>
                <a:pathLst>
                  <a:path w="4351" h="3259" extrusionOk="0">
                    <a:moveTo>
                      <a:pt x="4223" y="1"/>
                    </a:moveTo>
                    <a:cubicBezTo>
                      <a:pt x="4159" y="1"/>
                      <a:pt x="4079" y="43"/>
                      <a:pt x="4037" y="85"/>
                    </a:cubicBezTo>
                    <a:lnTo>
                      <a:pt x="4037" y="145"/>
                    </a:lnTo>
                    <a:cubicBezTo>
                      <a:pt x="3978" y="145"/>
                      <a:pt x="3978" y="204"/>
                      <a:pt x="3918" y="204"/>
                    </a:cubicBezTo>
                    <a:cubicBezTo>
                      <a:pt x="3859" y="279"/>
                      <a:pt x="3859" y="338"/>
                      <a:pt x="3724" y="398"/>
                    </a:cubicBezTo>
                    <a:cubicBezTo>
                      <a:pt x="3665" y="458"/>
                      <a:pt x="3605" y="517"/>
                      <a:pt x="3546" y="577"/>
                    </a:cubicBezTo>
                    <a:cubicBezTo>
                      <a:pt x="3486" y="711"/>
                      <a:pt x="3352" y="770"/>
                      <a:pt x="3292" y="830"/>
                    </a:cubicBezTo>
                    <a:cubicBezTo>
                      <a:pt x="3173" y="949"/>
                      <a:pt x="3039" y="1024"/>
                      <a:pt x="2920" y="1083"/>
                    </a:cubicBezTo>
                    <a:cubicBezTo>
                      <a:pt x="2860" y="1202"/>
                      <a:pt x="2741" y="1262"/>
                      <a:pt x="2607" y="1396"/>
                    </a:cubicBezTo>
                    <a:cubicBezTo>
                      <a:pt x="2488" y="1456"/>
                      <a:pt x="2369" y="1515"/>
                      <a:pt x="2235" y="1634"/>
                    </a:cubicBezTo>
                    <a:lnTo>
                      <a:pt x="2056" y="1769"/>
                    </a:lnTo>
                    <a:cubicBezTo>
                      <a:pt x="1996" y="1769"/>
                      <a:pt x="1922" y="1828"/>
                      <a:pt x="1862" y="1888"/>
                    </a:cubicBezTo>
                    <a:cubicBezTo>
                      <a:pt x="1743" y="1947"/>
                      <a:pt x="1624" y="2007"/>
                      <a:pt x="1490" y="2141"/>
                    </a:cubicBezTo>
                    <a:cubicBezTo>
                      <a:pt x="1371" y="2201"/>
                      <a:pt x="1251" y="2260"/>
                      <a:pt x="1117" y="2320"/>
                    </a:cubicBezTo>
                    <a:cubicBezTo>
                      <a:pt x="998" y="2379"/>
                      <a:pt x="879" y="2439"/>
                      <a:pt x="805" y="2513"/>
                    </a:cubicBezTo>
                    <a:cubicBezTo>
                      <a:pt x="373" y="2752"/>
                      <a:pt x="134" y="2945"/>
                      <a:pt x="134" y="2945"/>
                    </a:cubicBezTo>
                    <a:cubicBezTo>
                      <a:pt x="60" y="2945"/>
                      <a:pt x="0" y="3065"/>
                      <a:pt x="60" y="3124"/>
                    </a:cubicBezTo>
                    <a:cubicBezTo>
                      <a:pt x="60" y="3184"/>
                      <a:pt x="194" y="3258"/>
                      <a:pt x="253" y="3258"/>
                    </a:cubicBezTo>
                    <a:cubicBezTo>
                      <a:pt x="253" y="3258"/>
                      <a:pt x="566" y="3124"/>
                      <a:pt x="998" y="2945"/>
                    </a:cubicBezTo>
                    <a:cubicBezTo>
                      <a:pt x="1117" y="2945"/>
                      <a:pt x="1251" y="2886"/>
                      <a:pt x="1371" y="2811"/>
                    </a:cubicBezTo>
                    <a:cubicBezTo>
                      <a:pt x="1490" y="2752"/>
                      <a:pt x="1624" y="2692"/>
                      <a:pt x="1743" y="2633"/>
                    </a:cubicBezTo>
                    <a:cubicBezTo>
                      <a:pt x="1922" y="2573"/>
                      <a:pt x="2056" y="2513"/>
                      <a:pt x="2175" y="2379"/>
                    </a:cubicBezTo>
                    <a:cubicBezTo>
                      <a:pt x="2235" y="2379"/>
                      <a:pt x="2294" y="2320"/>
                      <a:pt x="2369" y="2320"/>
                    </a:cubicBezTo>
                    <a:lnTo>
                      <a:pt x="2607" y="2141"/>
                    </a:lnTo>
                    <a:cubicBezTo>
                      <a:pt x="2741" y="2066"/>
                      <a:pt x="2860" y="1947"/>
                      <a:pt x="2980" y="1888"/>
                    </a:cubicBezTo>
                    <a:cubicBezTo>
                      <a:pt x="3114" y="1769"/>
                      <a:pt x="3233" y="1694"/>
                      <a:pt x="3352" y="1575"/>
                    </a:cubicBezTo>
                    <a:cubicBezTo>
                      <a:pt x="3486" y="1456"/>
                      <a:pt x="3546" y="1396"/>
                      <a:pt x="3665" y="1262"/>
                    </a:cubicBezTo>
                    <a:cubicBezTo>
                      <a:pt x="3784" y="1143"/>
                      <a:pt x="3859" y="1083"/>
                      <a:pt x="3918" y="949"/>
                    </a:cubicBezTo>
                    <a:cubicBezTo>
                      <a:pt x="4037" y="890"/>
                      <a:pt x="4037" y="770"/>
                      <a:pt x="4097" y="711"/>
                    </a:cubicBezTo>
                    <a:cubicBezTo>
                      <a:pt x="4157" y="577"/>
                      <a:pt x="4231" y="517"/>
                      <a:pt x="4291" y="458"/>
                    </a:cubicBezTo>
                    <a:cubicBezTo>
                      <a:pt x="4350" y="338"/>
                      <a:pt x="4350" y="204"/>
                      <a:pt x="4350" y="204"/>
                    </a:cubicBezTo>
                    <a:cubicBezTo>
                      <a:pt x="4350" y="145"/>
                      <a:pt x="4350" y="85"/>
                      <a:pt x="4291" y="26"/>
                    </a:cubicBezTo>
                    <a:cubicBezTo>
                      <a:pt x="4273" y="8"/>
                      <a:pt x="4249" y="1"/>
                      <a:pt x="4223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9" name="Google Shape;5529;p32"/>
              <p:cNvSpPr/>
              <p:nvPr/>
            </p:nvSpPr>
            <p:spPr>
              <a:xfrm flipH="1">
                <a:off x="2077717" y="870069"/>
                <a:ext cx="108777" cy="162682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5215" extrusionOk="0">
                    <a:moveTo>
                      <a:pt x="194" y="0"/>
                    </a:moveTo>
                    <a:cubicBezTo>
                      <a:pt x="60" y="0"/>
                      <a:pt x="0" y="120"/>
                      <a:pt x="60" y="179"/>
                    </a:cubicBezTo>
                    <a:cubicBezTo>
                      <a:pt x="60" y="179"/>
                      <a:pt x="134" y="552"/>
                      <a:pt x="313" y="1118"/>
                    </a:cubicBezTo>
                    <a:cubicBezTo>
                      <a:pt x="432" y="1356"/>
                      <a:pt x="566" y="1669"/>
                      <a:pt x="685" y="1982"/>
                    </a:cubicBezTo>
                    <a:cubicBezTo>
                      <a:pt x="805" y="2295"/>
                      <a:pt x="998" y="2607"/>
                      <a:pt x="1177" y="2920"/>
                    </a:cubicBezTo>
                    <a:cubicBezTo>
                      <a:pt x="1311" y="3099"/>
                      <a:pt x="1371" y="3218"/>
                      <a:pt x="1490" y="3412"/>
                    </a:cubicBezTo>
                    <a:cubicBezTo>
                      <a:pt x="1549" y="3591"/>
                      <a:pt x="1684" y="3725"/>
                      <a:pt x="1803" y="3844"/>
                    </a:cubicBezTo>
                    <a:cubicBezTo>
                      <a:pt x="1922" y="3963"/>
                      <a:pt x="1996" y="4157"/>
                      <a:pt x="2116" y="4276"/>
                    </a:cubicBezTo>
                    <a:cubicBezTo>
                      <a:pt x="2235" y="4410"/>
                      <a:pt x="2294" y="4470"/>
                      <a:pt x="2428" y="4589"/>
                    </a:cubicBezTo>
                    <a:cubicBezTo>
                      <a:pt x="2548" y="4708"/>
                      <a:pt x="2607" y="4783"/>
                      <a:pt x="2741" y="4842"/>
                    </a:cubicBezTo>
                    <a:cubicBezTo>
                      <a:pt x="2801" y="4961"/>
                      <a:pt x="2860" y="5021"/>
                      <a:pt x="2980" y="5021"/>
                    </a:cubicBezTo>
                    <a:cubicBezTo>
                      <a:pt x="3114" y="5155"/>
                      <a:pt x="3173" y="5215"/>
                      <a:pt x="3173" y="5215"/>
                    </a:cubicBezTo>
                    <a:cubicBezTo>
                      <a:pt x="3233" y="5215"/>
                      <a:pt x="3352" y="5215"/>
                      <a:pt x="3352" y="5155"/>
                    </a:cubicBezTo>
                    <a:cubicBezTo>
                      <a:pt x="3486" y="5080"/>
                      <a:pt x="3486" y="5021"/>
                      <a:pt x="3412" y="4961"/>
                    </a:cubicBezTo>
                    <a:lnTo>
                      <a:pt x="3352" y="4902"/>
                    </a:lnTo>
                    <a:cubicBezTo>
                      <a:pt x="3352" y="4902"/>
                      <a:pt x="3352" y="4842"/>
                      <a:pt x="3233" y="4708"/>
                    </a:cubicBezTo>
                    <a:cubicBezTo>
                      <a:pt x="3173" y="4708"/>
                      <a:pt x="3114" y="4589"/>
                      <a:pt x="3039" y="4529"/>
                    </a:cubicBezTo>
                    <a:cubicBezTo>
                      <a:pt x="2980" y="4470"/>
                      <a:pt x="2920" y="4336"/>
                      <a:pt x="2801" y="4276"/>
                    </a:cubicBezTo>
                    <a:cubicBezTo>
                      <a:pt x="2741" y="4157"/>
                      <a:pt x="2667" y="4038"/>
                      <a:pt x="2548" y="3904"/>
                    </a:cubicBezTo>
                    <a:cubicBezTo>
                      <a:pt x="2488" y="3784"/>
                      <a:pt x="2369" y="3665"/>
                      <a:pt x="2294" y="3531"/>
                    </a:cubicBezTo>
                    <a:cubicBezTo>
                      <a:pt x="2175" y="3352"/>
                      <a:pt x="2116" y="3218"/>
                      <a:pt x="1996" y="3040"/>
                    </a:cubicBezTo>
                    <a:cubicBezTo>
                      <a:pt x="1922" y="2920"/>
                      <a:pt x="1803" y="2786"/>
                      <a:pt x="1743" y="2607"/>
                    </a:cubicBezTo>
                    <a:cubicBezTo>
                      <a:pt x="1684" y="2473"/>
                      <a:pt x="1549" y="2295"/>
                      <a:pt x="1490" y="2175"/>
                    </a:cubicBezTo>
                    <a:cubicBezTo>
                      <a:pt x="1371" y="1982"/>
                      <a:pt x="1311" y="1863"/>
                      <a:pt x="1251" y="1669"/>
                    </a:cubicBezTo>
                    <a:cubicBezTo>
                      <a:pt x="1058" y="1356"/>
                      <a:pt x="939" y="1118"/>
                      <a:pt x="805" y="864"/>
                    </a:cubicBezTo>
                    <a:cubicBezTo>
                      <a:pt x="566" y="373"/>
                      <a:pt x="373" y="60"/>
                      <a:pt x="373" y="60"/>
                    </a:cubicBezTo>
                    <a:cubicBezTo>
                      <a:pt x="313" y="0"/>
                      <a:pt x="253" y="0"/>
                      <a:pt x="194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0" name="Google Shape;5530;p32"/>
              <p:cNvSpPr/>
              <p:nvPr/>
            </p:nvSpPr>
            <p:spPr>
              <a:xfrm flipH="1">
                <a:off x="2292900" y="1209284"/>
                <a:ext cx="257484" cy="83166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2666" extrusionOk="0">
                    <a:moveTo>
                      <a:pt x="5673" y="1"/>
                    </a:moveTo>
                    <a:cubicBezTo>
                      <a:pt x="5010" y="1"/>
                      <a:pt x="4241" y="101"/>
                      <a:pt x="3412" y="300"/>
                    </a:cubicBezTo>
                    <a:cubicBezTo>
                      <a:pt x="1669" y="732"/>
                      <a:pt x="0" y="2102"/>
                      <a:pt x="0" y="2102"/>
                    </a:cubicBezTo>
                    <a:cubicBezTo>
                      <a:pt x="0" y="2102"/>
                      <a:pt x="1389" y="2666"/>
                      <a:pt x="3188" y="2666"/>
                    </a:cubicBezTo>
                    <a:cubicBezTo>
                      <a:pt x="3537" y="2666"/>
                      <a:pt x="3902" y="2645"/>
                      <a:pt x="4276" y="2594"/>
                    </a:cubicBezTo>
                    <a:cubicBezTo>
                      <a:pt x="6079" y="2340"/>
                      <a:pt x="8254" y="1283"/>
                      <a:pt x="7822" y="732"/>
                    </a:cubicBezTo>
                    <a:cubicBezTo>
                      <a:pt x="7477" y="242"/>
                      <a:pt x="6703" y="1"/>
                      <a:pt x="5673" y="1"/>
                    </a:cubicBezTo>
                    <a:close/>
                  </a:path>
                </a:pathLst>
              </a:custGeom>
              <a:solidFill>
                <a:srgbClr val="40AB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1" name="Google Shape;5531;p32"/>
              <p:cNvSpPr/>
              <p:nvPr/>
            </p:nvSpPr>
            <p:spPr>
              <a:xfrm flipH="1">
                <a:off x="2397466" y="1245564"/>
                <a:ext cx="187794" cy="50224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610" extrusionOk="0">
                    <a:moveTo>
                      <a:pt x="3979" y="1"/>
                    </a:moveTo>
                    <a:cubicBezTo>
                      <a:pt x="3785" y="60"/>
                      <a:pt x="3606" y="60"/>
                      <a:pt x="3413" y="60"/>
                    </a:cubicBezTo>
                    <a:cubicBezTo>
                      <a:pt x="3234" y="120"/>
                      <a:pt x="3040" y="120"/>
                      <a:pt x="2861" y="194"/>
                    </a:cubicBezTo>
                    <a:cubicBezTo>
                      <a:pt x="2489" y="254"/>
                      <a:pt x="2116" y="373"/>
                      <a:pt x="1804" y="492"/>
                    </a:cubicBezTo>
                    <a:cubicBezTo>
                      <a:pt x="1610" y="567"/>
                      <a:pt x="1431" y="626"/>
                      <a:pt x="1297" y="686"/>
                    </a:cubicBezTo>
                    <a:cubicBezTo>
                      <a:pt x="1178" y="745"/>
                      <a:pt x="999" y="805"/>
                      <a:pt x="865" y="865"/>
                    </a:cubicBezTo>
                    <a:cubicBezTo>
                      <a:pt x="746" y="939"/>
                      <a:pt x="627" y="999"/>
                      <a:pt x="552" y="1058"/>
                    </a:cubicBezTo>
                    <a:cubicBezTo>
                      <a:pt x="433" y="1118"/>
                      <a:pt x="373" y="1177"/>
                      <a:pt x="314" y="1237"/>
                    </a:cubicBezTo>
                    <a:cubicBezTo>
                      <a:pt x="120" y="1371"/>
                      <a:pt x="61" y="1431"/>
                      <a:pt x="61" y="1431"/>
                    </a:cubicBezTo>
                    <a:cubicBezTo>
                      <a:pt x="1" y="1431"/>
                      <a:pt x="1" y="1490"/>
                      <a:pt x="61" y="1550"/>
                    </a:cubicBezTo>
                    <a:cubicBezTo>
                      <a:pt x="61" y="1610"/>
                      <a:pt x="120" y="1610"/>
                      <a:pt x="180" y="1610"/>
                    </a:cubicBezTo>
                    <a:cubicBezTo>
                      <a:pt x="180" y="1610"/>
                      <a:pt x="254" y="1550"/>
                      <a:pt x="433" y="1490"/>
                    </a:cubicBezTo>
                    <a:cubicBezTo>
                      <a:pt x="493" y="1431"/>
                      <a:pt x="552" y="1431"/>
                      <a:pt x="686" y="1371"/>
                    </a:cubicBezTo>
                    <a:cubicBezTo>
                      <a:pt x="805" y="1312"/>
                      <a:pt x="925" y="1237"/>
                      <a:pt x="1059" y="1177"/>
                    </a:cubicBezTo>
                    <a:cubicBezTo>
                      <a:pt x="1178" y="1118"/>
                      <a:pt x="1297" y="1118"/>
                      <a:pt x="1431" y="1058"/>
                    </a:cubicBezTo>
                    <a:cubicBezTo>
                      <a:pt x="1610" y="999"/>
                      <a:pt x="1744" y="939"/>
                      <a:pt x="1923" y="865"/>
                    </a:cubicBezTo>
                    <a:cubicBezTo>
                      <a:pt x="2042" y="805"/>
                      <a:pt x="2236" y="805"/>
                      <a:pt x="2414" y="745"/>
                    </a:cubicBezTo>
                    <a:cubicBezTo>
                      <a:pt x="2608" y="686"/>
                      <a:pt x="2787" y="686"/>
                      <a:pt x="2981" y="626"/>
                    </a:cubicBezTo>
                    <a:cubicBezTo>
                      <a:pt x="3353" y="567"/>
                      <a:pt x="3666" y="492"/>
                      <a:pt x="4038" y="433"/>
                    </a:cubicBezTo>
                    <a:cubicBezTo>
                      <a:pt x="4217" y="433"/>
                      <a:pt x="4351" y="373"/>
                      <a:pt x="4530" y="373"/>
                    </a:cubicBezTo>
                    <a:cubicBezTo>
                      <a:pt x="4649" y="373"/>
                      <a:pt x="4843" y="313"/>
                      <a:pt x="4962" y="313"/>
                    </a:cubicBezTo>
                    <a:lnTo>
                      <a:pt x="5647" y="313"/>
                    </a:lnTo>
                    <a:cubicBezTo>
                      <a:pt x="5841" y="254"/>
                      <a:pt x="5900" y="254"/>
                      <a:pt x="5900" y="254"/>
                    </a:cubicBezTo>
                    <a:cubicBezTo>
                      <a:pt x="5960" y="254"/>
                      <a:pt x="6020" y="254"/>
                      <a:pt x="6020" y="194"/>
                    </a:cubicBezTo>
                    <a:cubicBezTo>
                      <a:pt x="6020" y="120"/>
                      <a:pt x="5960" y="60"/>
                      <a:pt x="5900" y="60"/>
                    </a:cubicBezTo>
                    <a:lnTo>
                      <a:pt x="5841" y="60"/>
                    </a:lnTo>
                    <a:cubicBezTo>
                      <a:pt x="5766" y="1"/>
                      <a:pt x="5707" y="1"/>
                      <a:pt x="5647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2" name="Google Shape;5532;p32"/>
              <p:cNvSpPr/>
              <p:nvPr/>
            </p:nvSpPr>
            <p:spPr>
              <a:xfrm flipH="1">
                <a:off x="2401677" y="1059173"/>
                <a:ext cx="137102" cy="178529"/>
              </a:xfrm>
              <a:custGeom>
                <a:avLst/>
                <a:gdLst/>
                <a:ahLst/>
                <a:cxnLst/>
                <a:rect l="l" t="t" r="r" b="b"/>
                <a:pathLst>
                  <a:path w="4395" h="5723" extrusionOk="0">
                    <a:moveTo>
                      <a:pt x="3565" y="0"/>
                    </a:moveTo>
                    <a:cubicBezTo>
                      <a:pt x="3534" y="0"/>
                      <a:pt x="3503" y="6"/>
                      <a:pt x="3472" y="17"/>
                    </a:cubicBezTo>
                    <a:cubicBezTo>
                      <a:pt x="2980" y="210"/>
                      <a:pt x="180" y="2370"/>
                      <a:pt x="1" y="5722"/>
                    </a:cubicBezTo>
                    <a:cubicBezTo>
                      <a:pt x="1" y="5722"/>
                      <a:pt x="1982" y="5424"/>
                      <a:pt x="3234" y="3249"/>
                    </a:cubicBezTo>
                    <a:cubicBezTo>
                      <a:pt x="4394" y="1264"/>
                      <a:pt x="4032" y="0"/>
                      <a:pt x="35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3" name="Google Shape;5533;p32"/>
              <p:cNvSpPr/>
              <p:nvPr/>
            </p:nvSpPr>
            <p:spPr>
              <a:xfrm flipH="1">
                <a:off x="2593121" y="916987"/>
                <a:ext cx="28824" cy="29105"/>
              </a:xfrm>
              <a:custGeom>
                <a:avLst/>
                <a:gdLst/>
                <a:ahLst/>
                <a:cxnLst/>
                <a:rect l="l" t="t" r="r" b="b"/>
                <a:pathLst>
                  <a:path w="924" h="933" extrusionOk="0">
                    <a:moveTo>
                      <a:pt x="448" y="0"/>
                    </a:moveTo>
                    <a:cubicBezTo>
                      <a:pt x="376" y="0"/>
                      <a:pt x="303" y="15"/>
                      <a:pt x="238" y="46"/>
                    </a:cubicBezTo>
                    <a:cubicBezTo>
                      <a:pt x="119" y="105"/>
                      <a:pt x="0" y="225"/>
                      <a:pt x="0" y="418"/>
                    </a:cubicBezTo>
                    <a:cubicBezTo>
                      <a:pt x="0" y="537"/>
                      <a:pt x="0" y="671"/>
                      <a:pt x="60" y="731"/>
                    </a:cubicBezTo>
                    <a:cubicBezTo>
                      <a:pt x="149" y="865"/>
                      <a:pt x="314" y="932"/>
                      <a:pt x="441" y="932"/>
                    </a:cubicBezTo>
                    <a:cubicBezTo>
                      <a:pt x="483" y="932"/>
                      <a:pt x="521" y="925"/>
                      <a:pt x="551" y="910"/>
                    </a:cubicBezTo>
                    <a:cubicBezTo>
                      <a:pt x="805" y="791"/>
                      <a:pt x="924" y="597"/>
                      <a:pt x="864" y="359"/>
                    </a:cubicBezTo>
                    <a:cubicBezTo>
                      <a:pt x="864" y="126"/>
                      <a:pt x="658" y="0"/>
                      <a:pt x="4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4" name="Google Shape;5534;p32"/>
              <p:cNvSpPr/>
              <p:nvPr/>
            </p:nvSpPr>
            <p:spPr>
              <a:xfrm flipH="1">
                <a:off x="2587069" y="895150"/>
                <a:ext cx="31" cy="3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5" name="Google Shape;5535;p32"/>
              <p:cNvSpPr/>
              <p:nvPr/>
            </p:nvSpPr>
            <p:spPr>
              <a:xfrm flipH="1">
                <a:off x="1413638" y="1071028"/>
                <a:ext cx="39056" cy="48633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1559" extrusionOk="0">
                    <a:moveTo>
                      <a:pt x="660" y="0"/>
                    </a:moveTo>
                    <a:cubicBezTo>
                      <a:pt x="628" y="0"/>
                      <a:pt x="597" y="3"/>
                      <a:pt x="566" y="9"/>
                    </a:cubicBezTo>
                    <a:cubicBezTo>
                      <a:pt x="373" y="9"/>
                      <a:pt x="254" y="128"/>
                      <a:pt x="134" y="262"/>
                    </a:cubicBezTo>
                    <a:cubicBezTo>
                      <a:pt x="0" y="381"/>
                      <a:pt x="0" y="501"/>
                      <a:pt x="0" y="694"/>
                    </a:cubicBezTo>
                    <a:lnTo>
                      <a:pt x="0" y="1007"/>
                    </a:lnTo>
                    <a:cubicBezTo>
                      <a:pt x="0" y="1126"/>
                      <a:pt x="134" y="1320"/>
                      <a:pt x="254" y="1439"/>
                    </a:cubicBezTo>
                    <a:cubicBezTo>
                      <a:pt x="373" y="1499"/>
                      <a:pt x="566" y="1558"/>
                      <a:pt x="686" y="1558"/>
                    </a:cubicBezTo>
                    <a:cubicBezTo>
                      <a:pt x="879" y="1499"/>
                      <a:pt x="1058" y="1439"/>
                      <a:pt x="1118" y="1320"/>
                    </a:cubicBezTo>
                    <a:cubicBezTo>
                      <a:pt x="1252" y="1186"/>
                      <a:pt x="1252" y="1007"/>
                      <a:pt x="1252" y="813"/>
                    </a:cubicBezTo>
                    <a:lnTo>
                      <a:pt x="1252" y="575"/>
                    </a:lnTo>
                    <a:cubicBezTo>
                      <a:pt x="1252" y="239"/>
                      <a:pt x="949" y="0"/>
                      <a:pt x="6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6" name="Google Shape;5536;p32"/>
              <p:cNvSpPr/>
              <p:nvPr/>
            </p:nvSpPr>
            <p:spPr>
              <a:xfrm flipH="1">
                <a:off x="1464299" y="1023424"/>
                <a:ext cx="17220" cy="16908"/>
              </a:xfrm>
              <a:custGeom>
                <a:avLst/>
                <a:gdLst/>
                <a:ahLst/>
                <a:cxnLst/>
                <a:rect l="l" t="t" r="r" b="b"/>
                <a:pathLst>
                  <a:path w="552" h="542" extrusionOk="0">
                    <a:moveTo>
                      <a:pt x="282" y="1"/>
                    </a:moveTo>
                    <a:cubicBezTo>
                      <a:pt x="250" y="1"/>
                      <a:pt x="217" y="15"/>
                      <a:pt x="179" y="45"/>
                    </a:cubicBezTo>
                    <a:cubicBezTo>
                      <a:pt x="162" y="28"/>
                      <a:pt x="139" y="21"/>
                      <a:pt x="116" y="21"/>
                    </a:cubicBezTo>
                    <a:cubicBezTo>
                      <a:pt x="60" y="21"/>
                      <a:pt x="1" y="63"/>
                      <a:pt x="1" y="105"/>
                    </a:cubicBezTo>
                    <a:lnTo>
                      <a:pt x="1" y="299"/>
                    </a:lnTo>
                    <a:cubicBezTo>
                      <a:pt x="35" y="438"/>
                      <a:pt x="177" y="541"/>
                      <a:pt x="312" y="541"/>
                    </a:cubicBezTo>
                    <a:cubicBezTo>
                      <a:pt x="409" y="541"/>
                      <a:pt x="502" y="488"/>
                      <a:pt x="552" y="358"/>
                    </a:cubicBezTo>
                    <a:lnTo>
                      <a:pt x="552" y="164"/>
                    </a:lnTo>
                    <a:cubicBezTo>
                      <a:pt x="492" y="105"/>
                      <a:pt x="492" y="45"/>
                      <a:pt x="373" y="45"/>
                    </a:cubicBezTo>
                    <a:cubicBezTo>
                      <a:pt x="343" y="15"/>
                      <a:pt x="314" y="1"/>
                      <a:pt x="2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7" name="Google Shape;5537;p32"/>
              <p:cNvSpPr/>
              <p:nvPr/>
            </p:nvSpPr>
            <p:spPr>
              <a:xfrm flipH="1">
                <a:off x="2523400" y="928498"/>
                <a:ext cx="42332" cy="37996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18" extrusionOk="0">
                    <a:moveTo>
                      <a:pt x="775" y="1"/>
                    </a:moveTo>
                    <a:cubicBezTo>
                      <a:pt x="656" y="1"/>
                      <a:pt x="533" y="34"/>
                      <a:pt x="433" y="109"/>
                    </a:cubicBezTo>
                    <a:lnTo>
                      <a:pt x="299" y="228"/>
                    </a:lnTo>
                    <a:cubicBezTo>
                      <a:pt x="60" y="422"/>
                      <a:pt x="1" y="734"/>
                      <a:pt x="179" y="973"/>
                    </a:cubicBezTo>
                    <a:cubicBezTo>
                      <a:pt x="315" y="1140"/>
                      <a:pt x="501" y="1218"/>
                      <a:pt x="672" y="1218"/>
                    </a:cubicBezTo>
                    <a:cubicBezTo>
                      <a:pt x="822" y="1218"/>
                      <a:pt x="960" y="1158"/>
                      <a:pt x="1044" y="1047"/>
                    </a:cubicBezTo>
                    <a:cubicBezTo>
                      <a:pt x="1118" y="973"/>
                      <a:pt x="1178" y="913"/>
                      <a:pt x="1178" y="854"/>
                    </a:cubicBezTo>
                    <a:cubicBezTo>
                      <a:pt x="1356" y="675"/>
                      <a:pt x="1356" y="362"/>
                      <a:pt x="1178" y="168"/>
                    </a:cubicBezTo>
                    <a:cubicBezTo>
                      <a:pt x="1100" y="64"/>
                      <a:pt x="941" y="1"/>
                      <a:pt x="7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8" name="Google Shape;5538;p32"/>
              <p:cNvSpPr/>
              <p:nvPr/>
            </p:nvSpPr>
            <p:spPr>
              <a:xfrm flipH="1">
                <a:off x="1985162" y="1147050"/>
                <a:ext cx="253397" cy="107248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3438" extrusionOk="0">
                    <a:moveTo>
                      <a:pt x="1507" y="1"/>
                    </a:moveTo>
                    <a:cubicBezTo>
                      <a:pt x="1061" y="1"/>
                      <a:pt x="673" y="134"/>
                      <a:pt x="492" y="552"/>
                    </a:cubicBezTo>
                    <a:cubicBezTo>
                      <a:pt x="1" y="1728"/>
                      <a:pt x="1863" y="3039"/>
                      <a:pt x="2727" y="3278"/>
                    </a:cubicBezTo>
                    <a:cubicBezTo>
                      <a:pt x="3158" y="3385"/>
                      <a:pt x="3607" y="3437"/>
                      <a:pt x="4059" y="3437"/>
                    </a:cubicBezTo>
                    <a:cubicBezTo>
                      <a:pt x="5495" y="3437"/>
                      <a:pt x="6955" y="2908"/>
                      <a:pt x="7941" y="1922"/>
                    </a:cubicBezTo>
                    <a:cubicBezTo>
                      <a:pt x="8122" y="1741"/>
                      <a:pt x="8069" y="1350"/>
                      <a:pt x="7816" y="1350"/>
                    </a:cubicBezTo>
                    <a:cubicBezTo>
                      <a:pt x="7799" y="1350"/>
                      <a:pt x="7781" y="1352"/>
                      <a:pt x="7762" y="1356"/>
                    </a:cubicBezTo>
                    <a:cubicBezTo>
                      <a:pt x="7315" y="1490"/>
                      <a:pt x="6883" y="1490"/>
                      <a:pt x="6451" y="1490"/>
                    </a:cubicBezTo>
                    <a:cubicBezTo>
                      <a:pt x="5393" y="1296"/>
                      <a:pt x="4217" y="671"/>
                      <a:pt x="3293" y="373"/>
                    </a:cubicBezTo>
                    <a:cubicBezTo>
                      <a:pt x="2859" y="260"/>
                      <a:pt x="2128" y="1"/>
                      <a:pt x="15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9" name="Google Shape;5539;p32"/>
              <p:cNvSpPr/>
              <p:nvPr/>
            </p:nvSpPr>
            <p:spPr>
              <a:xfrm flipH="1">
                <a:off x="1314344" y="798508"/>
                <a:ext cx="118822" cy="161840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5188" extrusionOk="0">
                    <a:moveTo>
                      <a:pt x="864" y="0"/>
                    </a:moveTo>
                    <a:cubicBezTo>
                      <a:pt x="0" y="1728"/>
                      <a:pt x="998" y="4023"/>
                      <a:pt x="2548" y="5080"/>
                    </a:cubicBezTo>
                    <a:cubicBezTo>
                      <a:pt x="2657" y="5156"/>
                      <a:pt x="2769" y="5188"/>
                      <a:pt x="2878" y="5188"/>
                    </a:cubicBezTo>
                    <a:cubicBezTo>
                      <a:pt x="3391" y="5188"/>
                      <a:pt x="3809" y="4464"/>
                      <a:pt x="3292" y="4157"/>
                    </a:cubicBezTo>
                    <a:cubicBezTo>
                      <a:pt x="1609" y="3158"/>
                      <a:pt x="1683" y="1550"/>
                      <a:pt x="8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540" name="Google Shape;5540;p32"/>
            <p:cNvSpPr/>
            <p:nvPr/>
          </p:nvSpPr>
          <p:spPr>
            <a:xfrm rot="10800000">
              <a:off x="8240185" y="1197369"/>
              <a:ext cx="50692" cy="43143"/>
            </a:xfrm>
            <a:custGeom>
              <a:avLst/>
              <a:gdLst/>
              <a:ahLst/>
              <a:cxnLst/>
              <a:rect l="l" t="t" r="r" b="b"/>
              <a:pathLst>
                <a:path w="1625" h="1383" extrusionOk="0">
                  <a:moveTo>
                    <a:pt x="412" y="1"/>
                  </a:moveTo>
                  <a:cubicBezTo>
                    <a:pt x="380" y="1"/>
                    <a:pt x="347" y="4"/>
                    <a:pt x="314" y="12"/>
                  </a:cubicBezTo>
                  <a:cubicBezTo>
                    <a:pt x="1" y="131"/>
                    <a:pt x="1" y="504"/>
                    <a:pt x="194" y="757"/>
                  </a:cubicBezTo>
                  <a:cubicBezTo>
                    <a:pt x="507" y="1010"/>
                    <a:pt x="880" y="1249"/>
                    <a:pt x="1312" y="1383"/>
                  </a:cubicBezTo>
                  <a:cubicBezTo>
                    <a:pt x="1550" y="1383"/>
                    <a:pt x="1624" y="1130"/>
                    <a:pt x="1431" y="951"/>
                  </a:cubicBezTo>
                  <a:cubicBezTo>
                    <a:pt x="1371" y="817"/>
                    <a:pt x="1178" y="757"/>
                    <a:pt x="1058" y="638"/>
                  </a:cubicBezTo>
                  <a:cubicBezTo>
                    <a:pt x="1058" y="578"/>
                    <a:pt x="999" y="504"/>
                    <a:pt x="939" y="444"/>
                  </a:cubicBezTo>
                  <a:lnTo>
                    <a:pt x="880" y="385"/>
                  </a:lnTo>
                  <a:cubicBezTo>
                    <a:pt x="815" y="165"/>
                    <a:pt x="626" y="1"/>
                    <a:pt x="412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1" name="Google Shape;5541;p32"/>
            <p:cNvSpPr/>
            <p:nvPr/>
          </p:nvSpPr>
          <p:spPr>
            <a:xfrm rot="10800000">
              <a:off x="8228581" y="1238266"/>
              <a:ext cx="29292" cy="37216"/>
            </a:xfrm>
            <a:custGeom>
              <a:avLst/>
              <a:gdLst/>
              <a:ahLst/>
              <a:cxnLst/>
              <a:rect l="l" t="t" r="r" b="b"/>
              <a:pathLst>
                <a:path w="939" h="1193" extrusionOk="0">
                  <a:moveTo>
                    <a:pt x="376" y="1"/>
                  </a:moveTo>
                  <a:cubicBezTo>
                    <a:pt x="335" y="1"/>
                    <a:pt x="294" y="6"/>
                    <a:pt x="254" y="16"/>
                  </a:cubicBezTo>
                  <a:cubicBezTo>
                    <a:pt x="0" y="135"/>
                    <a:pt x="0" y="508"/>
                    <a:pt x="194" y="701"/>
                  </a:cubicBezTo>
                  <a:cubicBezTo>
                    <a:pt x="313" y="820"/>
                    <a:pt x="432" y="1074"/>
                    <a:pt x="686" y="1193"/>
                  </a:cubicBezTo>
                  <a:cubicBezTo>
                    <a:pt x="745" y="1193"/>
                    <a:pt x="805" y="1193"/>
                    <a:pt x="805" y="1133"/>
                  </a:cubicBezTo>
                  <a:lnTo>
                    <a:pt x="864" y="1133"/>
                  </a:lnTo>
                  <a:lnTo>
                    <a:pt x="864" y="1074"/>
                  </a:lnTo>
                  <a:cubicBezTo>
                    <a:pt x="939" y="1014"/>
                    <a:pt x="864" y="880"/>
                    <a:pt x="864" y="761"/>
                  </a:cubicBezTo>
                  <a:cubicBezTo>
                    <a:pt x="805" y="642"/>
                    <a:pt x="805" y="508"/>
                    <a:pt x="805" y="329"/>
                  </a:cubicBezTo>
                  <a:cubicBezTo>
                    <a:pt x="755" y="119"/>
                    <a:pt x="573" y="1"/>
                    <a:pt x="376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2" name="Google Shape;5542;p32"/>
            <p:cNvSpPr/>
            <p:nvPr/>
          </p:nvSpPr>
          <p:spPr>
            <a:xfrm rot="10800000">
              <a:off x="8141671" y="969708"/>
              <a:ext cx="90122" cy="144495"/>
            </a:xfrm>
            <a:custGeom>
              <a:avLst/>
              <a:gdLst/>
              <a:ahLst/>
              <a:cxnLst/>
              <a:rect l="l" t="t" r="r" b="b"/>
              <a:pathLst>
                <a:path w="2889" h="4632" extrusionOk="0">
                  <a:moveTo>
                    <a:pt x="2203" y="0"/>
                  </a:moveTo>
                  <a:cubicBezTo>
                    <a:pt x="1712" y="626"/>
                    <a:pt x="848" y="2041"/>
                    <a:pt x="401" y="3099"/>
                  </a:cubicBezTo>
                  <a:cubicBezTo>
                    <a:pt x="1" y="4008"/>
                    <a:pt x="380" y="4631"/>
                    <a:pt x="800" y="4631"/>
                  </a:cubicBezTo>
                  <a:cubicBezTo>
                    <a:pt x="896" y="4631"/>
                    <a:pt x="995" y="4599"/>
                    <a:pt x="1086" y="4529"/>
                  </a:cubicBezTo>
                  <a:cubicBezTo>
                    <a:pt x="2889" y="3159"/>
                    <a:pt x="2204" y="1"/>
                    <a:pt x="2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3" name="Google Shape;5543;p32"/>
            <p:cNvSpPr/>
            <p:nvPr/>
          </p:nvSpPr>
          <p:spPr>
            <a:xfrm rot="10800000">
              <a:off x="8166752" y="1045699"/>
              <a:ext cx="151077" cy="122877"/>
            </a:xfrm>
            <a:custGeom>
              <a:avLst/>
              <a:gdLst/>
              <a:ahLst/>
              <a:cxnLst/>
              <a:rect l="l" t="t" r="r" b="b"/>
              <a:pathLst>
                <a:path w="4843" h="3939" extrusionOk="0">
                  <a:moveTo>
                    <a:pt x="4842" y="0"/>
                  </a:moveTo>
                  <a:cubicBezTo>
                    <a:pt x="4842" y="1"/>
                    <a:pt x="4097" y="939"/>
                    <a:pt x="3293" y="1311"/>
                  </a:cubicBezTo>
                  <a:cubicBezTo>
                    <a:pt x="2414" y="1684"/>
                    <a:pt x="1" y="2548"/>
                    <a:pt x="552" y="3784"/>
                  </a:cubicBezTo>
                  <a:cubicBezTo>
                    <a:pt x="607" y="3885"/>
                    <a:pt x="744" y="3938"/>
                    <a:pt x="937" y="3938"/>
                  </a:cubicBezTo>
                  <a:cubicBezTo>
                    <a:pt x="1827" y="3938"/>
                    <a:pt x="3924" y="2805"/>
                    <a:pt x="48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4" name="Google Shape;5544;p32"/>
            <p:cNvSpPr/>
            <p:nvPr/>
          </p:nvSpPr>
          <p:spPr>
            <a:xfrm rot="10800000">
              <a:off x="8441892" y="4034648"/>
              <a:ext cx="127806" cy="281192"/>
            </a:xfrm>
            <a:custGeom>
              <a:avLst/>
              <a:gdLst/>
              <a:ahLst/>
              <a:cxnLst/>
              <a:rect l="l" t="t" r="r" b="b"/>
              <a:pathLst>
                <a:path w="4097" h="9014" extrusionOk="0">
                  <a:moveTo>
                    <a:pt x="2667" y="7602"/>
                  </a:moveTo>
                  <a:cubicBezTo>
                    <a:pt x="2667" y="7781"/>
                    <a:pt x="2607" y="7975"/>
                    <a:pt x="2488" y="8034"/>
                  </a:cubicBezTo>
                  <a:cubicBezTo>
                    <a:pt x="2548" y="7975"/>
                    <a:pt x="2548" y="7915"/>
                    <a:pt x="2548" y="7841"/>
                  </a:cubicBezTo>
                  <a:cubicBezTo>
                    <a:pt x="2548" y="7781"/>
                    <a:pt x="2607" y="7722"/>
                    <a:pt x="2607" y="7602"/>
                  </a:cubicBezTo>
                  <a:close/>
                  <a:moveTo>
                    <a:pt x="3093" y="0"/>
                  </a:moveTo>
                  <a:cubicBezTo>
                    <a:pt x="2881" y="0"/>
                    <a:pt x="2664" y="62"/>
                    <a:pt x="2488" y="154"/>
                  </a:cubicBezTo>
                  <a:cubicBezTo>
                    <a:pt x="1624" y="586"/>
                    <a:pt x="1058" y="1390"/>
                    <a:pt x="685" y="2254"/>
                  </a:cubicBezTo>
                  <a:cubicBezTo>
                    <a:pt x="626" y="2567"/>
                    <a:pt x="566" y="2820"/>
                    <a:pt x="507" y="3133"/>
                  </a:cubicBezTo>
                  <a:cubicBezTo>
                    <a:pt x="60" y="4057"/>
                    <a:pt x="0" y="5174"/>
                    <a:pt x="253" y="6232"/>
                  </a:cubicBezTo>
                  <a:cubicBezTo>
                    <a:pt x="432" y="7096"/>
                    <a:pt x="879" y="8034"/>
                    <a:pt x="1549" y="8660"/>
                  </a:cubicBezTo>
                  <a:cubicBezTo>
                    <a:pt x="1801" y="8907"/>
                    <a:pt x="2074" y="9014"/>
                    <a:pt x="2337" y="9014"/>
                  </a:cubicBezTo>
                  <a:cubicBezTo>
                    <a:pt x="2930" y="9014"/>
                    <a:pt x="3471" y="8473"/>
                    <a:pt x="3605" y="7781"/>
                  </a:cubicBezTo>
                  <a:cubicBezTo>
                    <a:pt x="3784" y="6723"/>
                    <a:pt x="3233" y="5740"/>
                    <a:pt x="3173" y="4682"/>
                  </a:cubicBezTo>
                  <a:cubicBezTo>
                    <a:pt x="3173" y="4191"/>
                    <a:pt x="3173" y="3625"/>
                    <a:pt x="3292" y="3133"/>
                  </a:cubicBezTo>
                  <a:cubicBezTo>
                    <a:pt x="3412" y="2627"/>
                    <a:pt x="3665" y="2195"/>
                    <a:pt x="3784" y="1703"/>
                  </a:cubicBezTo>
                  <a:cubicBezTo>
                    <a:pt x="3918" y="1271"/>
                    <a:pt x="4097" y="645"/>
                    <a:pt x="3725" y="273"/>
                  </a:cubicBezTo>
                  <a:cubicBezTo>
                    <a:pt x="3560" y="77"/>
                    <a:pt x="3329" y="0"/>
                    <a:pt x="3093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7210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947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4199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717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pPr/>
              <a:t>8/22/2022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174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204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6745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5813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32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4195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5938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4596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283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pPr/>
              <a:t>8/22/2022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20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pPr/>
              <a:t>8/22/2022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18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pPr/>
              <a:t>8/22/2022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44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94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pPr/>
              <a:t>8/22/2022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27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pPr/>
              <a:t>8/22/2022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375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4862825-F999-48A1-A8CC-DBC54813CE2D}" type="datetimeFigureOut">
              <a:rPr lang="en-US" smtClean="0"/>
              <a:pPr/>
              <a:t>8/22/2022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FF53F033-C8A0-416D-82C7-832DA9716A2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2575" y="361950"/>
            <a:ext cx="1247477" cy="124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782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685" r:id="rId13"/>
    <p:sldLayoutId id="2147483686" r:id="rId14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ngolin"/>
              <a:buNone/>
              <a:defRPr sz="2800">
                <a:solidFill>
                  <a:schemeClr val="accent2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Alternates"/>
              <a:buChar char="●"/>
              <a:defRPr sz="1800"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○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■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●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○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■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●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○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 Alternates"/>
              <a:buChar char="■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060631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A3AF0-613C-42C0-81DF-230C2B820C1A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234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slide" Target="slide18.xml"/><Relationship Id="rId18" Type="http://schemas.openxmlformats.org/officeDocument/2006/relationships/image" Target="../media/image30.png"/><Relationship Id="rId26" Type="http://schemas.openxmlformats.org/officeDocument/2006/relationships/image" Target="../media/image36.gif"/><Relationship Id="rId3" Type="http://schemas.openxmlformats.org/officeDocument/2006/relationships/slide" Target="slide12.xml"/><Relationship Id="rId21" Type="http://schemas.openxmlformats.org/officeDocument/2006/relationships/image" Target="../media/image32.png"/><Relationship Id="rId7" Type="http://schemas.openxmlformats.org/officeDocument/2006/relationships/slide" Target="slide15.xml"/><Relationship Id="rId12" Type="http://schemas.openxmlformats.org/officeDocument/2006/relationships/image" Target="../media/image27.png"/><Relationship Id="rId17" Type="http://schemas.openxmlformats.org/officeDocument/2006/relationships/slide" Target="slide14.xml"/><Relationship Id="rId25" Type="http://schemas.openxmlformats.org/officeDocument/2006/relationships/image" Target="../media/image35.gif"/><Relationship Id="rId2" Type="http://schemas.openxmlformats.org/officeDocument/2006/relationships/image" Target="../media/image22.jpg"/><Relationship Id="rId16" Type="http://schemas.openxmlformats.org/officeDocument/2006/relationships/image" Target="../media/image29.png"/><Relationship Id="rId20" Type="http://schemas.openxmlformats.org/officeDocument/2006/relationships/image" Target="../media/image31.png"/><Relationship Id="rId29" Type="http://schemas.openxmlformats.org/officeDocument/2006/relationships/image" Target="../media/image39.gif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4.png"/><Relationship Id="rId11" Type="http://schemas.openxmlformats.org/officeDocument/2006/relationships/slide" Target="slide17.xml"/><Relationship Id="rId24" Type="http://schemas.openxmlformats.org/officeDocument/2006/relationships/image" Target="../media/image6.gif"/><Relationship Id="rId5" Type="http://schemas.openxmlformats.org/officeDocument/2006/relationships/slide" Target="slide11.xml"/><Relationship Id="rId15" Type="http://schemas.openxmlformats.org/officeDocument/2006/relationships/slide" Target="slide19.xml"/><Relationship Id="rId23" Type="http://schemas.openxmlformats.org/officeDocument/2006/relationships/image" Target="../media/image34.png"/><Relationship Id="rId28" Type="http://schemas.openxmlformats.org/officeDocument/2006/relationships/image" Target="../media/image38.gif"/><Relationship Id="rId10" Type="http://schemas.openxmlformats.org/officeDocument/2006/relationships/image" Target="../media/image26.png"/><Relationship Id="rId19" Type="http://schemas.openxmlformats.org/officeDocument/2006/relationships/slide" Target="slide13.xml"/><Relationship Id="rId4" Type="http://schemas.openxmlformats.org/officeDocument/2006/relationships/image" Target="../media/image23.png"/><Relationship Id="rId9" Type="http://schemas.openxmlformats.org/officeDocument/2006/relationships/slide" Target="slide16.xml"/><Relationship Id="rId14" Type="http://schemas.openxmlformats.org/officeDocument/2006/relationships/image" Target="../media/image28.png"/><Relationship Id="rId22" Type="http://schemas.openxmlformats.org/officeDocument/2006/relationships/image" Target="../media/image33.png"/><Relationship Id="rId27" Type="http://schemas.openxmlformats.org/officeDocument/2006/relationships/image" Target="../media/image37.gif"/><Relationship Id="rId30" Type="http://schemas.openxmlformats.org/officeDocument/2006/relationships/slide" Target="slide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gif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gi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gif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gif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4.gif"/><Relationship Id="rId7" Type="http://schemas.openxmlformats.org/officeDocument/2006/relationships/image" Target="../media/image18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10" Type="http://schemas.openxmlformats.org/officeDocument/2006/relationships/image" Target="../media/image21.png"/><Relationship Id="rId4" Type="http://schemas.openxmlformats.org/officeDocument/2006/relationships/image" Target="../media/image15.gif"/><Relationship Id="rId9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5" name="Google Shape;5555;p35"/>
          <p:cNvSpPr txBox="1">
            <a:spLocks noGrp="1"/>
          </p:cNvSpPr>
          <p:nvPr>
            <p:ph type="ctrTitle" idx="4294967295"/>
          </p:nvPr>
        </p:nvSpPr>
        <p:spPr>
          <a:xfrm>
            <a:off x="2367209" y="3013627"/>
            <a:ext cx="7246000" cy="1481853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sz="5867" dirty="0">
                <a:solidFill>
                  <a:schemeClr val="lt1"/>
                </a:solidFill>
              </a:rPr>
              <a:t>MÔN TOÁN - LỚP 4</a:t>
            </a:r>
            <a:endParaRPr sz="5867" dirty="0">
              <a:solidFill>
                <a:schemeClr val="lt1"/>
              </a:solidFill>
            </a:endParaRPr>
          </a:p>
        </p:txBody>
      </p:sp>
      <p:grpSp>
        <p:nvGrpSpPr>
          <p:cNvPr id="5557" name="Google Shape;5557;p35"/>
          <p:cNvGrpSpPr/>
          <p:nvPr/>
        </p:nvGrpSpPr>
        <p:grpSpPr>
          <a:xfrm>
            <a:off x="1054367" y="159140"/>
            <a:ext cx="9930533" cy="719841"/>
            <a:chOff x="790775" y="119354"/>
            <a:chExt cx="7447900" cy="539881"/>
          </a:xfrm>
        </p:grpSpPr>
        <p:sp>
          <p:nvSpPr>
            <p:cNvPr id="5558" name="Google Shape;5558;p35"/>
            <p:cNvSpPr/>
            <p:nvPr/>
          </p:nvSpPr>
          <p:spPr>
            <a:xfrm>
              <a:off x="7123684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59" name="Google Shape;5559;p35"/>
            <p:cNvSpPr/>
            <p:nvPr/>
          </p:nvSpPr>
          <p:spPr>
            <a:xfrm>
              <a:off x="7028883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0" name="Google Shape;5560;p35"/>
            <p:cNvSpPr/>
            <p:nvPr/>
          </p:nvSpPr>
          <p:spPr>
            <a:xfrm>
              <a:off x="463366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6" y="0"/>
                  </a:moveTo>
                  <a:cubicBezTo>
                    <a:pt x="730" y="0"/>
                    <a:pt x="640" y="39"/>
                    <a:pt x="566" y="123"/>
                  </a:cubicBezTo>
                  <a:cubicBezTo>
                    <a:pt x="60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40" y="1269"/>
                    <a:pt x="1443" y="0"/>
                    <a:pt x="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1" name="Google Shape;5561;p35"/>
            <p:cNvSpPr/>
            <p:nvPr/>
          </p:nvSpPr>
          <p:spPr>
            <a:xfrm>
              <a:off x="4538866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4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82" y="7923"/>
                  </a:cubicBezTo>
                  <a:cubicBezTo>
                    <a:pt x="2679" y="8345"/>
                    <a:pt x="5505" y="8635"/>
                    <a:pt x="8409" y="8635"/>
                  </a:cubicBezTo>
                  <a:cubicBezTo>
                    <a:pt x="11458" y="8635"/>
                    <a:pt x="14594" y="8315"/>
                    <a:pt x="15449" y="7491"/>
                  </a:cubicBezTo>
                  <a:cubicBezTo>
                    <a:pt x="17192" y="5808"/>
                    <a:pt x="16566" y="1711"/>
                    <a:pt x="13095" y="475"/>
                  </a:cubicBezTo>
                  <a:cubicBezTo>
                    <a:pt x="12370" y="182"/>
                    <a:pt x="11140" y="0"/>
                    <a:pt x="97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2" name="Google Shape;5562;p35"/>
            <p:cNvSpPr/>
            <p:nvPr/>
          </p:nvSpPr>
          <p:spPr>
            <a:xfrm>
              <a:off x="525731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28" y="0"/>
                  </a:moveTo>
                  <a:cubicBezTo>
                    <a:pt x="720" y="0"/>
                    <a:pt x="627" y="39"/>
                    <a:pt x="552" y="123"/>
                  </a:cubicBezTo>
                  <a:cubicBezTo>
                    <a:pt x="60" y="749"/>
                    <a:pt x="1" y="1181"/>
                    <a:pt x="373" y="1732"/>
                  </a:cubicBezTo>
                  <a:cubicBezTo>
                    <a:pt x="746" y="2239"/>
                    <a:pt x="2787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8" y="6768"/>
                  </a:cubicBezTo>
                  <a:cubicBezTo>
                    <a:pt x="5453" y="6202"/>
                    <a:pt x="5081" y="4220"/>
                    <a:pt x="3591" y="2537"/>
                  </a:cubicBezTo>
                  <a:cubicBezTo>
                    <a:pt x="2539" y="1269"/>
                    <a:pt x="1443" y="0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3" name="Google Shape;5563;p35"/>
            <p:cNvSpPr/>
            <p:nvPr/>
          </p:nvSpPr>
          <p:spPr>
            <a:xfrm>
              <a:off x="5162517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3" y="0"/>
                  </a:moveTo>
                  <a:cubicBezTo>
                    <a:pt x="9362" y="0"/>
                    <a:pt x="8967" y="14"/>
                    <a:pt x="8567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40" y="415"/>
                    <a:pt x="2846" y="1160"/>
                    <a:pt x="1788" y="2516"/>
                  </a:cubicBezTo>
                  <a:cubicBezTo>
                    <a:pt x="1" y="4944"/>
                    <a:pt x="1118" y="7059"/>
                    <a:pt x="1788" y="7730"/>
                  </a:cubicBezTo>
                  <a:cubicBezTo>
                    <a:pt x="1863" y="7864"/>
                    <a:pt x="1922" y="7864"/>
                    <a:pt x="1982" y="7923"/>
                  </a:cubicBezTo>
                  <a:cubicBezTo>
                    <a:pt x="2680" y="8345"/>
                    <a:pt x="5505" y="8635"/>
                    <a:pt x="8410" y="8635"/>
                  </a:cubicBezTo>
                  <a:cubicBezTo>
                    <a:pt x="11459" y="8635"/>
                    <a:pt x="14595" y="8315"/>
                    <a:pt x="15449" y="7491"/>
                  </a:cubicBezTo>
                  <a:cubicBezTo>
                    <a:pt x="17192" y="5808"/>
                    <a:pt x="16567" y="1711"/>
                    <a:pt x="13096" y="475"/>
                  </a:cubicBezTo>
                  <a:cubicBezTo>
                    <a:pt x="12359" y="182"/>
                    <a:pt x="11136" y="0"/>
                    <a:pt x="9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4" name="Google Shape;5564;p35"/>
            <p:cNvSpPr/>
            <p:nvPr/>
          </p:nvSpPr>
          <p:spPr>
            <a:xfrm>
              <a:off x="5880532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5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7" y="0"/>
                    <a:pt x="8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5" name="Google Shape;5565;p35"/>
            <p:cNvSpPr/>
            <p:nvPr/>
          </p:nvSpPr>
          <p:spPr>
            <a:xfrm>
              <a:off x="5785731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3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58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6" name="Google Shape;5566;p35"/>
            <p:cNvSpPr/>
            <p:nvPr/>
          </p:nvSpPr>
          <p:spPr>
            <a:xfrm>
              <a:off x="6507926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7" name="Google Shape;5567;p35"/>
            <p:cNvSpPr/>
            <p:nvPr/>
          </p:nvSpPr>
          <p:spPr>
            <a:xfrm>
              <a:off x="6413124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0" y="1160"/>
                    <a:pt x="1803" y="2516"/>
                  </a:cubicBezTo>
                  <a:cubicBezTo>
                    <a:pt x="0" y="4944"/>
                    <a:pt x="1117" y="7059"/>
                    <a:pt x="1803" y="7730"/>
                  </a:cubicBezTo>
                  <a:cubicBezTo>
                    <a:pt x="1862" y="7864"/>
                    <a:pt x="1996" y="7864"/>
                    <a:pt x="2056" y="7923"/>
                  </a:cubicBezTo>
                  <a:cubicBezTo>
                    <a:pt x="2717" y="8345"/>
                    <a:pt x="5524" y="8635"/>
                    <a:pt x="8421" y="8635"/>
                  </a:cubicBezTo>
                  <a:cubicBezTo>
                    <a:pt x="11461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69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8" name="Google Shape;5568;p35"/>
            <p:cNvSpPr/>
            <p:nvPr/>
          </p:nvSpPr>
          <p:spPr>
            <a:xfrm>
              <a:off x="775107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7" y="6202"/>
                    <a:pt x="515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9" name="Google Shape;5569;p35"/>
            <p:cNvSpPr/>
            <p:nvPr/>
          </p:nvSpPr>
          <p:spPr>
            <a:xfrm>
              <a:off x="7656245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6" y="0"/>
                  </a:moveTo>
                  <a:cubicBezTo>
                    <a:pt x="9363" y="0"/>
                    <a:pt x="8968" y="14"/>
                    <a:pt x="8567" y="43"/>
                  </a:cubicBezTo>
                  <a:cubicBezTo>
                    <a:pt x="8195" y="43"/>
                    <a:pt x="7822" y="102"/>
                    <a:pt x="7450" y="162"/>
                  </a:cubicBezTo>
                  <a:cubicBezTo>
                    <a:pt x="5156" y="415"/>
                    <a:pt x="2861" y="1160"/>
                    <a:pt x="1804" y="2516"/>
                  </a:cubicBezTo>
                  <a:cubicBezTo>
                    <a:pt x="1" y="4944"/>
                    <a:pt x="1118" y="7059"/>
                    <a:pt x="1804" y="7730"/>
                  </a:cubicBezTo>
                  <a:cubicBezTo>
                    <a:pt x="1863" y="7864"/>
                    <a:pt x="1997" y="7864"/>
                    <a:pt x="2057" y="7923"/>
                  </a:cubicBezTo>
                  <a:cubicBezTo>
                    <a:pt x="2718" y="8345"/>
                    <a:pt x="5525" y="8635"/>
                    <a:pt x="8422" y="8635"/>
                  </a:cubicBezTo>
                  <a:cubicBezTo>
                    <a:pt x="11462" y="8635"/>
                    <a:pt x="14603" y="8315"/>
                    <a:pt x="15465" y="7491"/>
                  </a:cubicBezTo>
                  <a:cubicBezTo>
                    <a:pt x="17193" y="5808"/>
                    <a:pt x="16642" y="1711"/>
                    <a:pt x="13170" y="475"/>
                  </a:cubicBezTo>
                  <a:cubicBezTo>
                    <a:pt x="12387" y="182"/>
                    <a:pt x="11145" y="0"/>
                    <a:pt x="9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0" name="Google Shape;5570;p35"/>
            <p:cNvSpPr/>
            <p:nvPr/>
          </p:nvSpPr>
          <p:spPr>
            <a:xfrm>
              <a:off x="3378880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5" y="0"/>
                    <a:pt x="691" y="39"/>
                    <a:pt x="62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1" name="Google Shape;5571;p35"/>
            <p:cNvSpPr/>
            <p:nvPr/>
          </p:nvSpPr>
          <p:spPr>
            <a:xfrm>
              <a:off x="3284079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2" name="Google Shape;5572;p35"/>
            <p:cNvSpPr/>
            <p:nvPr/>
          </p:nvSpPr>
          <p:spPr>
            <a:xfrm>
              <a:off x="88886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3" name="Google Shape;5573;p35"/>
            <p:cNvSpPr/>
            <p:nvPr/>
          </p:nvSpPr>
          <p:spPr>
            <a:xfrm>
              <a:off x="79406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4" name="Google Shape;5574;p35"/>
            <p:cNvSpPr/>
            <p:nvPr/>
          </p:nvSpPr>
          <p:spPr>
            <a:xfrm>
              <a:off x="151207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4" y="674"/>
                    <a:pt x="0" y="1166"/>
                    <a:pt x="373" y="1673"/>
                  </a:cubicBezTo>
                  <a:cubicBezTo>
                    <a:pt x="745" y="2164"/>
                    <a:pt x="280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7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54" y="1260"/>
                    <a:pt x="1447" y="0"/>
                    <a:pt x="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5" name="Google Shape;5575;p35"/>
            <p:cNvSpPr/>
            <p:nvPr/>
          </p:nvSpPr>
          <p:spPr>
            <a:xfrm>
              <a:off x="1417276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6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18" y="7052"/>
                    <a:pt x="1803" y="7738"/>
                  </a:cubicBezTo>
                  <a:cubicBezTo>
                    <a:pt x="1863" y="7797"/>
                    <a:pt x="1997" y="7857"/>
                    <a:pt x="2056" y="7931"/>
                  </a:cubicBezTo>
                  <a:cubicBezTo>
                    <a:pt x="2707" y="8317"/>
                    <a:pt x="5432" y="8590"/>
                    <a:pt x="8278" y="8590"/>
                  </a:cubicBezTo>
                  <a:cubicBezTo>
                    <a:pt x="11362" y="8590"/>
                    <a:pt x="14588" y="8269"/>
                    <a:pt x="15464" y="7425"/>
                  </a:cubicBezTo>
                  <a:cubicBezTo>
                    <a:pt x="17192" y="5756"/>
                    <a:pt x="16641" y="1719"/>
                    <a:pt x="13170" y="482"/>
                  </a:cubicBezTo>
                  <a:cubicBezTo>
                    <a:pt x="12370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6" name="Google Shape;5576;p35"/>
            <p:cNvSpPr/>
            <p:nvPr/>
          </p:nvSpPr>
          <p:spPr>
            <a:xfrm>
              <a:off x="213572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2" y="0"/>
                    <a:pt x="640" y="39"/>
                    <a:pt x="56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7" name="Google Shape;5577;p35"/>
            <p:cNvSpPr/>
            <p:nvPr/>
          </p:nvSpPr>
          <p:spPr>
            <a:xfrm>
              <a:off x="2040927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699" y="8317"/>
                    <a:pt x="5429" y="8590"/>
                    <a:pt x="8283" y="8590"/>
                  </a:cubicBezTo>
                  <a:cubicBezTo>
                    <a:pt x="11377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8" name="Google Shape;5578;p35"/>
            <p:cNvSpPr/>
            <p:nvPr/>
          </p:nvSpPr>
          <p:spPr>
            <a:xfrm>
              <a:off x="2763122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9" name="Google Shape;5579;p35"/>
            <p:cNvSpPr/>
            <p:nvPr/>
          </p:nvSpPr>
          <p:spPr>
            <a:xfrm>
              <a:off x="2668321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1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0" name="Google Shape;5580;p35"/>
            <p:cNvSpPr/>
            <p:nvPr/>
          </p:nvSpPr>
          <p:spPr>
            <a:xfrm>
              <a:off x="400627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1" name="Google Shape;5581;p35"/>
            <p:cNvSpPr/>
            <p:nvPr/>
          </p:nvSpPr>
          <p:spPr>
            <a:xfrm>
              <a:off x="391147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77" y="7052"/>
                    <a:pt x="1803" y="7738"/>
                  </a:cubicBezTo>
                  <a:cubicBezTo>
                    <a:pt x="1922" y="7797"/>
                    <a:pt x="1982" y="7857"/>
                    <a:pt x="2041" y="7931"/>
                  </a:cubicBezTo>
                  <a:cubicBezTo>
                    <a:pt x="2728" y="8317"/>
                    <a:pt x="5472" y="8590"/>
                    <a:pt x="8327" y="8590"/>
                  </a:cubicBezTo>
                  <a:cubicBezTo>
                    <a:pt x="11422" y="8590"/>
                    <a:pt x="14648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2" name="Google Shape;5582;p35">
              <a:hlinkClick r:id="" action="ppaction://noaction"/>
            </p:cNvPr>
            <p:cNvSpPr txBox="1"/>
            <p:nvPr/>
          </p:nvSpPr>
          <p:spPr>
            <a:xfrm>
              <a:off x="7907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3" name="Google Shape;5583;p35"/>
            <p:cNvSpPr txBox="1"/>
            <p:nvPr/>
          </p:nvSpPr>
          <p:spPr>
            <a:xfrm>
              <a:off x="1412281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Oct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4" name="Google Shape;5584;p35"/>
            <p:cNvSpPr txBox="1"/>
            <p:nvPr/>
          </p:nvSpPr>
          <p:spPr>
            <a:xfrm>
              <a:off x="198800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Nov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5" name="Google Shape;5585;p35"/>
            <p:cNvSpPr txBox="1"/>
            <p:nvPr/>
          </p:nvSpPr>
          <p:spPr>
            <a:xfrm>
              <a:off x="26576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Dec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6" name="Google Shape;5586;p35"/>
            <p:cNvSpPr txBox="1"/>
            <p:nvPr/>
          </p:nvSpPr>
          <p:spPr>
            <a:xfrm>
              <a:off x="32334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Jan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7" name="Google Shape;5587;p35"/>
            <p:cNvSpPr txBox="1"/>
            <p:nvPr/>
          </p:nvSpPr>
          <p:spPr>
            <a:xfrm>
              <a:off x="3869194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Feb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8" name="Google Shape;5588;p35"/>
            <p:cNvSpPr txBox="1"/>
            <p:nvPr/>
          </p:nvSpPr>
          <p:spPr>
            <a:xfrm>
              <a:off x="44907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Mar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9" name="Google Shape;5589;p35"/>
            <p:cNvSpPr txBox="1"/>
            <p:nvPr/>
          </p:nvSpPr>
          <p:spPr>
            <a:xfrm>
              <a:off x="511935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Apr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0" name="Google Shape;5590;p35"/>
            <p:cNvSpPr txBox="1"/>
            <p:nvPr/>
          </p:nvSpPr>
          <p:spPr>
            <a:xfrm>
              <a:off x="574085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May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1" name="Google Shape;5591;p35"/>
            <p:cNvSpPr txBox="1"/>
            <p:nvPr/>
          </p:nvSpPr>
          <p:spPr>
            <a:xfrm>
              <a:off x="636712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Jun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2" name="Google Shape;5592;p35"/>
            <p:cNvSpPr txBox="1"/>
            <p:nvPr/>
          </p:nvSpPr>
          <p:spPr>
            <a:xfrm>
              <a:off x="6981488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Jul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3" name="Google Shape;5593;p35"/>
            <p:cNvSpPr txBox="1"/>
            <p:nvPr/>
          </p:nvSpPr>
          <p:spPr>
            <a:xfrm>
              <a:off x="760537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Aug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4" name="Google Shape;5594;p35">
              <a:hlinkClick r:id="" action="ppaction://noaction"/>
            </p:cNvPr>
            <p:cNvSpPr/>
            <p:nvPr/>
          </p:nvSpPr>
          <p:spPr>
            <a:xfrm>
              <a:off x="1466950" y="333030"/>
              <a:ext cx="428700" cy="30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595" name="Google Shape;5595;p35">
            <a:hlinkClick r:id="" action="ppaction://noaction"/>
          </p:cNvPr>
          <p:cNvSpPr/>
          <p:nvPr/>
        </p:nvSpPr>
        <p:spPr>
          <a:xfrm>
            <a:off x="11303267" y="3785400"/>
            <a:ext cx="571600" cy="571600"/>
          </a:xfrm>
          <a:prstGeom prst="teardrop">
            <a:avLst>
              <a:gd name="adj" fmla="val 10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96" name="Google Shape;5596;p35">
            <a:hlinkClick r:id="" action="ppaction://noaction"/>
          </p:cNvPr>
          <p:cNvSpPr txBox="1"/>
          <p:nvPr/>
        </p:nvSpPr>
        <p:spPr>
          <a:xfrm>
            <a:off x="11446400" y="1095333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A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7" name="Google Shape;5597;p35">
            <a:hlinkClick r:id="" action="ppaction://noaction"/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B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8" name="Google Shape;5598;p35">
            <a:hlinkClick r:id="" action="ppaction://noaction"/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C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9" name="Google Shape;5599;p35">
            <a:hlinkClick r:id="" action="ppaction://noaction"/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D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0" name="Google Shape;5600;p35">
            <a:hlinkClick r:id="" action="ppaction://noaction"/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E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1" name="Google Shape;5601;p35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F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2" name="Google Shape;5602;p35">
            <a:hlinkClick r:id="" action="ppaction://noaction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3" name="Google Shape;5603;p35">
            <a:hlinkClick r:id="" action="ppaction://noaction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4" name="Google Shape;5604;p35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5" name="Google Shape;5605;p35">
            <a:hlinkClick r:id="" action="ppaction://noaction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6" name="Google Shape;5606;p35">
            <a:hlinkClick r:id="" action="ppaction://noaction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7" name="Google Shape;5607;p35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8" name="Google Shape;5608;p35">
            <a:hlinkClick r:id="" action="ppaction://noaction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9" name="Google Shape;5609;p35">
            <a:hlinkClick r:id="" action="ppaction://noaction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0" name="Google Shape;5610;p35">
            <a:hlinkClick r:id="" action="ppaction://noaction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1" name="Google Shape;5611;p35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2" name="Google Shape;5612;p35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3" name="Google Shape;5613;p35">
            <a:hlinkClick r:id="" action="ppaction://noaction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23C8EC-2126-4AF5-A840-74B418C902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6725" y="870982"/>
            <a:ext cx="2462997" cy="11766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02606B-773A-4311-880A-B63A87C2AB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6078" y="5414230"/>
            <a:ext cx="3487214" cy="1072989"/>
          </a:xfrm>
          <a:prstGeom prst="rect">
            <a:avLst/>
          </a:prstGeom>
        </p:spPr>
      </p:pic>
      <p:sp>
        <p:nvSpPr>
          <p:cNvPr id="65" name="Google Shape;290;p7">
            <a:extLst>
              <a:ext uri="{FF2B5EF4-FFF2-40B4-BE49-F238E27FC236}">
                <a16:creationId xmlns:a16="http://schemas.microsoft.com/office/drawing/2014/main" id="{34639D91-C2DE-4B34-AC69-834793821610}"/>
              </a:ext>
            </a:extLst>
          </p:cNvPr>
          <p:cNvSpPr txBox="1"/>
          <p:nvPr/>
        </p:nvSpPr>
        <p:spPr>
          <a:xfrm>
            <a:off x="1533920" y="2047612"/>
            <a:ext cx="88557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00206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CHỦ ĐỀ 8: CÁC SỐ ĐẾN 10 000</a:t>
            </a:r>
          </a:p>
        </p:txBody>
      </p:sp>
      <p:sp>
        <p:nvSpPr>
          <p:cNvPr id="66" name="Google Shape;290;p7">
            <a:extLst>
              <a:ext uri="{FF2B5EF4-FFF2-40B4-BE49-F238E27FC236}">
                <a16:creationId xmlns:a16="http://schemas.microsoft.com/office/drawing/2014/main" id="{639394F7-1806-4B06-A71F-0166620519EF}"/>
              </a:ext>
            </a:extLst>
          </p:cNvPr>
          <p:cNvSpPr txBox="1"/>
          <p:nvPr/>
        </p:nvSpPr>
        <p:spPr>
          <a:xfrm>
            <a:off x="1479050" y="3216244"/>
            <a:ext cx="88557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chemeClr val="bg2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		BÀI 47: LÀM QUEN VỚI SỐ LA MÃ</a:t>
            </a:r>
          </a:p>
        </p:txBody>
      </p:sp>
    </p:spTree>
    <p:extLst>
      <p:ext uri="{BB962C8B-B14F-4D97-AF65-F5344CB8AC3E}">
        <p14:creationId xmlns:p14="http://schemas.microsoft.com/office/powerpoint/2010/main" val="420418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3000" b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150818"/>
            <a:ext cx="1634067" cy="1877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82" y="381001"/>
            <a:ext cx="1805516" cy="1706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82" y="3180653"/>
            <a:ext cx="1528233" cy="1909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27" y="2948468"/>
            <a:ext cx="1602316" cy="1413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1" y="4135269"/>
            <a:ext cx="19177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665" y="2961591"/>
            <a:ext cx="1682751" cy="2129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1498" y="4192481"/>
            <a:ext cx="1090084" cy="1153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575" y="787401"/>
            <a:ext cx="1602316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36002"/>
            <a:ext cx="2015067" cy="1722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44" y="787400"/>
            <a:ext cx="1187449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175" y="997485"/>
            <a:ext cx="967709" cy="104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962" y="666170"/>
            <a:ext cx="1148453" cy="1195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715" y="884197"/>
            <a:ext cx="1422400" cy="11441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856" y="4127404"/>
            <a:ext cx="1234929" cy="123492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55" y="3308461"/>
            <a:ext cx="1637884" cy="163788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553" y="2806287"/>
            <a:ext cx="1383884" cy="138388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873" y="3979059"/>
            <a:ext cx="1828800" cy="18288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289" y="3251759"/>
            <a:ext cx="1841500" cy="1493108"/>
          </a:xfrm>
          <a:prstGeom prst="rect">
            <a:avLst/>
          </a:prstGeom>
        </p:spPr>
      </p:pic>
      <p:sp>
        <p:nvSpPr>
          <p:cNvPr id="22" name="Right Arrow 21">
            <a:hlinkClick r:id="rId30" action="ppaction://hlinksldjump"/>
          </p:cNvPr>
          <p:cNvSpPr/>
          <p:nvPr/>
        </p:nvSpPr>
        <p:spPr>
          <a:xfrm>
            <a:off x="10580015" y="6382327"/>
            <a:ext cx="1456491" cy="4429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926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2759" y="-2309"/>
            <a:ext cx="902757" cy="85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09600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000" b="1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V </a:t>
            </a:r>
            <a:r>
              <a:rPr lang="en-US" sz="8000" b="1" dirty="0" err="1">
                <a:latin typeface="Arial" pitchFamily="34" charset="0"/>
                <a:cs typeface="Arial" pitchFamily="34" charset="0"/>
              </a:rPr>
              <a:t>đọc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>
                <a:latin typeface="Arial" pitchFamily="34" charset="0"/>
                <a:cs typeface="Arial" pitchFamily="34" charset="0"/>
              </a:rPr>
              <a:t>là</a:t>
            </a:r>
            <a:endParaRPr lang="en-US" sz="8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2258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8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năm</a:t>
            </a:r>
            <a:endParaRPr lang="en-US" sz="8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78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421889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000" b="1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VII </a:t>
            </a:r>
            <a:r>
              <a:rPr lang="en-US" sz="8000" b="1" dirty="0" err="1">
                <a:latin typeface="Arial" pitchFamily="34" charset="0"/>
                <a:cs typeface="Arial" pitchFamily="34" charset="0"/>
              </a:rPr>
              <a:t>đọc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2258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8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bảy</a:t>
            </a:r>
            <a:endParaRPr lang="en-US" sz="8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687" y="31734"/>
            <a:ext cx="698573" cy="802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62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000" b="1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II </a:t>
            </a:r>
            <a:r>
              <a:rPr lang="en-US" sz="8000" b="1" dirty="0" err="1">
                <a:latin typeface="Arial" pitchFamily="34" charset="0"/>
                <a:cs typeface="Arial" pitchFamily="34" charset="0"/>
              </a:rPr>
              <a:t>đọc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5306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8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hai</a:t>
            </a:r>
            <a:endParaRPr lang="en-US" sz="8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3541" y="177800"/>
            <a:ext cx="777936" cy="665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912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000" b="1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XV </a:t>
            </a:r>
            <a:r>
              <a:rPr lang="en-US" sz="8000" b="1" dirty="0" err="1">
                <a:latin typeface="Arial" pitchFamily="34" charset="0"/>
                <a:cs typeface="Arial" pitchFamily="34" charset="0"/>
              </a:rPr>
              <a:t>đọc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5306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8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mười</a:t>
            </a:r>
            <a:r>
              <a:rPr lang="en-US" sz="8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lăm</a:t>
            </a:r>
            <a:endParaRPr lang="en-US" sz="8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4650" y="177801"/>
            <a:ext cx="801159" cy="751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923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000" b="1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X </a:t>
            </a:r>
            <a:r>
              <a:rPr lang="en-US" sz="8000" b="1" dirty="0" err="1">
                <a:latin typeface="Arial" pitchFamily="34" charset="0"/>
                <a:cs typeface="Arial" pitchFamily="34" charset="0"/>
              </a:rPr>
              <a:t>đọc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5306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8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mười</a:t>
            </a:r>
            <a:endParaRPr lang="en-US" sz="8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9200" y="76201"/>
            <a:ext cx="764117" cy="95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145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914400" y="441564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000" b="1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I </a:t>
            </a:r>
            <a:r>
              <a:rPr lang="en-US" sz="8000" b="1" dirty="0" err="1">
                <a:latin typeface="Arial" pitchFamily="34" charset="0"/>
                <a:cs typeface="Arial" pitchFamily="34" charset="0"/>
              </a:rPr>
              <a:t>đọc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5306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8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một</a:t>
            </a:r>
            <a:endParaRPr lang="en-US" sz="8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0817" y="25664"/>
            <a:ext cx="942625" cy="831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588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000" b="1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IV </a:t>
            </a:r>
            <a:r>
              <a:rPr lang="en-US" sz="8000" b="1" dirty="0" err="1">
                <a:latin typeface="Arial" pitchFamily="34" charset="0"/>
                <a:cs typeface="Arial" pitchFamily="34" charset="0"/>
              </a:rPr>
              <a:t>đọc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>
                <a:latin typeface="Arial" pitchFamily="34" charset="0"/>
                <a:cs typeface="Arial" pitchFamily="34" charset="0"/>
              </a:rPr>
              <a:t>là</a:t>
            </a:r>
            <a:endParaRPr lang="en-US" sz="8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5306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8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Bốn</a:t>
            </a:r>
            <a:endParaRPr lang="en-US" sz="8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1" y="177800"/>
            <a:ext cx="662127" cy="591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88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000" b="1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XIX </a:t>
            </a:r>
            <a:r>
              <a:rPr lang="en-US" sz="8000" b="1" dirty="0" err="1">
                <a:latin typeface="Arial" pitchFamily="34" charset="0"/>
                <a:cs typeface="Arial" pitchFamily="34" charset="0"/>
              </a:rPr>
              <a:t>đọc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5306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8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mười</a:t>
            </a:r>
            <a:r>
              <a:rPr lang="en-US" sz="8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chín</a:t>
            </a:r>
            <a:endParaRPr lang="en-US" sz="8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8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9198" y="83127"/>
            <a:ext cx="642321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654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000" b="1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VI </a:t>
            </a:r>
            <a:r>
              <a:rPr lang="en-US" sz="8000" b="1" dirty="0" err="1">
                <a:latin typeface="Arial" pitchFamily="34" charset="0"/>
                <a:cs typeface="Arial" pitchFamily="34" charset="0"/>
              </a:rPr>
              <a:t>đọc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5306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8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sáu</a:t>
            </a:r>
            <a:endParaRPr lang="en-US" sz="8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9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7989" y="30019"/>
            <a:ext cx="755456" cy="79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952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855180-4AD5-4C91-B73C-59B15B739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4" t="-21" r="8888" b="31923"/>
          <a:stretch/>
        </p:blipFill>
        <p:spPr>
          <a:xfrm flipH="1">
            <a:off x="0" y="0"/>
            <a:ext cx="12192000" cy="6411074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4396172" y="3216973"/>
            <a:ext cx="88557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KHÁM PHÁ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7864B4-57AB-4B81-964A-7B969753DB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8931" y="351923"/>
            <a:ext cx="1632053" cy="131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20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" name="Google Shape;14028;p87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31" name="Google Shape;14031;p87"/>
          <p:cNvSpPr txBox="1">
            <a:spLocks noGrp="1"/>
          </p:cNvSpPr>
          <p:nvPr>
            <p:ph type="subTitle" idx="1"/>
          </p:nvPr>
        </p:nvSpPr>
        <p:spPr>
          <a:xfrm>
            <a:off x="3537476" y="2276451"/>
            <a:ext cx="3831200" cy="67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/>
              <a:t>Priorities</a:t>
            </a:r>
            <a:endParaRPr/>
          </a:p>
        </p:txBody>
      </p:sp>
      <p:sp>
        <p:nvSpPr>
          <p:cNvPr id="14032" name="Google Shape;14032;p87"/>
          <p:cNvSpPr txBox="1">
            <a:spLocks noGrp="1"/>
          </p:cNvSpPr>
          <p:nvPr>
            <p:ph type="title"/>
          </p:nvPr>
        </p:nvSpPr>
        <p:spPr>
          <a:xfrm>
            <a:off x="2791929" y="1221893"/>
            <a:ext cx="6914296" cy="4044311"/>
          </a:xfrm>
          <a:prstGeom prst="rect">
            <a:avLst/>
          </a:prstGeom>
        </p:spPr>
        <p:txBody>
          <a:bodyPr spcFirstLastPara="1" wrap="square" lIns="121900" tIns="121900" rIns="121900" bIns="121900" numCol="1" anchor="b" anchorCtr="0">
            <a:prstTxWarp prst="textCanUp">
              <a:avLst/>
            </a:prstTxWarp>
            <a:noAutofit/>
          </a:bodyPr>
          <a:lstStyle/>
          <a:p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iny" panose="02000903060500060000" pitchFamily="2" charset="0"/>
              </a:rPr>
              <a:t>Tạm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iny" panose="02000903060500060000" pitchFamily="2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iny" panose="02000903060500060000" pitchFamily="2" charset="0"/>
              </a:rPr>
              <a:t>biệt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iny" panose="02000903060500060000" pitchFamily="2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iny" panose="02000903060500060000" pitchFamily="2" charset="0"/>
              </a:rPr>
              <a:t>các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iny" panose="02000903060500060000" pitchFamily="2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iny" panose="02000903060500060000" pitchFamily="2" charset="0"/>
              </a:rPr>
              <a:t>em</a:t>
            </a:r>
            <a:endParaRPr dirty="0">
              <a:solidFill>
                <a:schemeClr val="accent1">
                  <a:lumMod val="50000"/>
                </a:schemeClr>
              </a:solidFill>
              <a:latin typeface="Coiny" panose="02000903060500060000" pitchFamily="2" charset="0"/>
            </a:endParaRPr>
          </a:p>
        </p:txBody>
      </p:sp>
      <p:grpSp>
        <p:nvGrpSpPr>
          <p:cNvPr id="14033" name="Google Shape;14033;p87"/>
          <p:cNvGrpSpPr/>
          <p:nvPr/>
        </p:nvGrpSpPr>
        <p:grpSpPr>
          <a:xfrm>
            <a:off x="5641824" y="3755607"/>
            <a:ext cx="5511789" cy="1862123"/>
            <a:chOff x="2359350" y="3563775"/>
            <a:chExt cx="2209075" cy="848425"/>
          </a:xfrm>
        </p:grpSpPr>
        <p:sp>
          <p:nvSpPr>
            <p:cNvPr id="14034" name="Google Shape;14034;p87"/>
            <p:cNvSpPr/>
            <p:nvPr/>
          </p:nvSpPr>
          <p:spPr>
            <a:xfrm>
              <a:off x="2359350" y="3563775"/>
              <a:ext cx="2209075" cy="15525"/>
            </a:xfrm>
            <a:custGeom>
              <a:avLst/>
              <a:gdLst/>
              <a:ahLst/>
              <a:cxnLst/>
              <a:rect l="l" t="t" r="r" b="b"/>
              <a:pathLst>
                <a:path w="88363" h="621" extrusionOk="0">
                  <a:moveTo>
                    <a:pt x="301" y="1"/>
                  </a:moveTo>
                  <a:cubicBezTo>
                    <a:pt x="76" y="1"/>
                    <a:pt x="1" y="151"/>
                    <a:pt x="1" y="320"/>
                  </a:cubicBezTo>
                  <a:cubicBezTo>
                    <a:pt x="1" y="470"/>
                    <a:pt x="76" y="621"/>
                    <a:pt x="301" y="621"/>
                  </a:cubicBezTo>
                  <a:lnTo>
                    <a:pt x="88044" y="621"/>
                  </a:lnTo>
                  <a:cubicBezTo>
                    <a:pt x="88213" y="621"/>
                    <a:pt x="88363" y="470"/>
                    <a:pt x="88363" y="320"/>
                  </a:cubicBezTo>
                  <a:cubicBezTo>
                    <a:pt x="88363" y="151"/>
                    <a:pt x="88213" y="1"/>
                    <a:pt x="880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5" name="Google Shape;14035;p87"/>
            <p:cNvSpPr/>
            <p:nvPr/>
          </p:nvSpPr>
          <p:spPr>
            <a:xfrm>
              <a:off x="2359350" y="3771900"/>
              <a:ext cx="2209075" cy="15525"/>
            </a:xfrm>
            <a:custGeom>
              <a:avLst/>
              <a:gdLst/>
              <a:ahLst/>
              <a:cxnLst/>
              <a:rect l="l" t="t" r="r" b="b"/>
              <a:pathLst>
                <a:path w="88363" h="621" extrusionOk="0">
                  <a:moveTo>
                    <a:pt x="301" y="0"/>
                  </a:moveTo>
                  <a:cubicBezTo>
                    <a:pt x="76" y="0"/>
                    <a:pt x="1" y="150"/>
                    <a:pt x="1" y="320"/>
                  </a:cubicBezTo>
                  <a:cubicBezTo>
                    <a:pt x="1" y="470"/>
                    <a:pt x="76" y="620"/>
                    <a:pt x="301" y="620"/>
                  </a:cubicBezTo>
                  <a:lnTo>
                    <a:pt x="88044" y="620"/>
                  </a:lnTo>
                  <a:cubicBezTo>
                    <a:pt x="88213" y="620"/>
                    <a:pt x="88363" y="470"/>
                    <a:pt x="88363" y="320"/>
                  </a:cubicBezTo>
                  <a:cubicBezTo>
                    <a:pt x="88363" y="150"/>
                    <a:pt x="88213" y="0"/>
                    <a:pt x="880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6" name="Google Shape;14036;p87"/>
            <p:cNvSpPr/>
            <p:nvPr/>
          </p:nvSpPr>
          <p:spPr>
            <a:xfrm>
              <a:off x="2359350" y="3984763"/>
              <a:ext cx="2209075" cy="16000"/>
            </a:xfrm>
            <a:custGeom>
              <a:avLst/>
              <a:gdLst/>
              <a:ahLst/>
              <a:cxnLst/>
              <a:rect l="l" t="t" r="r" b="b"/>
              <a:pathLst>
                <a:path w="88363" h="640" extrusionOk="0">
                  <a:moveTo>
                    <a:pt x="301" y="1"/>
                  </a:moveTo>
                  <a:cubicBezTo>
                    <a:pt x="76" y="1"/>
                    <a:pt x="1" y="170"/>
                    <a:pt x="1" y="320"/>
                  </a:cubicBezTo>
                  <a:cubicBezTo>
                    <a:pt x="1" y="470"/>
                    <a:pt x="76" y="639"/>
                    <a:pt x="301" y="639"/>
                  </a:cubicBezTo>
                  <a:lnTo>
                    <a:pt x="88044" y="639"/>
                  </a:lnTo>
                  <a:cubicBezTo>
                    <a:pt x="88213" y="639"/>
                    <a:pt x="88363" y="470"/>
                    <a:pt x="88363" y="320"/>
                  </a:cubicBezTo>
                  <a:cubicBezTo>
                    <a:pt x="88363" y="170"/>
                    <a:pt x="88213" y="1"/>
                    <a:pt x="880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7" name="Google Shape;14037;p87"/>
            <p:cNvSpPr/>
            <p:nvPr/>
          </p:nvSpPr>
          <p:spPr>
            <a:xfrm>
              <a:off x="2359350" y="4192863"/>
              <a:ext cx="2209075" cy="16000"/>
            </a:xfrm>
            <a:custGeom>
              <a:avLst/>
              <a:gdLst/>
              <a:ahLst/>
              <a:cxnLst/>
              <a:rect l="l" t="t" r="r" b="b"/>
              <a:pathLst>
                <a:path w="88363" h="640" extrusionOk="0">
                  <a:moveTo>
                    <a:pt x="301" y="1"/>
                  </a:moveTo>
                  <a:cubicBezTo>
                    <a:pt x="76" y="1"/>
                    <a:pt x="1" y="170"/>
                    <a:pt x="1" y="320"/>
                  </a:cubicBezTo>
                  <a:cubicBezTo>
                    <a:pt x="1" y="471"/>
                    <a:pt x="76" y="640"/>
                    <a:pt x="301" y="640"/>
                  </a:cubicBezTo>
                  <a:lnTo>
                    <a:pt x="88044" y="640"/>
                  </a:lnTo>
                  <a:cubicBezTo>
                    <a:pt x="88213" y="640"/>
                    <a:pt x="88363" y="471"/>
                    <a:pt x="88363" y="320"/>
                  </a:cubicBezTo>
                  <a:cubicBezTo>
                    <a:pt x="88363" y="170"/>
                    <a:pt x="88213" y="1"/>
                    <a:pt x="880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8" name="Google Shape;14038;p87"/>
            <p:cNvSpPr/>
            <p:nvPr/>
          </p:nvSpPr>
          <p:spPr>
            <a:xfrm>
              <a:off x="2359350" y="4396700"/>
              <a:ext cx="2209075" cy="15500"/>
            </a:xfrm>
            <a:custGeom>
              <a:avLst/>
              <a:gdLst/>
              <a:ahLst/>
              <a:cxnLst/>
              <a:rect l="l" t="t" r="r" b="b"/>
              <a:pathLst>
                <a:path w="88363" h="620" extrusionOk="0">
                  <a:moveTo>
                    <a:pt x="301" y="0"/>
                  </a:moveTo>
                  <a:cubicBezTo>
                    <a:pt x="76" y="0"/>
                    <a:pt x="1" y="150"/>
                    <a:pt x="1" y="301"/>
                  </a:cubicBezTo>
                  <a:cubicBezTo>
                    <a:pt x="1" y="545"/>
                    <a:pt x="76" y="620"/>
                    <a:pt x="301" y="620"/>
                  </a:cubicBezTo>
                  <a:lnTo>
                    <a:pt x="88044" y="620"/>
                  </a:lnTo>
                  <a:cubicBezTo>
                    <a:pt x="88213" y="620"/>
                    <a:pt x="88363" y="545"/>
                    <a:pt x="88363" y="301"/>
                  </a:cubicBezTo>
                  <a:cubicBezTo>
                    <a:pt x="88363" y="150"/>
                    <a:pt x="88213" y="0"/>
                    <a:pt x="880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039" name="Google Shape;14039;p87"/>
          <p:cNvGrpSpPr/>
          <p:nvPr/>
        </p:nvGrpSpPr>
        <p:grpSpPr>
          <a:xfrm>
            <a:off x="1495248" y="3649452"/>
            <a:ext cx="1630107" cy="2611097"/>
            <a:chOff x="998758" y="3013214"/>
            <a:chExt cx="1042001" cy="1669072"/>
          </a:xfrm>
        </p:grpSpPr>
        <p:sp>
          <p:nvSpPr>
            <p:cNvPr id="14040" name="Google Shape;14040;p87"/>
            <p:cNvSpPr/>
            <p:nvPr/>
          </p:nvSpPr>
          <p:spPr>
            <a:xfrm>
              <a:off x="1006765" y="4381507"/>
              <a:ext cx="213887" cy="220616"/>
            </a:xfrm>
            <a:custGeom>
              <a:avLst/>
              <a:gdLst/>
              <a:ahLst/>
              <a:cxnLst/>
              <a:rect l="l" t="t" r="r" b="b"/>
              <a:pathLst>
                <a:path w="11380" h="11738" extrusionOk="0">
                  <a:moveTo>
                    <a:pt x="10025" y="0"/>
                  </a:moveTo>
                  <a:cubicBezTo>
                    <a:pt x="8441" y="0"/>
                    <a:pt x="4946" y="357"/>
                    <a:pt x="2808" y="3271"/>
                  </a:cubicBezTo>
                  <a:cubicBezTo>
                    <a:pt x="1" y="7130"/>
                    <a:pt x="1555" y="11617"/>
                    <a:pt x="1555" y="11617"/>
                  </a:cubicBezTo>
                  <a:cubicBezTo>
                    <a:pt x="1555" y="11617"/>
                    <a:pt x="1970" y="11738"/>
                    <a:pt x="2653" y="11738"/>
                  </a:cubicBezTo>
                  <a:cubicBezTo>
                    <a:pt x="4078" y="11738"/>
                    <a:pt x="6667" y="11211"/>
                    <a:pt x="9073" y="7957"/>
                  </a:cubicBezTo>
                  <a:cubicBezTo>
                    <a:pt x="11379" y="4825"/>
                    <a:pt x="10853" y="38"/>
                    <a:pt x="10853" y="38"/>
                  </a:cubicBezTo>
                  <a:cubicBezTo>
                    <a:pt x="10853" y="38"/>
                    <a:pt x="10540" y="0"/>
                    <a:pt x="100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1" name="Google Shape;14041;p87"/>
            <p:cNvSpPr/>
            <p:nvPr/>
          </p:nvSpPr>
          <p:spPr>
            <a:xfrm>
              <a:off x="998758" y="4429776"/>
              <a:ext cx="176673" cy="252511"/>
            </a:xfrm>
            <a:custGeom>
              <a:avLst/>
              <a:gdLst/>
              <a:ahLst/>
              <a:cxnLst/>
              <a:rect l="l" t="t" r="r" b="b"/>
              <a:pathLst>
                <a:path w="9400" h="13435" extrusionOk="0">
                  <a:moveTo>
                    <a:pt x="9233" y="1"/>
                  </a:moveTo>
                  <a:cubicBezTo>
                    <a:pt x="9192" y="1"/>
                    <a:pt x="9136" y="26"/>
                    <a:pt x="9073" y="76"/>
                  </a:cubicBezTo>
                  <a:cubicBezTo>
                    <a:pt x="9073" y="76"/>
                    <a:pt x="8873" y="176"/>
                    <a:pt x="8447" y="377"/>
                  </a:cubicBezTo>
                  <a:cubicBezTo>
                    <a:pt x="8246" y="502"/>
                    <a:pt x="8046" y="703"/>
                    <a:pt x="7720" y="803"/>
                  </a:cubicBezTo>
                  <a:cubicBezTo>
                    <a:pt x="7520" y="1003"/>
                    <a:pt x="7194" y="1229"/>
                    <a:pt x="6993" y="1530"/>
                  </a:cubicBezTo>
                  <a:cubicBezTo>
                    <a:pt x="6692" y="1755"/>
                    <a:pt x="6367" y="2056"/>
                    <a:pt x="6066" y="2382"/>
                  </a:cubicBezTo>
                  <a:cubicBezTo>
                    <a:pt x="5740" y="2683"/>
                    <a:pt x="5439" y="3009"/>
                    <a:pt x="5114" y="3410"/>
                  </a:cubicBezTo>
                  <a:cubicBezTo>
                    <a:pt x="4813" y="3735"/>
                    <a:pt x="4487" y="4136"/>
                    <a:pt x="4186" y="4562"/>
                  </a:cubicBezTo>
                  <a:cubicBezTo>
                    <a:pt x="3860" y="4988"/>
                    <a:pt x="3660" y="5389"/>
                    <a:pt x="3334" y="5816"/>
                  </a:cubicBezTo>
                  <a:cubicBezTo>
                    <a:pt x="3033" y="6242"/>
                    <a:pt x="2808" y="6643"/>
                    <a:pt x="2507" y="7069"/>
                  </a:cubicBezTo>
                  <a:cubicBezTo>
                    <a:pt x="2306" y="7495"/>
                    <a:pt x="2081" y="8021"/>
                    <a:pt x="1880" y="8422"/>
                  </a:cubicBezTo>
                  <a:cubicBezTo>
                    <a:pt x="1454" y="9274"/>
                    <a:pt x="1154" y="10101"/>
                    <a:pt x="828" y="10828"/>
                  </a:cubicBezTo>
                  <a:cubicBezTo>
                    <a:pt x="301" y="12182"/>
                    <a:pt x="1" y="13234"/>
                    <a:pt x="1" y="13234"/>
                  </a:cubicBezTo>
                  <a:cubicBezTo>
                    <a:pt x="1" y="13334"/>
                    <a:pt x="101" y="13435"/>
                    <a:pt x="201" y="13435"/>
                  </a:cubicBezTo>
                  <a:cubicBezTo>
                    <a:pt x="301" y="13435"/>
                    <a:pt x="427" y="13435"/>
                    <a:pt x="427" y="13334"/>
                  </a:cubicBezTo>
                  <a:cubicBezTo>
                    <a:pt x="427" y="13334"/>
                    <a:pt x="527" y="13134"/>
                    <a:pt x="728" y="12708"/>
                  </a:cubicBezTo>
                  <a:cubicBezTo>
                    <a:pt x="828" y="12282"/>
                    <a:pt x="1154" y="11655"/>
                    <a:pt x="1454" y="11029"/>
                  </a:cubicBezTo>
                  <a:cubicBezTo>
                    <a:pt x="1555" y="10728"/>
                    <a:pt x="1780" y="10302"/>
                    <a:pt x="1981" y="10001"/>
                  </a:cubicBezTo>
                  <a:cubicBezTo>
                    <a:pt x="2081" y="9575"/>
                    <a:pt x="2306" y="9149"/>
                    <a:pt x="2507" y="8748"/>
                  </a:cubicBezTo>
                  <a:cubicBezTo>
                    <a:pt x="2707" y="8322"/>
                    <a:pt x="3033" y="7896"/>
                    <a:pt x="3234" y="7495"/>
                  </a:cubicBezTo>
                  <a:cubicBezTo>
                    <a:pt x="3434" y="7069"/>
                    <a:pt x="3760" y="6643"/>
                    <a:pt x="4061" y="6242"/>
                  </a:cubicBezTo>
                  <a:cubicBezTo>
                    <a:pt x="4286" y="5816"/>
                    <a:pt x="4587" y="5389"/>
                    <a:pt x="4913" y="4988"/>
                  </a:cubicBezTo>
                  <a:cubicBezTo>
                    <a:pt x="5114" y="4663"/>
                    <a:pt x="5439" y="4262"/>
                    <a:pt x="5740" y="3836"/>
                  </a:cubicBezTo>
                  <a:cubicBezTo>
                    <a:pt x="6066" y="3510"/>
                    <a:pt x="6266" y="3209"/>
                    <a:pt x="6567" y="2883"/>
                  </a:cubicBezTo>
                  <a:cubicBezTo>
                    <a:pt x="6893" y="2582"/>
                    <a:pt x="7093" y="2257"/>
                    <a:pt x="7419" y="1956"/>
                  </a:cubicBezTo>
                  <a:cubicBezTo>
                    <a:pt x="7720" y="1755"/>
                    <a:pt x="7946" y="1530"/>
                    <a:pt x="8146" y="1329"/>
                  </a:cubicBezTo>
                  <a:cubicBezTo>
                    <a:pt x="8347" y="1129"/>
                    <a:pt x="8572" y="903"/>
                    <a:pt x="8773" y="803"/>
                  </a:cubicBezTo>
                  <a:cubicBezTo>
                    <a:pt x="9073" y="502"/>
                    <a:pt x="9299" y="377"/>
                    <a:pt x="9299" y="377"/>
                  </a:cubicBezTo>
                  <a:cubicBezTo>
                    <a:pt x="9399" y="277"/>
                    <a:pt x="9399" y="176"/>
                    <a:pt x="9299" y="76"/>
                  </a:cubicBezTo>
                  <a:cubicBezTo>
                    <a:pt x="9299" y="26"/>
                    <a:pt x="9274" y="1"/>
                    <a:pt x="9233" y="1"/>
                  </a:cubicBezTo>
                  <a:close/>
                </a:path>
              </a:pathLst>
            </a:custGeom>
            <a:solidFill>
              <a:srgbClr val="8236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2" name="Google Shape;14042;p87"/>
            <p:cNvSpPr/>
            <p:nvPr/>
          </p:nvSpPr>
          <p:spPr>
            <a:xfrm>
              <a:off x="1611170" y="3133076"/>
              <a:ext cx="117149" cy="367743"/>
            </a:xfrm>
            <a:custGeom>
              <a:avLst/>
              <a:gdLst/>
              <a:ahLst/>
              <a:cxnLst/>
              <a:rect l="l" t="t" r="r" b="b"/>
              <a:pathLst>
                <a:path w="6233" h="19566" extrusionOk="0">
                  <a:moveTo>
                    <a:pt x="3974" y="0"/>
                  </a:moveTo>
                  <a:cubicBezTo>
                    <a:pt x="3907" y="0"/>
                    <a:pt x="3835" y="14"/>
                    <a:pt x="3760" y="41"/>
                  </a:cubicBezTo>
                  <a:cubicBezTo>
                    <a:pt x="1153" y="969"/>
                    <a:pt x="0" y="19365"/>
                    <a:pt x="0" y="19365"/>
                  </a:cubicBezTo>
                  <a:cubicBezTo>
                    <a:pt x="426" y="19365"/>
                    <a:pt x="827" y="19465"/>
                    <a:pt x="1153" y="19565"/>
                  </a:cubicBezTo>
                  <a:cubicBezTo>
                    <a:pt x="3976" y="15112"/>
                    <a:pt x="6232" y="0"/>
                    <a:pt x="3974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3" name="Google Shape;14043;p87"/>
            <p:cNvSpPr/>
            <p:nvPr/>
          </p:nvSpPr>
          <p:spPr>
            <a:xfrm>
              <a:off x="1386351" y="3140782"/>
              <a:ext cx="130606" cy="365676"/>
            </a:xfrm>
            <a:custGeom>
              <a:avLst/>
              <a:gdLst/>
              <a:ahLst/>
              <a:cxnLst/>
              <a:rect l="l" t="t" r="r" b="b"/>
              <a:pathLst>
                <a:path w="6949" h="19456" extrusionOk="0">
                  <a:moveTo>
                    <a:pt x="2273" y="1"/>
                  </a:moveTo>
                  <a:cubicBezTo>
                    <a:pt x="0" y="1"/>
                    <a:pt x="2741" y="14987"/>
                    <a:pt x="5696" y="19456"/>
                  </a:cubicBezTo>
                  <a:cubicBezTo>
                    <a:pt x="6122" y="19356"/>
                    <a:pt x="6523" y="19255"/>
                    <a:pt x="6949" y="19155"/>
                  </a:cubicBezTo>
                  <a:cubicBezTo>
                    <a:pt x="6748" y="17576"/>
                    <a:pt x="4969" y="884"/>
                    <a:pt x="2463" y="32"/>
                  </a:cubicBezTo>
                  <a:cubicBezTo>
                    <a:pt x="2396" y="11"/>
                    <a:pt x="2332" y="1"/>
                    <a:pt x="2273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4" name="Google Shape;14044;p87"/>
            <p:cNvSpPr/>
            <p:nvPr/>
          </p:nvSpPr>
          <p:spPr>
            <a:xfrm>
              <a:off x="1587618" y="3013214"/>
              <a:ext cx="207234" cy="499364"/>
            </a:xfrm>
            <a:custGeom>
              <a:avLst/>
              <a:gdLst/>
              <a:ahLst/>
              <a:cxnLst/>
              <a:rect l="l" t="t" r="r" b="b"/>
              <a:pathLst>
                <a:path w="11026" h="26569" extrusionOk="0">
                  <a:moveTo>
                    <a:pt x="6080" y="1"/>
                  </a:moveTo>
                  <a:cubicBezTo>
                    <a:pt x="5940" y="1"/>
                    <a:pt x="5793" y="18"/>
                    <a:pt x="5639" y="52"/>
                  </a:cubicBezTo>
                  <a:cubicBezTo>
                    <a:pt x="201" y="1406"/>
                    <a:pt x="0" y="25516"/>
                    <a:pt x="0" y="25516"/>
                  </a:cubicBezTo>
                  <a:cubicBezTo>
                    <a:pt x="426" y="25616"/>
                    <a:pt x="827" y="25616"/>
                    <a:pt x="1253" y="25742"/>
                  </a:cubicBezTo>
                  <a:cubicBezTo>
                    <a:pt x="1253" y="25742"/>
                    <a:pt x="2406" y="7346"/>
                    <a:pt x="5013" y="6418"/>
                  </a:cubicBezTo>
                  <a:cubicBezTo>
                    <a:pt x="5088" y="6391"/>
                    <a:pt x="5160" y="6377"/>
                    <a:pt x="5227" y="6377"/>
                  </a:cubicBezTo>
                  <a:cubicBezTo>
                    <a:pt x="7485" y="6377"/>
                    <a:pt x="5229" y="21489"/>
                    <a:pt x="2406" y="25942"/>
                  </a:cubicBezTo>
                  <a:cubicBezTo>
                    <a:pt x="3033" y="26143"/>
                    <a:pt x="3434" y="26368"/>
                    <a:pt x="3960" y="26569"/>
                  </a:cubicBezTo>
                  <a:cubicBezTo>
                    <a:pt x="8322" y="20891"/>
                    <a:pt x="11026" y="1"/>
                    <a:pt x="6080" y="1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5" name="Google Shape;14045;p87"/>
            <p:cNvSpPr/>
            <p:nvPr/>
          </p:nvSpPr>
          <p:spPr>
            <a:xfrm>
              <a:off x="1316223" y="3022819"/>
              <a:ext cx="224281" cy="497767"/>
            </a:xfrm>
            <a:custGeom>
              <a:avLst/>
              <a:gdLst/>
              <a:ahLst/>
              <a:cxnLst/>
              <a:rect l="l" t="t" r="r" b="b"/>
              <a:pathLst>
                <a:path w="11933" h="26484" extrusionOk="0">
                  <a:moveTo>
                    <a:pt x="4943" y="0"/>
                  </a:moveTo>
                  <a:cubicBezTo>
                    <a:pt x="1" y="0"/>
                    <a:pt x="3380" y="20864"/>
                    <a:pt x="7973" y="26484"/>
                  </a:cubicBezTo>
                  <a:cubicBezTo>
                    <a:pt x="8474" y="26158"/>
                    <a:pt x="8900" y="25957"/>
                    <a:pt x="9427" y="25732"/>
                  </a:cubicBezTo>
                  <a:cubicBezTo>
                    <a:pt x="6472" y="21263"/>
                    <a:pt x="3731" y="6277"/>
                    <a:pt x="6004" y="6277"/>
                  </a:cubicBezTo>
                  <a:cubicBezTo>
                    <a:pt x="6063" y="6277"/>
                    <a:pt x="6127" y="6287"/>
                    <a:pt x="6194" y="6308"/>
                  </a:cubicBezTo>
                  <a:cubicBezTo>
                    <a:pt x="8700" y="7160"/>
                    <a:pt x="10479" y="23852"/>
                    <a:pt x="10680" y="25431"/>
                  </a:cubicBezTo>
                  <a:cubicBezTo>
                    <a:pt x="10981" y="25331"/>
                    <a:pt x="11407" y="25231"/>
                    <a:pt x="11933" y="25105"/>
                  </a:cubicBezTo>
                  <a:cubicBezTo>
                    <a:pt x="11833" y="23125"/>
                    <a:pt x="10580" y="1095"/>
                    <a:pt x="5341" y="43"/>
                  </a:cubicBezTo>
                  <a:cubicBezTo>
                    <a:pt x="5203" y="14"/>
                    <a:pt x="5070" y="0"/>
                    <a:pt x="4943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6" name="Google Shape;14046;p87"/>
            <p:cNvSpPr/>
            <p:nvPr/>
          </p:nvSpPr>
          <p:spPr>
            <a:xfrm>
              <a:off x="1793472" y="4269201"/>
              <a:ext cx="90028" cy="82228"/>
            </a:xfrm>
            <a:custGeom>
              <a:avLst/>
              <a:gdLst/>
              <a:ahLst/>
              <a:cxnLst/>
              <a:rect l="l" t="t" r="r" b="b"/>
              <a:pathLst>
                <a:path w="4790" h="4375" extrusionOk="0">
                  <a:moveTo>
                    <a:pt x="3289" y="1"/>
                  </a:moveTo>
                  <a:cubicBezTo>
                    <a:pt x="2511" y="1"/>
                    <a:pt x="1757" y="1124"/>
                    <a:pt x="1680" y="1201"/>
                  </a:cubicBezTo>
                  <a:cubicBezTo>
                    <a:pt x="1" y="2153"/>
                    <a:pt x="853" y="3281"/>
                    <a:pt x="226" y="4133"/>
                  </a:cubicBezTo>
                  <a:cubicBezTo>
                    <a:pt x="601" y="4300"/>
                    <a:pt x="960" y="4374"/>
                    <a:pt x="1297" y="4374"/>
                  </a:cubicBezTo>
                  <a:cubicBezTo>
                    <a:pt x="3485" y="4374"/>
                    <a:pt x="4789" y="1264"/>
                    <a:pt x="3986" y="374"/>
                  </a:cubicBezTo>
                  <a:cubicBezTo>
                    <a:pt x="3763" y="105"/>
                    <a:pt x="3525" y="1"/>
                    <a:pt x="3289" y="1"/>
                  </a:cubicBezTo>
                  <a:close/>
                </a:path>
              </a:pathLst>
            </a:custGeom>
            <a:solidFill>
              <a:srgbClr val="A568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7" name="Google Shape;14047;p87"/>
            <p:cNvSpPr/>
            <p:nvPr/>
          </p:nvSpPr>
          <p:spPr>
            <a:xfrm>
              <a:off x="1116534" y="3661921"/>
              <a:ext cx="924225" cy="938058"/>
            </a:xfrm>
            <a:custGeom>
              <a:avLst/>
              <a:gdLst/>
              <a:ahLst/>
              <a:cxnLst/>
              <a:rect l="l" t="t" r="r" b="b"/>
              <a:pathLst>
                <a:path w="49174" h="49910" extrusionOk="0">
                  <a:moveTo>
                    <a:pt x="44487" y="1"/>
                  </a:moveTo>
                  <a:cubicBezTo>
                    <a:pt x="42808" y="1"/>
                    <a:pt x="42507" y="1880"/>
                    <a:pt x="42507" y="1880"/>
                  </a:cubicBezTo>
                  <a:cubicBezTo>
                    <a:pt x="42507" y="1880"/>
                    <a:pt x="42022" y="1294"/>
                    <a:pt x="41481" y="1294"/>
                  </a:cubicBezTo>
                  <a:cubicBezTo>
                    <a:pt x="41263" y="1294"/>
                    <a:pt x="41036" y="1389"/>
                    <a:pt x="40828" y="1655"/>
                  </a:cubicBezTo>
                  <a:cubicBezTo>
                    <a:pt x="40101" y="2607"/>
                    <a:pt x="40828" y="3760"/>
                    <a:pt x="40828" y="3760"/>
                  </a:cubicBezTo>
                  <a:cubicBezTo>
                    <a:pt x="37494" y="10226"/>
                    <a:pt x="32682" y="12632"/>
                    <a:pt x="32682" y="12632"/>
                  </a:cubicBezTo>
                  <a:lnTo>
                    <a:pt x="32582" y="12733"/>
                  </a:lnTo>
                  <a:cubicBezTo>
                    <a:pt x="31855" y="11905"/>
                    <a:pt x="31329" y="11479"/>
                    <a:pt x="31229" y="11479"/>
                  </a:cubicBezTo>
                  <a:cubicBezTo>
                    <a:pt x="29249" y="12206"/>
                    <a:pt x="26517" y="12632"/>
                    <a:pt x="23083" y="12632"/>
                  </a:cubicBezTo>
                  <a:cubicBezTo>
                    <a:pt x="21204" y="12532"/>
                    <a:pt x="19524" y="12407"/>
                    <a:pt x="18171" y="12106"/>
                  </a:cubicBezTo>
                  <a:cubicBezTo>
                    <a:pt x="18171" y="12106"/>
                    <a:pt x="17645" y="12632"/>
                    <a:pt x="16918" y="13560"/>
                  </a:cubicBezTo>
                  <a:lnTo>
                    <a:pt x="16918" y="13459"/>
                  </a:lnTo>
                  <a:cubicBezTo>
                    <a:pt x="16918" y="13459"/>
                    <a:pt x="11579" y="12206"/>
                    <a:pt x="8046" y="5214"/>
                  </a:cubicBezTo>
                  <a:cubicBezTo>
                    <a:pt x="8046" y="5214"/>
                    <a:pt x="8672" y="4061"/>
                    <a:pt x="7945" y="3234"/>
                  </a:cubicBezTo>
                  <a:cubicBezTo>
                    <a:pt x="7715" y="3004"/>
                    <a:pt x="7495" y="2920"/>
                    <a:pt x="7295" y="2920"/>
                  </a:cubicBezTo>
                  <a:cubicBezTo>
                    <a:pt x="6754" y="2920"/>
                    <a:pt x="6366" y="3534"/>
                    <a:pt x="6366" y="3534"/>
                  </a:cubicBezTo>
                  <a:cubicBezTo>
                    <a:pt x="6366" y="3534"/>
                    <a:pt x="5987" y="1862"/>
                    <a:pt x="4471" y="1862"/>
                  </a:cubicBezTo>
                  <a:cubicBezTo>
                    <a:pt x="4380" y="1862"/>
                    <a:pt x="4285" y="1868"/>
                    <a:pt x="4186" y="1880"/>
                  </a:cubicBezTo>
                  <a:cubicBezTo>
                    <a:pt x="1880" y="1981"/>
                    <a:pt x="0" y="11479"/>
                    <a:pt x="13885" y="18171"/>
                  </a:cubicBezTo>
                  <a:cubicBezTo>
                    <a:pt x="13058" y="19926"/>
                    <a:pt x="12331" y="22031"/>
                    <a:pt x="11905" y="24312"/>
                  </a:cubicBezTo>
                  <a:cubicBezTo>
                    <a:pt x="11078" y="29951"/>
                    <a:pt x="11705" y="37169"/>
                    <a:pt x="18697" y="39876"/>
                  </a:cubicBezTo>
                  <a:cubicBezTo>
                    <a:pt x="18898" y="41354"/>
                    <a:pt x="19324" y="44688"/>
                    <a:pt x="19950" y="46467"/>
                  </a:cubicBezTo>
                  <a:cubicBezTo>
                    <a:pt x="19950" y="46467"/>
                    <a:pt x="19143" y="46411"/>
                    <a:pt x="18017" y="46411"/>
                  </a:cubicBezTo>
                  <a:cubicBezTo>
                    <a:pt x="15685" y="46411"/>
                    <a:pt x="11989" y="46651"/>
                    <a:pt x="11279" y="48121"/>
                  </a:cubicBezTo>
                  <a:cubicBezTo>
                    <a:pt x="11178" y="48447"/>
                    <a:pt x="11379" y="49074"/>
                    <a:pt x="11705" y="49174"/>
                  </a:cubicBezTo>
                  <a:cubicBezTo>
                    <a:pt x="11705" y="49274"/>
                    <a:pt x="11705" y="49500"/>
                    <a:pt x="11805" y="49600"/>
                  </a:cubicBezTo>
                  <a:cubicBezTo>
                    <a:pt x="11905" y="49901"/>
                    <a:pt x="13058" y="49901"/>
                    <a:pt x="13158" y="49901"/>
                  </a:cubicBezTo>
                  <a:lnTo>
                    <a:pt x="13259" y="49901"/>
                  </a:lnTo>
                  <a:cubicBezTo>
                    <a:pt x="13474" y="49907"/>
                    <a:pt x="13700" y="49910"/>
                    <a:pt x="13934" y="49910"/>
                  </a:cubicBezTo>
                  <a:cubicBezTo>
                    <a:pt x="17459" y="49910"/>
                    <a:pt x="22858" y="49223"/>
                    <a:pt x="22858" y="48447"/>
                  </a:cubicBezTo>
                  <a:cubicBezTo>
                    <a:pt x="22983" y="46567"/>
                    <a:pt x="22858" y="43008"/>
                    <a:pt x="23810" y="41028"/>
                  </a:cubicBezTo>
                  <a:lnTo>
                    <a:pt x="26617" y="41028"/>
                  </a:lnTo>
                  <a:cubicBezTo>
                    <a:pt x="27143" y="41028"/>
                    <a:pt x="27569" y="41028"/>
                    <a:pt x="28096" y="40928"/>
                  </a:cubicBezTo>
                  <a:lnTo>
                    <a:pt x="28096" y="41028"/>
                  </a:lnTo>
                  <a:cubicBezTo>
                    <a:pt x="28823" y="42908"/>
                    <a:pt x="29249" y="46041"/>
                    <a:pt x="29349" y="48447"/>
                  </a:cubicBezTo>
                  <a:cubicBezTo>
                    <a:pt x="29443" y="49223"/>
                    <a:pt x="34870" y="49910"/>
                    <a:pt x="38377" y="49910"/>
                  </a:cubicBezTo>
                  <a:cubicBezTo>
                    <a:pt x="38610" y="49910"/>
                    <a:pt x="38834" y="49907"/>
                    <a:pt x="39048" y="49901"/>
                  </a:cubicBezTo>
                  <a:lnTo>
                    <a:pt x="39148" y="49800"/>
                  </a:lnTo>
                  <a:cubicBezTo>
                    <a:pt x="39274" y="49800"/>
                    <a:pt x="40402" y="49800"/>
                    <a:pt x="40527" y="49500"/>
                  </a:cubicBezTo>
                  <a:cubicBezTo>
                    <a:pt x="40627" y="49374"/>
                    <a:pt x="40627" y="49274"/>
                    <a:pt x="40627" y="49174"/>
                  </a:cubicBezTo>
                  <a:cubicBezTo>
                    <a:pt x="40928" y="49074"/>
                    <a:pt x="41153" y="48347"/>
                    <a:pt x="41028" y="48121"/>
                  </a:cubicBezTo>
                  <a:cubicBezTo>
                    <a:pt x="40335" y="46651"/>
                    <a:pt x="36644" y="46411"/>
                    <a:pt x="34314" y="46411"/>
                  </a:cubicBezTo>
                  <a:cubicBezTo>
                    <a:pt x="33189" y="46411"/>
                    <a:pt x="32382" y="46467"/>
                    <a:pt x="32382" y="46467"/>
                  </a:cubicBezTo>
                  <a:cubicBezTo>
                    <a:pt x="32582" y="44061"/>
                    <a:pt x="32682" y="40402"/>
                    <a:pt x="32682" y="39675"/>
                  </a:cubicBezTo>
                  <a:cubicBezTo>
                    <a:pt x="34261" y="38848"/>
                    <a:pt x="35389" y="37695"/>
                    <a:pt x="36241" y="36442"/>
                  </a:cubicBezTo>
                  <a:cubicBezTo>
                    <a:pt x="36868" y="35590"/>
                    <a:pt x="37394" y="34562"/>
                    <a:pt x="37695" y="33510"/>
                  </a:cubicBezTo>
                  <a:cubicBezTo>
                    <a:pt x="39374" y="28597"/>
                    <a:pt x="38221" y="22758"/>
                    <a:pt x="37494" y="20878"/>
                  </a:cubicBezTo>
                  <a:cubicBezTo>
                    <a:pt x="36868" y="19098"/>
                    <a:pt x="36141" y="17645"/>
                    <a:pt x="35389" y="16492"/>
                  </a:cubicBezTo>
                  <a:cubicBezTo>
                    <a:pt x="49174" y="6893"/>
                    <a:pt x="46893" y="1"/>
                    <a:pt x="44487" y="1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8" name="Google Shape;14048;p87"/>
            <p:cNvSpPr/>
            <p:nvPr/>
          </p:nvSpPr>
          <p:spPr>
            <a:xfrm>
              <a:off x="1442513" y="3877680"/>
              <a:ext cx="270874" cy="50897"/>
            </a:xfrm>
            <a:custGeom>
              <a:avLst/>
              <a:gdLst/>
              <a:ahLst/>
              <a:cxnLst/>
              <a:rect l="l" t="t" r="r" b="b"/>
              <a:pathLst>
                <a:path w="14412" h="2708" extrusionOk="0">
                  <a:moveTo>
                    <a:pt x="13886" y="0"/>
                  </a:moveTo>
                  <a:cubicBezTo>
                    <a:pt x="12006" y="727"/>
                    <a:pt x="9600" y="1153"/>
                    <a:pt x="6467" y="1153"/>
                  </a:cubicBezTo>
                  <a:lnTo>
                    <a:pt x="5740" y="1153"/>
                  </a:lnTo>
                  <a:cubicBezTo>
                    <a:pt x="3861" y="1053"/>
                    <a:pt x="2181" y="928"/>
                    <a:pt x="828" y="627"/>
                  </a:cubicBezTo>
                  <a:cubicBezTo>
                    <a:pt x="828" y="627"/>
                    <a:pt x="502" y="928"/>
                    <a:pt x="1" y="1554"/>
                  </a:cubicBezTo>
                  <a:cubicBezTo>
                    <a:pt x="2081" y="2306"/>
                    <a:pt x="4161" y="2707"/>
                    <a:pt x="6267" y="2707"/>
                  </a:cubicBezTo>
                  <a:cubicBezTo>
                    <a:pt x="9074" y="2707"/>
                    <a:pt x="11906" y="1980"/>
                    <a:pt x="14412" y="426"/>
                  </a:cubicBezTo>
                  <a:cubicBezTo>
                    <a:pt x="14086" y="101"/>
                    <a:pt x="13986" y="0"/>
                    <a:pt x="13886" y="0"/>
                  </a:cubicBezTo>
                  <a:close/>
                </a:path>
              </a:pathLst>
            </a:custGeom>
            <a:solidFill>
              <a:srgbClr val="AE6A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9" name="Google Shape;14049;p87"/>
            <p:cNvSpPr/>
            <p:nvPr/>
          </p:nvSpPr>
          <p:spPr>
            <a:xfrm>
              <a:off x="1318629" y="3485276"/>
              <a:ext cx="510171" cy="422023"/>
            </a:xfrm>
            <a:custGeom>
              <a:avLst/>
              <a:gdLst/>
              <a:ahLst/>
              <a:cxnLst/>
              <a:rect l="l" t="t" r="r" b="b"/>
              <a:pathLst>
                <a:path w="27144" h="22454" extrusionOk="0">
                  <a:moveTo>
                    <a:pt x="14311" y="0"/>
                  </a:moveTo>
                  <a:cubicBezTo>
                    <a:pt x="13785" y="0"/>
                    <a:pt x="13259" y="0"/>
                    <a:pt x="12632" y="100"/>
                  </a:cubicBezTo>
                  <a:lnTo>
                    <a:pt x="11805" y="100"/>
                  </a:lnTo>
                  <a:cubicBezTo>
                    <a:pt x="11279" y="201"/>
                    <a:pt x="10853" y="301"/>
                    <a:pt x="10552" y="401"/>
                  </a:cubicBezTo>
                  <a:cubicBezTo>
                    <a:pt x="10126" y="501"/>
                    <a:pt x="9725" y="627"/>
                    <a:pt x="9299" y="727"/>
                  </a:cubicBezTo>
                  <a:cubicBezTo>
                    <a:pt x="8772" y="927"/>
                    <a:pt x="8346" y="1128"/>
                    <a:pt x="7845" y="1454"/>
                  </a:cubicBezTo>
                  <a:cubicBezTo>
                    <a:pt x="3459" y="3960"/>
                    <a:pt x="3133" y="9399"/>
                    <a:pt x="3133" y="9399"/>
                  </a:cubicBezTo>
                  <a:cubicBezTo>
                    <a:pt x="1253" y="12732"/>
                    <a:pt x="0" y="19925"/>
                    <a:pt x="8045" y="21930"/>
                  </a:cubicBezTo>
                  <a:cubicBezTo>
                    <a:pt x="9299" y="22231"/>
                    <a:pt x="10652" y="22431"/>
                    <a:pt x="12431" y="22431"/>
                  </a:cubicBezTo>
                  <a:cubicBezTo>
                    <a:pt x="12797" y="22446"/>
                    <a:pt x="13153" y="22453"/>
                    <a:pt x="13499" y="22453"/>
                  </a:cubicBezTo>
                  <a:cubicBezTo>
                    <a:pt x="16118" y="22453"/>
                    <a:pt x="18178" y="22046"/>
                    <a:pt x="19750" y="21404"/>
                  </a:cubicBezTo>
                  <a:cubicBezTo>
                    <a:pt x="27143" y="18572"/>
                    <a:pt x="24762" y="10752"/>
                    <a:pt x="23384" y="8973"/>
                  </a:cubicBezTo>
                  <a:cubicBezTo>
                    <a:pt x="23384" y="8973"/>
                    <a:pt x="22883" y="3333"/>
                    <a:pt x="18271" y="1028"/>
                  </a:cubicBezTo>
                  <a:cubicBezTo>
                    <a:pt x="17745" y="827"/>
                    <a:pt x="17344" y="627"/>
                    <a:pt x="16717" y="401"/>
                  </a:cubicBezTo>
                  <a:cubicBezTo>
                    <a:pt x="16391" y="301"/>
                    <a:pt x="15990" y="201"/>
                    <a:pt x="15564" y="201"/>
                  </a:cubicBezTo>
                  <a:cubicBezTo>
                    <a:pt x="15138" y="100"/>
                    <a:pt x="14737" y="100"/>
                    <a:pt x="14311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0" name="Google Shape;14050;p87"/>
            <p:cNvSpPr/>
            <p:nvPr/>
          </p:nvSpPr>
          <p:spPr>
            <a:xfrm>
              <a:off x="1357724" y="4572531"/>
              <a:ext cx="35353" cy="27328"/>
            </a:xfrm>
            <a:custGeom>
              <a:avLst/>
              <a:gdLst/>
              <a:ahLst/>
              <a:cxnLst/>
              <a:rect l="l" t="t" r="r" b="b"/>
              <a:pathLst>
                <a:path w="1881" h="1454" extrusionOk="0">
                  <a:moveTo>
                    <a:pt x="953" y="0"/>
                  </a:moveTo>
                  <a:cubicBezTo>
                    <a:pt x="853" y="100"/>
                    <a:pt x="752" y="201"/>
                    <a:pt x="527" y="201"/>
                  </a:cubicBezTo>
                  <a:cubicBezTo>
                    <a:pt x="427" y="301"/>
                    <a:pt x="427" y="301"/>
                    <a:pt x="326" y="426"/>
                  </a:cubicBezTo>
                  <a:cubicBezTo>
                    <a:pt x="326" y="426"/>
                    <a:pt x="226" y="526"/>
                    <a:pt x="226" y="627"/>
                  </a:cubicBezTo>
                  <a:cubicBezTo>
                    <a:pt x="126" y="727"/>
                    <a:pt x="1" y="927"/>
                    <a:pt x="1" y="1053"/>
                  </a:cubicBezTo>
                  <a:cubicBezTo>
                    <a:pt x="1" y="1253"/>
                    <a:pt x="126" y="1353"/>
                    <a:pt x="226" y="1353"/>
                  </a:cubicBezTo>
                  <a:cubicBezTo>
                    <a:pt x="226" y="1454"/>
                    <a:pt x="326" y="1454"/>
                    <a:pt x="326" y="1454"/>
                  </a:cubicBezTo>
                  <a:lnTo>
                    <a:pt x="427" y="1454"/>
                  </a:lnTo>
                  <a:lnTo>
                    <a:pt x="427" y="1353"/>
                  </a:lnTo>
                  <a:cubicBezTo>
                    <a:pt x="427" y="1353"/>
                    <a:pt x="326" y="1353"/>
                    <a:pt x="326" y="1253"/>
                  </a:cubicBezTo>
                  <a:lnTo>
                    <a:pt x="326" y="1053"/>
                  </a:lnTo>
                  <a:cubicBezTo>
                    <a:pt x="427" y="1053"/>
                    <a:pt x="427" y="1053"/>
                    <a:pt x="427" y="927"/>
                  </a:cubicBezTo>
                  <a:cubicBezTo>
                    <a:pt x="427" y="927"/>
                    <a:pt x="427" y="827"/>
                    <a:pt x="527" y="827"/>
                  </a:cubicBezTo>
                  <a:cubicBezTo>
                    <a:pt x="527" y="827"/>
                    <a:pt x="527" y="727"/>
                    <a:pt x="627" y="727"/>
                  </a:cubicBezTo>
                  <a:cubicBezTo>
                    <a:pt x="627" y="627"/>
                    <a:pt x="752" y="627"/>
                    <a:pt x="752" y="627"/>
                  </a:cubicBezTo>
                  <a:cubicBezTo>
                    <a:pt x="853" y="526"/>
                    <a:pt x="953" y="426"/>
                    <a:pt x="1153" y="426"/>
                  </a:cubicBezTo>
                  <a:cubicBezTo>
                    <a:pt x="1254" y="301"/>
                    <a:pt x="1379" y="301"/>
                    <a:pt x="1479" y="201"/>
                  </a:cubicBezTo>
                  <a:lnTo>
                    <a:pt x="1680" y="201"/>
                  </a:lnTo>
                  <a:lnTo>
                    <a:pt x="1780" y="100"/>
                  </a:lnTo>
                  <a:lnTo>
                    <a:pt x="1880" y="100"/>
                  </a:lnTo>
                  <a:lnTo>
                    <a:pt x="1780" y="0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1" name="Google Shape;14051;p87"/>
            <p:cNvSpPr/>
            <p:nvPr/>
          </p:nvSpPr>
          <p:spPr>
            <a:xfrm>
              <a:off x="1336523" y="4582418"/>
              <a:ext cx="19" cy="7556"/>
            </a:xfrm>
            <a:custGeom>
              <a:avLst/>
              <a:gdLst/>
              <a:ahLst/>
              <a:cxnLst/>
              <a:rect l="l" t="t" r="r" b="b"/>
              <a:pathLst>
                <a:path w="1" h="402" extrusionOk="0">
                  <a:moveTo>
                    <a:pt x="1" y="10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01"/>
                  </a:lnTo>
                  <a:lnTo>
                    <a:pt x="1" y="101"/>
                  </a:lnTo>
                  <a:lnTo>
                    <a:pt x="1" y="201"/>
                  </a:lnTo>
                  <a:lnTo>
                    <a:pt x="1" y="301"/>
                  </a:lnTo>
                  <a:lnTo>
                    <a:pt x="1" y="401"/>
                  </a:lnTo>
                  <a:lnTo>
                    <a:pt x="1" y="301"/>
                  </a:lnTo>
                  <a:lnTo>
                    <a:pt x="1" y="301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2" name="Google Shape;14052;p87"/>
            <p:cNvSpPr/>
            <p:nvPr/>
          </p:nvSpPr>
          <p:spPr>
            <a:xfrm>
              <a:off x="1334173" y="4558867"/>
              <a:ext cx="35353" cy="27328"/>
            </a:xfrm>
            <a:custGeom>
              <a:avLst/>
              <a:gdLst/>
              <a:ahLst/>
              <a:cxnLst/>
              <a:rect l="l" t="t" r="r" b="b"/>
              <a:pathLst>
                <a:path w="1881" h="1454" extrusionOk="0">
                  <a:moveTo>
                    <a:pt x="1880" y="0"/>
                  </a:moveTo>
                  <a:cubicBezTo>
                    <a:pt x="1479" y="0"/>
                    <a:pt x="1053" y="100"/>
                    <a:pt x="627" y="301"/>
                  </a:cubicBezTo>
                  <a:cubicBezTo>
                    <a:pt x="426" y="401"/>
                    <a:pt x="326" y="627"/>
                    <a:pt x="226" y="827"/>
                  </a:cubicBezTo>
                  <a:cubicBezTo>
                    <a:pt x="126" y="928"/>
                    <a:pt x="0" y="1253"/>
                    <a:pt x="0" y="1454"/>
                  </a:cubicBezTo>
                  <a:lnTo>
                    <a:pt x="226" y="1454"/>
                  </a:lnTo>
                  <a:cubicBezTo>
                    <a:pt x="326" y="1153"/>
                    <a:pt x="627" y="827"/>
                    <a:pt x="853" y="627"/>
                  </a:cubicBezTo>
                  <a:cubicBezTo>
                    <a:pt x="1153" y="401"/>
                    <a:pt x="1579" y="301"/>
                    <a:pt x="1880" y="100"/>
                  </a:cubicBezTo>
                  <a:lnTo>
                    <a:pt x="1880" y="0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3" name="Google Shape;14053;p87"/>
            <p:cNvSpPr/>
            <p:nvPr/>
          </p:nvSpPr>
          <p:spPr>
            <a:xfrm>
              <a:off x="1363852" y="4596083"/>
              <a:ext cx="19" cy="8025"/>
            </a:xfrm>
            <a:custGeom>
              <a:avLst/>
              <a:gdLst/>
              <a:ahLst/>
              <a:cxnLst/>
              <a:rect l="l" t="t" r="r" b="b"/>
              <a:pathLst>
                <a:path w="1" h="427" extrusionOk="0">
                  <a:moveTo>
                    <a:pt x="0" y="201"/>
                  </a:moveTo>
                  <a:lnTo>
                    <a:pt x="0" y="301"/>
                  </a:lnTo>
                  <a:lnTo>
                    <a:pt x="0" y="426"/>
                  </a:lnTo>
                  <a:lnTo>
                    <a:pt x="0" y="301"/>
                  </a:lnTo>
                  <a:lnTo>
                    <a:pt x="0" y="201"/>
                  </a:lnTo>
                  <a:lnTo>
                    <a:pt x="0" y="10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4" name="Google Shape;14054;p87"/>
            <p:cNvSpPr/>
            <p:nvPr/>
          </p:nvSpPr>
          <p:spPr>
            <a:xfrm>
              <a:off x="1823151" y="4572531"/>
              <a:ext cx="33474" cy="27328"/>
            </a:xfrm>
            <a:custGeom>
              <a:avLst/>
              <a:gdLst/>
              <a:ahLst/>
              <a:cxnLst/>
              <a:rect l="l" t="t" r="r" b="b"/>
              <a:pathLst>
                <a:path w="1781" h="1454" extrusionOk="0">
                  <a:moveTo>
                    <a:pt x="1" y="0"/>
                  </a:moveTo>
                  <a:lnTo>
                    <a:pt x="101" y="100"/>
                  </a:lnTo>
                  <a:lnTo>
                    <a:pt x="201" y="100"/>
                  </a:lnTo>
                  <a:cubicBezTo>
                    <a:pt x="201" y="201"/>
                    <a:pt x="301" y="201"/>
                    <a:pt x="427" y="201"/>
                  </a:cubicBezTo>
                  <a:cubicBezTo>
                    <a:pt x="527" y="301"/>
                    <a:pt x="627" y="301"/>
                    <a:pt x="727" y="426"/>
                  </a:cubicBezTo>
                  <a:cubicBezTo>
                    <a:pt x="828" y="426"/>
                    <a:pt x="928" y="526"/>
                    <a:pt x="1053" y="526"/>
                  </a:cubicBezTo>
                  <a:cubicBezTo>
                    <a:pt x="1254" y="727"/>
                    <a:pt x="1454" y="827"/>
                    <a:pt x="1454" y="1053"/>
                  </a:cubicBezTo>
                  <a:cubicBezTo>
                    <a:pt x="1554" y="1153"/>
                    <a:pt x="1554" y="1153"/>
                    <a:pt x="1554" y="1253"/>
                  </a:cubicBezTo>
                  <a:lnTo>
                    <a:pt x="1554" y="1353"/>
                  </a:lnTo>
                  <a:lnTo>
                    <a:pt x="1554" y="1454"/>
                  </a:lnTo>
                  <a:lnTo>
                    <a:pt x="1680" y="1353"/>
                  </a:lnTo>
                  <a:lnTo>
                    <a:pt x="1780" y="1253"/>
                  </a:lnTo>
                  <a:lnTo>
                    <a:pt x="1780" y="927"/>
                  </a:lnTo>
                  <a:cubicBezTo>
                    <a:pt x="1780" y="827"/>
                    <a:pt x="1780" y="627"/>
                    <a:pt x="1680" y="526"/>
                  </a:cubicBezTo>
                  <a:cubicBezTo>
                    <a:pt x="1554" y="426"/>
                    <a:pt x="1454" y="301"/>
                    <a:pt x="1254" y="201"/>
                  </a:cubicBezTo>
                  <a:cubicBezTo>
                    <a:pt x="1153" y="100"/>
                    <a:pt x="1053" y="100"/>
                    <a:pt x="828" y="0"/>
                  </a:cubicBez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5" name="Google Shape;14055;p87"/>
            <p:cNvSpPr/>
            <p:nvPr/>
          </p:nvSpPr>
          <p:spPr>
            <a:xfrm>
              <a:off x="1846703" y="4558867"/>
              <a:ext cx="35353" cy="33455"/>
            </a:xfrm>
            <a:custGeom>
              <a:avLst/>
              <a:gdLst/>
              <a:ahLst/>
              <a:cxnLst/>
              <a:rect l="l" t="t" r="r" b="b"/>
              <a:pathLst>
                <a:path w="1881" h="1780" extrusionOk="0">
                  <a:moveTo>
                    <a:pt x="1" y="0"/>
                  </a:moveTo>
                  <a:lnTo>
                    <a:pt x="1" y="100"/>
                  </a:lnTo>
                  <a:lnTo>
                    <a:pt x="101" y="201"/>
                  </a:lnTo>
                  <a:cubicBezTo>
                    <a:pt x="101" y="201"/>
                    <a:pt x="201" y="201"/>
                    <a:pt x="301" y="301"/>
                  </a:cubicBezTo>
                  <a:cubicBezTo>
                    <a:pt x="527" y="401"/>
                    <a:pt x="828" y="527"/>
                    <a:pt x="1053" y="727"/>
                  </a:cubicBezTo>
                  <a:cubicBezTo>
                    <a:pt x="1354" y="928"/>
                    <a:pt x="1454" y="1153"/>
                    <a:pt x="1555" y="1354"/>
                  </a:cubicBezTo>
                  <a:lnTo>
                    <a:pt x="1555" y="1454"/>
                  </a:lnTo>
                  <a:cubicBezTo>
                    <a:pt x="1680" y="1454"/>
                    <a:pt x="1680" y="1554"/>
                    <a:pt x="1680" y="1554"/>
                  </a:cubicBezTo>
                  <a:lnTo>
                    <a:pt x="1680" y="1654"/>
                  </a:lnTo>
                  <a:lnTo>
                    <a:pt x="1680" y="1780"/>
                  </a:lnTo>
                  <a:cubicBezTo>
                    <a:pt x="1780" y="1780"/>
                    <a:pt x="1780" y="1780"/>
                    <a:pt x="1780" y="1654"/>
                  </a:cubicBezTo>
                  <a:cubicBezTo>
                    <a:pt x="1780" y="1654"/>
                    <a:pt x="1880" y="1654"/>
                    <a:pt x="1880" y="1554"/>
                  </a:cubicBezTo>
                  <a:lnTo>
                    <a:pt x="1880" y="1454"/>
                  </a:lnTo>
                  <a:lnTo>
                    <a:pt x="1880" y="1253"/>
                  </a:lnTo>
                  <a:cubicBezTo>
                    <a:pt x="1880" y="1028"/>
                    <a:pt x="1780" y="928"/>
                    <a:pt x="1680" y="727"/>
                  </a:cubicBezTo>
                  <a:cubicBezTo>
                    <a:pt x="1555" y="627"/>
                    <a:pt x="1454" y="527"/>
                    <a:pt x="1354" y="401"/>
                  </a:cubicBezTo>
                  <a:cubicBezTo>
                    <a:pt x="1053" y="201"/>
                    <a:pt x="728" y="100"/>
                    <a:pt x="427" y="0"/>
                  </a:cubicBez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6" name="Google Shape;14056;p87"/>
            <p:cNvSpPr/>
            <p:nvPr/>
          </p:nvSpPr>
          <p:spPr>
            <a:xfrm>
              <a:off x="1479729" y="3683123"/>
              <a:ext cx="27347" cy="27817"/>
            </a:xfrm>
            <a:custGeom>
              <a:avLst/>
              <a:gdLst/>
              <a:ahLst/>
              <a:cxnLst/>
              <a:rect l="l" t="t" r="r" b="b"/>
              <a:pathLst>
                <a:path w="1455" h="1480" extrusionOk="0">
                  <a:moveTo>
                    <a:pt x="728" y="0"/>
                  </a:moveTo>
                  <a:cubicBezTo>
                    <a:pt x="302" y="0"/>
                    <a:pt x="1" y="326"/>
                    <a:pt x="1" y="752"/>
                  </a:cubicBezTo>
                  <a:cubicBezTo>
                    <a:pt x="1" y="1153"/>
                    <a:pt x="302" y="1479"/>
                    <a:pt x="728" y="1479"/>
                  </a:cubicBezTo>
                  <a:cubicBezTo>
                    <a:pt x="1154" y="1479"/>
                    <a:pt x="1454" y="1153"/>
                    <a:pt x="1454" y="752"/>
                  </a:cubicBezTo>
                  <a:cubicBezTo>
                    <a:pt x="1454" y="326"/>
                    <a:pt x="1154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7" name="Google Shape;14057;p87"/>
            <p:cNvSpPr/>
            <p:nvPr/>
          </p:nvSpPr>
          <p:spPr>
            <a:xfrm>
              <a:off x="1621057" y="3683123"/>
              <a:ext cx="27347" cy="27817"/>
            </a:xfrm>
            <a:custGeom>
              <a:avLst/>
              <a:gdLst/>
              <a:ahLst/>
              <a:cxnLst/>
              <a:rect l="l" t="t" r="r" b="b"/>
              <a:pathLst>
                <a:path w="1455" h="1480" extrusionOk="0">
                  <a:moveTo>
                    <a:pt x="727" y="0"/>
                  </a:moveTo>
                  <a:cubicBezTo>
                    <a:pt x="301" y="0"/>
                    <a:pt x="1" y="326"/>
                    <a:pt x="1" y="752"/>
                  </a:cubicBezTo>
                  <a:cubicBezTo>
                    <a:pt x="1" y="1153"/>
                    <a:pt x="301" y="1479"/>
                    <a:pt x="727" y="1479"/>
                  </a:cubicBezTo>
                  <a:cubicBezTo>
                    <a:pt x="1154" y="1479"/>
                    <a:pt x="1454" y="1153"/>
                    <a:pt x="1454" y="752"/>
                  </a:cubicBezTo>
                  <a:cubicBezTo>
                    <a:pt x="1454" y="326"/>
                    <a:pt x="1154" y="0"/>
                    <a:pt x="7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8" name="Google Shape;14058;p87"/>
            <p:cNvSpPr/>
            <p:nvPr/>
          </p:nvSpPr>
          <p:spPr>
            <a:xfrm>
              <a:off x="1467963" y="3629911"/>
              <a:ext cx="35335" cy="27178"/>
            </a:xfrm>
            <a:custGeom>
              <a:avLst/>
              <a:gdLst/>
              <a:ahLst/>
              <a:cxnLst/>
              <a:rect l="l" t="t" r="r" b="b"/>
              <a:pathLst>
                <a:path w="1880" h="1446" extrusionOk="0">
                  <a:moveTo>
                    <a:pt x="1257" y="0"/>
                  </a:moveTo>
                  <a:cubicBezTo>
                    <a:pt x="1005" y="0"/>
                    <a:pt x="707" y="145"/>
                    <a:pt x="527" y="325"/>
                  </a:cubicBezTo>
                  <a:cubicBezTo>
                    <a:pt x="100" y="751"/>
                    <a:pt x="0" y="1177"/>
                    <a:pt x="201" y="1378"/>
                  </a:cubicBezTo>
                  <a:cubicBezTo>
                    <a:pt x="225" y="1426"/>
                    <a:pt x="268" y="1445"/>
                    <a:pt x="323" y="1445"/>
                  </a:cubicBezTo>
                  <a:cubicBezTo>
                    <a:pt x="499" y="1445"/>
                    <a:pt x="799" y="1253"/>
                    <a:pt x="1028" y="1177"/>
                  </a:cubicBezTo>
                  <a:cubicBezTo>
                    <a:pt x="1354" y="952"/>
                    <a:pt x="1880" y="751"/>
                    <a:pt x="1654" y="225"/>
                  </a:cubicBezTo>
                  <a:cubicBezTo>
                    <a:pt x="1574" y="65"/>
                    <a:pt x="1426" y="0"/>
                    <a:pt x="1257" y="0"/>
                  </a:cubicBezTo>
                  <a:close/>
                </a:path>
              </a:pathLst>
            </a:custGeom>
            <a:solidFill>
              <a:srgbClr val="8C4B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9" name="Google Shape;14059;p87"/>
            <p:cNvSpPr/>
            <p:nvPr/>
          </p:nvSpPr>
          <p:spPr>
            <a:xfrm>
              <a:off x="1624835" y="3625945"/>
              <a:ext cx="35335" cy="26651"/>
            </a:xfrm>
            <a:custGeom>
              <a:avLst/>
              <a:gdLst/>
              <a:ahLst/>
              <a:cxnLst/>
              <a:rect l="l" t="t" r="r" b="b"/>
              <a:pathLst>
                <a:path w="1880" h="1418" extrusionOk="0">
                  <a:moveTo>
                    <a:pt x="646" y="0"/>
                  </a:moveTo>
                  <a:cubicBezTo>
                    <a:pt x="488" y="0"/>
                    <a:pt x="366" y="67"/>
                    <a:pt x="326" y="235"/>
                  </a:cubicBezTo>
                  <a:cubicBezTo>
                    <a:pt x="0" y="762"/>
                    <a:pt x="526" y="962"/>
                    <a:pt x="827" y="1163"/>
                  </a:cubicBezTo>
                  <a:cubicBezTo>
                    <a:pt x="1120" y="1249"/>
                    <a:pt x="1365" y="1418"/>
                    <a:pt x="1555" y="1418"/>
                  </a:cubicBezTo>
                  <a:cubicBezTo>
                    <a:pt x="1642" y="1418"/>
                    <a:pt x="1717" y="1382"/>
                    <a:pt x="1780" y="1288"/>
                  </a:cubicBezTo>
                  <a:cubicBezTo>
                    <a:pt x="1880" y="1063"/>
                    <a:pt x="1780" y="762"/>
                    <a:pt x="1454" y="336"/>
                  </a:cubicBezTo>
                  <a:cubicBezTo>
                    <a:pt x="1212" y="154"/>
                    <a:pt x="888" y="0"/>
                    <a:pt x="646" y="0"/>
                  </a:cubicBezTo>
                  <a:close/>
                </a:path>
              </a:pathLst>
            </a:custGeom>
            <a:solidFill>
              <a:srgbClr val="8C4B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0" name="Google Shape;14060;p87"/>
            <p:cNvSpPr/>
            <p:nvPr/>
          </p:nvSpPr>
          <p:spPr>
            <a:xfrm>
              <a:off x="1562169" y="3720809"/>
              <a:ext cx="7556" cy="47119"/>
            </a:xfrm>
            <a:custGeom>
              <a:avLst/>
              <a:gdLst/>
              <a:ahLst/>
              <a:cxnLst/>
              <a:rect l="l" t="t" r="r" b="b"/>
              <a:pathLst>
                <a:path w="402" h="2507" extrusionOk="0">
                  <a:moveTo>
                    <a:pt x="201" y="0"/>
                  </a:moveTo>
                  <a:cubicBezTo>
                    <a:pt x="101" y="0"/>
                    <a:pt x="1" y="101"/>
                    <a:pt x="1" y="201"/>
                  </a:cubicBezTo>
                  <a:lnTo>
                    <a:pt x="1" y="2281"/>
                  </a:lnTo>
                  <a:cubicBezTo>
                    <a:pt x="1" y="2381"/>
                    <a:pt x="101" y="2507"/>
                    <a:pt x="201" y="2507"/>
                  </a:cubicBezTo>
                  <a:cubicBezTo>
                    <a:pt x="302" y="2507"/>
                    <a:pt x="402" y="2381"/>
                    <a:pt x="402" y="2281"/>
                  </a:cubicBezTo>
                  <a:lnTo>
                    <a:pt x="402" y="201"/>
                  </a:lnTo>
                  <a:cubicBezTo>
                    <a:pt x="402" y="101"/>
                    <a:pt x="302" y="0"/>
                    <a:pt x="201" y="0"/>
                  </a:cubicBezTo>
                  <a:close/>
                </a:path>
              </a:pathLst>
            </a:custGeom>
            <a:solidFill>
              <a:srgbClr val="844B3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1" name="Google Shape;14061;p87"/>
            <p:cNvSpPr/>
            <p:nvPr/>
          </p:nvSpPr>
          <p:spPr>
            <a:xfrm>
              <a:off x="1505179" y="3734473"/>
              <a:ext cx="123427" cy="35353"/>
            </a:xfrm>
            <a:custGeom>
              <a:avLst/>
              <a:gdLst/>
              <a:ahLst/>
              <a:cxnLst/>
              <a:rect l="l" t="t" r="r" b="b"/>
              <a:pathLst>
                <a:path w="6567" h="1881" extrusionOk="0">
                  <a:moveTo>
                    <a:pt x="6466" y="0"/>
                  </a:moveTo>
                  <a:cubicBezTo>
                    <a:pt x="6366" y="0"/>
                    <a:pt x="6266" y="0"/>
                    <a:pt x="6266" y="101"/>
                  </a:cubicBezTo>
                  <a:cubicBezTo>
                    <a:pt x="6266" y="101"/>
                    <a:pt x="6166" y="101"/>
                    <a:pt x="6065" y="301"/>
                  </a:cubicBezTo>
                  <a:cubicBezTo>
                    <a:pt x="5940" y="401"/>
                    <a:pt x="5740" y="527"/>
                    <a:pt x="5439" y="727"/>
                  </a:cubicBezTo>
                  <a:cubicBezTo>
                    <a:pt x="5113" y="827"/>
                    <a:pt x="4812" y="928"/>
                    <a:pt x="4486" y="1028"/>
                  </a:cubicBezTo>
                  <a:cubicBezTo>
                    <a:pt x="4286" y="1153"/>
                    <a:pt x="4060" y="1153"/>
                    <a:pt x="3860" y="1153"/>
                  </a:cubicBezTo>
                  <a:cubicBezTo>
                    <a:pt x="3760" y="1253"/>
                    <a:pt x="3659" y="1253"/>
                    <a:pt x="3559" y="1253"/>
                  </a:cubicBezTo>
                  <a:lnTo>
                    <a:pt x="2607" y="1253"/>
                  </a:lnTo>
                  <a:cubicBezTo>
                    <a:pt x="2506" y="1253"/>
                    <a:pt x="2306" y="1153"/>
                    <a:pt x="2080" y="1153"/>
                  </a:cubicBezTo>
                  <a:cubicBezTo>
                    <a:pt x="1880" y="1153"/>
                    <a:pt x="1679" y="1028"/>
                    <a:pt x="1554" y="1028"/>
                  </a:cubicBezTo>
                  <a:cubicBezTo>
                    <a:pt x="1354" y="928"/>
                    <a:pt x="1253" y="827"/>
                    <a:pt x="1053" y="827"/>
                  </a:cubicBezTo>
                  <a:cubicBezTo>
                    <a:pt x="827" y="627"/>
                    <a:pt x="627" y="527"/>
                    <a:pt x="426" y="401"/>
                  </a:cubicBezTo>
                  <a:cubicBezTo>
                    <a:pt x="426" y="301"/>
                    <a:pt x="301" y="301"/>
                    <a:pt x="301" y="301"/>
                  </a:cubicBezTo>
                  <a:lnTo>
                    <a:pt x="201" y="201"/>
                  </a:lnTo>
                  <a:cubicBezTo>
                    <a:pt x="201" y="201"/>
                    <a:pt x="156" y="156"/>
                    <a:pt x="97" y="156"/>
                  </a:cubicBezTo>
                  <a:cubicBezTo>
                    <a:pt x="67" y="156"/>
                    <a:pt x="34" y="167"/>
                    <a:pt x="0" y="201"/>
                  </a:cubicBezTo>
                  <a:lnTo>
                    <a:pt x="0" y="401"/>
                  </a:lnTo>
                  <a:lnTo>
                    <a:pt x="0" y="527"/>
                  </a:lnTo>
                  <a:cubicBezTo>
                    <a:pt x="100" y="527"/>
                    <a:pt x="100" y="627"/>
                    <a:pt x="201" y="627"/>
                  </a:cubicBezTo>
                  <a:cubicBezTo>
                    <a:pt x="301" y="827"/>
                    <a:pt x="527" y="1028"/>
                    <a:pt x="827" y="1253"/>
                  </a:cubicBezTo>
                  <a:cubicBezTo>
                    <a:pt x="928" y="1354"/>
                    <a:pt x="1153" y="1454"/>
                    <a:pt x="1354" y="1454"/>
                  </a:cubicBezTo>
                  <a:cubicBezTo>
                    <a:pt x="1554" y="1554"/>
                    <a:pt x="1679" y="1654"/>
                    <a:pt x="1980" y="1654"/>
                  </a:cubicBezTo>
                  <a:cubicBezTo>
                    <a:pt x="2181" y="1780"/>
                    <a:pt x="2406" y="1780"/>
                    <a:pt x="2607" y="1880"/>
                  </a:cubicBezTo>
                  <a:lnTo>
                    <a:pt x="3334" y="1880"/>
                  </a:lnTo>
                  <a:cubicBezTo>
                    <a:pt x="3559" y="1880"/>
                    <a:pt x="3760" y="1880"/>
                    <a:pt x="3960" y="1780"/>
                  </a:cubicBezTo>
                  <a:cubicBezTo>
                    <a:pt x="4186" y="1780"/>
                    <a:pt x="4386" y="1654"/>
                    <a:pt x="4587" y="1654"/>
                  </a:cubicBezTo>
                  <a:cubicBezTo>
                    <a:pt x="5013" y="1454"/>
                    <a:pt x="5439" y="1253"/>
                    <a:pt x="5740" y="1153"/>
                  </a:cubicBezTo>
                  <a:lnTo>
                    <a:pt x="6366" y="527"/>
                  </a:lnTo>
                  <a:cubicBezTo>
                    <a:pt x="6466" y="401"/>
                    <a:pt x="6466" y="301"/>
                    <a:pt x="6466" y="301"/>
                  </a:cubicBezTo>
                  <a:cubicBezTo>
                    <a:pt x="6567" y="201"/>
                    <a:pt x="6567" y="101"/>
                    <a:pt x="6466" y="0"/>
                  </a:cubicBezTo>
                  <a:close/>
                </a:path>
              </a:pathLst>
            </a:custGeom>
            <a:solidFill>
              <a:srgbClr val="2A01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2" name="Google Shape;14062;p87"/>
            <p:cNvSpPr/>
            <p:nvPr/>
          </p:nvSpPr>
          <p:spPr>
            <a:xfrm>
              <a:off x="1393061" y="3712802"/>
              <a:ext cx="106004" cy="106004"/>
            </a:xfrm>
            <a:custGeom>
              <a:avLst/>
              <a:gdLst/>
              <a:ahLst/>
              <a:cxnLst/>
              <a:rect l="l" t="t" r="r" b="b"/>
              <a:pathLst>
                <a:path w="5640" h="5640" extrusionOk="0">
                  <a:moveTo>
                    <a:pt x="2832" y="0"/>
                  </a:moveTo>
                  <a:cubicBezTo>
                    <a:pt x="1253" y="0"/>
                    <a:pt x="0" y="1254"/>
                    <a:pt x="0" y="2807"/>
                  </a:cubicBezTo>
                  <a:cubicBezTo>
                    <a:pt x="0" y="4386"/>
                    <a:pt x="1253" y="5640"/>
                    <a:pt x="2832" y="5640"/>
                  </a:cubicBezTo>
                  <a:cubicBezTo>
                    <a:pt x="4386" y="5640"/>
                    <a:pt x="5639" y="4386"/>
                    <a:pt x="5639" y="2807"/>
                  </a:cubicBezTo>
                  <a:cubicBezTo>
                    <a:pt x="5639" y="1254"/>
                    <a:pt x="4386" y="0"/>
                    <a:pt x="28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3" name="Google Shape;14063;p87"/>
            <p:cNvSpPr/>
            <p:nvPr/>
          </p:nvSpPr>
          <p:spPr>
            <a:xfrm>
              <a:off x="1650266" y="3710922"/>
              <a:ext cx="106004" cy="106004"/>
            </a:xfrm>
            <a:custGeom>
              <a:avLst/>
              <a:gdLst/>
              <a:ahLst/>
              <a:cxnLst/>
              <a:rect l="l" t="t" r="r" b="b"/>
              <a:pathLst>
                <a:path w="5640" h="5640" extrusionOk="0">
                  <a:moveTo>
                    <a:pt x="2833" y="0"/>
                  </a:moveTo>
                  <a:cubicBezTo>
                    <a:pt x="1254" y="0"/>
                    <a:pt x="1" y="1253"/>
                    <a:pt x="1" y="2807"/>
                  </a:cubicBezTo>
                  <a:cubicBezTo>
                    <a:pt x="1" y="4386"/>
                    <a:pt x="1254" y="5639"/>
                    <a:pt x="2833" y="5639"/>
                  </a:cubicBezTo>
                  <a:cubicBezTo>
                    <a:pt x="4387" y="5639"/>
                    <a:pt x="5640" y="4386"/>
                    <a:pt x="5640" y="2807"/>
                  </a:cubicBezTo>
                  <a:cubicBezTo>
                    <a:pt x="5640" y="1253"/>
                    <a:pt x="4387" y="0"/>
                    <a:pt x="28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4" name="Google Shape;14064;p87"/>
            <p:cNvSpPr/>
            <p:nvPr/>
          </p:nvSpPr>
          <p:spPr>
            <a:xfrm>
              <a:off x="1451949" y="3950233"/>
              <a:ext cx="267096" cy="373081"/>
            </a:xfrm>
            <a:custGeom>
              <a:avLst/>
              <a:gdLst/>
              <a:ahLst/>
              <a:cxnLst/>
              <a:rect l="l" t="t" r="r" b="b"/>
              <a:pathLst>
                <a:path w="14211" h="19850" extrusionOk="0">
                  <a:moveTo>
                    <a:pt x="7118" y="0"/>
                  </a:moveTo>
                  <a:cubicBezTo>
                    <a:pt x="3133" y="0"/>
                    <a:pt x="0" y="4486"/>
                    <a:pt x="0" y="9925"/>
                  </a:cubicBezTo>
                  <a:cubicBezTo>
                    <a:pt x="0" y="15464"/>
                    <a:pt x="3133" y="19850"/>
                    <a:pt x="7118" y="19850"/>
                  </a:cubicBezTo>
                  <a:cubicBezTo>
                    <a:pt x="11078" y="19850"/>
                    <a:pt x="14211" y="15364"/>
                    <a:pt x="14211" y="9925"/>
                  </a:cubicBezTo>
                  <a:cubicBezTo>
                    <a:pt x="14211" y="4486"/>
                    <a:pt x="10978" y="0"/>
                    <a:pt x="7118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5" name="Google Shape;14065;p87"/>
            <p:cNvSpPr/>
            <p:nvPr/>
          </p:nvSpPr>
          <p:spPr>
            <a:xfrm>
              <a:off x="1195195" y="3737086"/>
              <a:ext cx="42890" cy="44826"/>
            </a:xfrm>
            <a:custGeom>
              <a:avLst/>
              <a:gdLst/>
              <a:ahLst/>
              <a:cxnLst/>
              <a:rect l="l" t="t" r="r" b="b"/>
              <a:pathLst>
                <a:path w="2282" h="2385" extrusionOk="0">
                  <a:moveTo>
                    <a:pt x="839" y="0"/>
                  </a:moveTo>
                  <a:cubicBezTo>
                    <a:pt x="725" y="0"/>
                    <a:pt x="611" y="20"/>
                    <a:pt x="502" y="62"/>
                  </a:cubicBezTo>
                  <a:cubicBezTo>
                    <a:pt x="101" y="388"/>
                    <a:pt x="1" y="1014"/>
                    <a:pt x="302" y="1641"/>
                  </a:cubicBezTo>
                  <a:cubicBezTo>
                    <a:pt x="541" y="2101"/>
                    <a:pt x="942" y="2385"/>
                    <a:pt x="1297" y="2385"/>
                  </a:cubicBezTo>
                  <a:cubicBezTo>
                    <a:pt x="1426" y="2385"/>
                    <a:pt x="1548" y="2347"/>
                    <a:pt x="1655" y="2267"/>
                  </a:cubicBezTo>
                  <a:cubicBezTo>
                    <a:pt x="2181" y="2042"/>
                    <a:pt x="2282" y="1315"/>
                    <a:pt x="1981" y="789"/>
                  </a:cubicBezTo>
                  <a:cubicBezTo>
                    <a:pt x="1723" y="292"/>
                    <a:pt x="1276" y="0"/>
                    <a:pt x="839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6" name="Google Shape;14066;p87"/>
            <p:cNvSpPr/>
            <p:nvPr/>
          </p:nvSpPr>
          <p:spPr>
            <a:xfrm>
              <a:off x="1244196" y="3732594"/>
              <a:ext cx="15562" cy="21201"/>
            </a:xfrm>
            <a:custGeom>
              <a:avLst/>
              <a:gdLst/>
              <a:ahLst/>
              <a:cxnLst/>
              <a:rect l="l" t="t" r="r" b="b"/>
              <a:pathLst>
                <a:path w="828" h="1128" extrusionOk="0">
                  <a:moveTo>
                    <a:pt x="401" y="0"/>
                  </a:moveTo>
                  <a:cubicBezTo>
                    <a:pt x="101" y="0"/>
                    <a:pt x="0" y="201"/>
                    <a:pt x="0" y="501"/>
                  </a:cubicBezTo>
                  <a:cubicBezTo>
                    <a:pt x="0" y="827"/>
                    <a:pt x="101" y="1128"/>
                    <a:pt x="401" y="1128"/>
                  </a:cubicBezTo>
                  <a:cubicBezTo>
                    <a:pt x="627" y="1128"/>
                    <a:pt x="827" y="827"/>
                    <a:pt x="827" y="501"/>
                  </a:cubicBezTo>
                  <a:cubicBezTo>
                    <a:pt x="827" y="201"/>
                    <a:pt x="627" y="0"/>
                    <a:pt x="401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7" name="Google Shape;14067;p87"/>
            <p:cNvSpPr/>
            <p:nvPr/>
          </p:nvSpPr>
          <p:spPr>
            <a:xfrm>
              <a:off x="1206980" y="3713986"/>
              <a:ext cx="15562" cy="16258"/>
            </a:xfrm>
            <a:custGeom>
              <a:avLst/>
              <a:gdLst/>
              <a:ahLst/>
              <a:cxnLst/>
              <a:rect l="l" t="t" r="r" b="b"/>
              <a:pathLst>
                <a:path w="828" h="865" extrusionOk="0">
                  <a:moveTo>
                    <a:pt x="450" y="0"/>
                  </a:moveTo>
                  <a:cubicBezTo>
                    <a:pt x="401" y="0"/>
                    <a:pt x="351" y="13"/>
                    <a:pt x="301" y="38"/>
                  </a:cubicBezTo>
                  <a:cubicBezTo>
                    <a:pt x="101" y="38"/>
                    <a:pt x="0" y="238"/>
                    <a:pt x="101" y="564"/>
                  </a:cubicBezTo>
                  <a:cubicBezTo>
                    <a:pt x="101" y="764"/>
                    <a:pt x="301" y="865"/>
                    <a:pt x="502" y="865"/>
                  </a:cubicBezTo>
                  <a:cubicBezTo>
                    <a:pt x="727" y="764"/>
                    <a:pt x="828" y="564"/>
                    <a:pt x="727" y="363"/>
                  </a:cubicBezTo>
                  <a:cubicBezTo>
                    <a:pt x="727" y="118"/>
                    <a:pt x="599" y="0"/>
                    <a:pt x="450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8" name="Google Shape;14068;p87"/>
            <p:cNvSpPr/>
            <p:nvPr/>
          </p:nvSpPr>
          <p:spPr>
            <a:xfrm>
              <a:off x="1175422" y="3734473"/>
              <a:ext cx="15562" cy="16070"/>
            </a:xfrm>
            <a:custGeom>
              <a:avLst/>
              <a:gdLst/>
              <a:ahLst/>
              <a:cxnLst/>
              <a:rect l="l" t="t" r="r" b="b"/>
              <a:pathLst>
                <a:path w="828" h="855" extrusionOk="0">
                  <a:moveTo>
                    <a:pt x="301" y="0"/>
                  </a:moveTo>
                  <a:cubicBezTo>
                    <a:pt x="100" y="101"/>
                    <a:pt x="0" y="301"/>
                    <a:pt x="0" y="527"/>
                  </a:cubicBezTo>
                  <a:cubicBezTo>
                    <a:pt x="82" y="690"/>
                    <a:pt x="231" y="854"/>
                    <a:pt x="405" y="854"/>
                  </a:cubicBezTo>
                  <a:cubicBezTo>
                    <a:pt x="445" y="854"/>
                    <a:pt x="485" y="846"/>
                    <a:pt x="527" y="827"/>
                  </a:cubicBezTo>
                  <a:cubicBezTo>
                    <a:pt x="727" y="827"/>
                    <a:pt x="827" y="627"/>
                    <a:pt x="727" y="301"/>
                  </a:cubicBezTo>
                  <a:cubicBezTo>
                    <a:pt x="727" y="101"/>
                    <a:pt x="527" y="0"/>
                    <a:pt x="301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9" name="Google Shape;14069;p87"/>
            <p:cNvSpPr/>
            <p:nvPr/>
          </p:nvSpPr>
          <p:spPr>
            <a:xfrm>
              <a:off x="1187188" y="3716561"/>
              <a:ext cx="15562" cy="16765"/>
            </a:xfrm>
            <a:custGeom>
              <a:avLst/>
              <a:gdLst/>
              <a:ahLst/>
              <a:cxnLst/>
              <a:rect l="l" t="t" r="r" b="b"/>
              <a:pathLst>
                <a:path w="828" h="892" extrusionOk="0">
                  <a:moveTo>
                    <a:pt x="201" y="1"/>
                  </a:moveTo>
                  <a:cubicBezTo>
                    <a:pt x="101" y="101"/>
                    <a:pt x="1" y="327"/>
                    <a:pt x="101" y="627"/>
                  </a:cubicBezTo>
                  <a:cubicBezTo>
                    <a:pt x="101" y="794"/>
                    <a:pt x="278" y="892"/>
                    <a:pt x="411" y="892"/>
                  </a:cubicBezTo>
                  <a:cubicBezTo>
                    <a:pt x="459" y="892"/>
                    <a:pt x="501" y="879"/>
                    <a:pt x="527" y="853"/>
                  </a:cubicBezTo>
                  <a:cubicBezTo>
                    <a:pt x="728" y="853"/>
                    <a:pt x="828" y="527"/>
                    <a:pt x="728" y="327"/>
                  </a:cubicBezTo>
                  <a:cubicBezTo>
                    <a:pt x="627" y="101"/>
                    <a:pt x="427" y="1"/>
                    <a:pt x="201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0" name="Google Shape;14070;p87"/>
            <p:cNvSpPr/>
            <p:nvPr/>
          </p:nvSpPr>
          <p:spPr>
            <a:xfrm>
              <a:off x="1909369" y="3706618"/>
              <a:ext cx="45240" cy="44582"/>
            </a:xfrm>
            <a:custGeom>
              <a:avLst/>
              <a:gdLst/>
              <a:ahLst/>
              <a:cxnLst/>
              <a:rect l="l" t="t" r="r" b="b"/>
              <a:pathLst>
                <a:path w="2407" h="2372" extrusionOk="0">
                  <a:moveTo>
                    <a:pt x="1340" y="1"/>
                  </a:moveTo>
                  <a:cubicBezTo>
                    <a:pt x="939" y="1"/>
                    <a:pt x="546" y="298"/>
                    <a:pt x="326" y="755"/>
                  </a:cubicBezTo>
                  <a:cubicBezTo>
                    <a:pt x="0" y="1382"/>
                    <a:pt x="100" y="2009"/>
                    <a:pt x="627" y="2309"/>
                  </a:cubicBezTo>
                  <a:cubicBezTo>
                    <a:pt x="738" y="2352"/>
                    <a:pt x="855" y="2372"/>
                    <a:pt x="972" y="2372"/>
                  </a:cubicBezTo>
                  <a:cubicBezTo>
                    <a:pt x="1406" y="2372"/>
                    <a:pt x="1849" y="2097"/>
                    <a:pt x="2105" y="1683"/>
                  </a:cubicBezTo>
                  <a:cubicBezTo>
                    <a:pt x="2406" y="1056"/>
                    <a:pt x="2306" y="329"/>
                    <a:pt x="1780" y="129"/>
                  </a:cubicBezTo>
                  <a:cubicBezTo>
                    <a:pt x="1638" y="41"/>
                    <a:pt x="1488" y="1"/>
                    <a:pt x="1340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1" name="Google Shape;14071;p87"/>
            <p:cNvSpPr/>
            <p:nvPr/>
          </p:nvSpPr>
          <p:spPr>
            <a:xfrm>
              <a:off x="1887697" y="3701016"/>
              <a:ext cx="17912" cy="21689"/>
            </a:xfrm>
            <a:custGeom>
              <a:avLst/>
              <a:gdLst/>
              <a:ahLst/>
              <a:cxnLst/>
              <a:rect l="l" t="t" r="r" b="b"/>
              <a:pathLst>
                <a:path w="953" h="1154" extrusionOk="0">
                  <a:moveTo>
                    <a:pt x="527" y="1"/>
                  </a:moveTo>
                  <a:cubicBezTo>
                    <a:pt x="226" y="1"/>
                    <a:pt x="0" y="302"/>
                    <a:pt x="0" y="627"/>
                  </a:cubicBezTo>
                  <a:cubicBezTo>
                    <a:pt x="0" y="928"/>
                    <a:pt x="226" y="1154"/>
                    <a:pt x="527" y="1154"/>
                  </a:cubicBezTo>
                  <a:cubicBezTo>
                    <a:pt x="752" y="1154"/>
                    <a:pt x="953" y="928"/>
                    <a:pt x="953" y="627"/>
                  </a:cubicBezTo>
                  <a:cubicBezTo>
                    <a:pt x="953" y="302"/>
                    <a:pt x="752" y="1"/>
                    <a:pt x="527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2" name="Google Shape;14072;p87"/>
            <p:cNvSpPr/>
            <p:nvPr/>
          </p:nvSpPr>
          <p:spPr>
            <a:xfrm>
              <a:off x="1925383" y="3682653"/>
              <a:ext cx="15562" cy="17009"/>
            </a:xfrm>
            <a:custGeom>
              <a:avLst/>
              <a:gdLst/>
              <a:ahLst/>
              <a:cxnLst/>
              <a:rect l="l" t="t" r="r" b="b"/>
              <a:pathLst>
                <a:path w="828" h="905" extrusionOk="0">
                  <a:moveTo>
                    <a:pt x="443" y="1"/>
                  </a:moveTo>
                  <a:cubicBezTo>
                    <a:pt x="336" y="1"/>
                    <a:pt x="184" y="185"/>
                    <a:pt x="100" y="351"/>
                  </a:cubicBezTo>
                  <a:cubicBezTo>
                    <a:pt x="0" y="552"/>
                    <a:pt x="100" y="878"/>
                    <a:pt x="301" y="878"/>
                  </a:cubicBezTo>
                  <a:cubicBezTo>
                    <a:pt x="337" y="896"/>
                    <a:pt x="375" y="904"/>
                    <a:pt x="412" y="904"/>
                  </a:cubicBezTo>
                  <a:cubicBezTo>
                    <a:pt x="579" y="904"/>
                    <a:pt x="745" y="736"/>
                    <a:pt x="827" y="552"/>
                  </a:cubicBezTo>
                  <a:cubicBezTo>
                    <a:pt x="827" y="351"/>
                    <a:pt x="727" y="151"/>
                    <a:pt x="501" y="25"/>
                  </a:cubicBezTo>
                  <a:cubicBezTo>
                    <a:pt x="484" y="8"/>
                    <a:pt x="465" y="1"/>
                    <a:pt x="443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3" name="Google Shape;14073;p87"/>
            <p:cNvSpPr/>
            <p:nvPr/>
          </p:nvSpPr>
          <p:spPr>
            <a:xfrm>
              <a:off x="1540497" y="3698028"/>
              <a:ext cx="47138" cy="30335"/>
            </a:xfrm>
            <a:custGeom>
              <a:avLst/>
              <a:gdLst/>
              <a:ahLst/>
              <a:cxnLst/>
              <a:rect l="l" t="t" r="r" b="b"/>
              <a:pathLst>
                <a:path w="2508" h="1614" extrusionOk="0">
                  <a:moveTo>
                    <a:pt x="1278" y="0"/>
                  </a:moveTo>
                  <a:cubicBezTo>
                    <a:pt x="710" y="0"/>
                    <a:pt x="151" y="101"/>
                    <a:pt x="101" y="360"/>
                  </a:cubicBezTo>
                  <a:cubicBezTo>
                    <a:pt x="1" y="786"/>
                    <a:pt x="928" y="1613"/>
                    <a:pt x="1354" y="1613"/>
                  </a:cubicBezTo>
                  <a:cubicBezTo>
                    <a:pt x="1780" y="1613"/>
                    <a:pt x="2507" y="586"/>
                    <a:pt x="2507" y="260"/>
                  </a:cubicBezTo>
                  <a:cubicBezTo>
                    <a:pt x="2456" y="107"/>
                    <a:pt x="1863" y="0"/>
                    <a:pt x="1278" y="0"/>
                  </a:cubicBezTo>
                  <a:close/>
                </a:path>
              </a:pathLst>
            </a:custGeom>
            <a:solidFill>
              <a:srgbClr val="B846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4" name="Google Shape;14074;p87"/>
            <p:cNvSpPr/>
            <p:nvPr/>
          </p:nvSpPr>
          <p:spPr>
            <a:xfrm>
              <a:off x="1061424" y="4037860"/>
              <a:ext cx="204452" cy="198795"/>
            </a:xfrm>
            <a:custGeom>
              <a:avLst/>
              <a:gdLst/>
              <a:ahLst/>
              <a:cxnLst/>
              <a:rect l="l" t="t" r="r" b="b"/>
              <a:pathLst>
                <a:path w="10878" h="10577" extrusionOk="0">
                  <a:moveTo>
                    <a:pt x="5865" y="2857"/>
                  </a:moveTo>
                  <a:lnTo>
                    <a:pt x="5865" y="2857"/>
                  </a:lnTo>
                  <a:cubicBezTo>
                    <a:pt x="6266" y="3483"/>
                    <a:pt x="6692" y="4311"/>
                    <a:pt x="6792" y="5163"/>
                  </a:cubicBezTo>
                  <a:cubicBezTo>
                    <a:pt x="6892" y="5463"/>
                    <a:pt x="6892" y="5689"/>
                    <a:pt x="6892" y="5789"/>
                  </a:cubicBezTo>
                  <a:cubicBezTo>
                    <a:pt x="6592" y="5263"/>
                    <a:pt x="6065" y="4210"/>
                    <a:pt x="5965" y="3383"/>
                  </a:cubicBezTo>
                  <a:cubicBezTo>
                    <a:pt x="5865" y="3283"/>
                    <a:pt x="5865" y="3057"/>
                    <a:pt x="5865" y="2857"/>
                  </a:cubicBezTo>
                  <a:close/>
                  <a:moveTo>
                    <a:pt x="2932" y="4210"/>
                  </a:moveTo>
                  <a:cubicBezTo>
                    <a:pt x="3033" y="4210"/>
                    <a:pt x="3133" y="4311"/>
                    <a:pt x="3233" y="4311"/>
                  </a:cubicBezTo>
                  <a:cubicBezTo>
                    <a:pt x="4712" y="5463"/>
                    <a:pt x="5338" y="6416"/>
                    <a:pt x="5439" y="6717"/>
                  </a:cubicBezTo>
                  <a:cubicBezTo>
                    <a:pt x="5013" y="6516"/>
                    <a:pt x="3759" y="5363"/>
                    <a:pt x="2932" y="4210"/>
                  </a:cubicBezTo>
                  <a:close/>
                  <a:moveTo>
                    <a:pt x="6369" y="650"/>
                  </a:moveTo>
                  <a:cubicBezTo>
                    <a:pt x="6604" y="650"/>
                    <a:pt x="6965" y="991"/>
                    <a:pt x="7419" y="1704"/>
                  </a:cubicBezTo>
                  <a:cubicBezTo>
                    <a:pt x="8371" y="3584"/>
                    <a:pt x="8246" y="5062"/>
                    <a:pt x="8045" y="6416"/>
                  </a:cubicBezTo>
                  <a:cubicBezTo>
                    <a:pt x="8045" y="7143"/>
                    <a:pt x="7945" y="7869"/>
                    <a:pt x="8145" y="8496"/>
                  </a:cubicBezTo>
                  <a:cubicBezTo>
                    <a:pt x="8371" y="9022"/>
                    <a:pt x="8672" y="9448"/>
                    <a:pt x="8998" y="9749"/>
                  </a:cubicBezTo>
                  <a:cubicBezTo>
                    <a:pt x="7519" y="9549"/>
                    <a:pt x="5338" y="8822"/>
                    <a:pt x="3133" y="6942"/>
                  </a:cubicBezTo>
                  <a:cubicBezTo>
                    <a:pt x="1153" y="5263"/>
                    <a:pt x="952" y="4210"/>
                    <a:pt x="1153" y="4010"/>
                  </a:cubicBezTo>
                  <a:cubicBezTo>
                    <a:pt x="1253" y="3910"/>
                    <a:pt x="1479" y="3809"/>
                    <a:pt x="1780" y="3809"/>
                  </a:cubicBezTo>
                  <a:lnTo>
                    <a:pt x="1980" y="3809"/>
                  </a:lnTo>
                  <a:cubicBezTo>
                    <a:pt x="2932" y="5363"/>
                    <a:pt x="4912" y="7443"/>
                    <a:pt x="5639" y="7443"/>
                  </a:cubicBezTo>
                  <a:cubicBezTo>
                    <a:pt x="5865" y="7343"/>
                    <a:pt x="6065" y="7243"/>
                    <a:pt x="6065" y="7042"/>
                  </a:cubicBezTo>
                  <a:cubicBezTo>
                    <a:pt x="6266" y="6416"/>
                    <a:pt x="5238" y="5062"/>
                    <a:pt x="3559" y="3910"/>
                  </a:cubicBezTo>
                  <a:cubicBezTo>
                    <a:pt x="3133" y="3584"/>
                    <a:pt x="2732" y="3383"/>
                    <a:pt x="2406" y="3283"/>
                  </a:cubicBezTo>
                  <a:cubicBezTo>
                    <a:pt x="2306" y="3057"/>
                    <a:pt x="2206" y="2957"/>
                    <a:pt x="2206" y="2857"/>
                  </a:cubicBezTo>
                  <a:cubicBezTo>
                    <a:pt x="1980" y="2331"/>
                    <a:pt x="1780" y="1704"/>
                    <a:pt x="1980" y="1303"/>
                  </a:cubicBezTo>
                  <a:cubicBezTo>
                    <a:pt x="2267" y="1016"/>
                    <a:pt x="2599" y="922"/>
                    <a:pt x="2916" y="922"/>
                  </a:cubicBezTo>
                  <a:cubicBezTo>
                    <a:pt x="3069" y="922"/>
                    <a:pt x="3219" y="944"/>
                    <a:pt x="3358" y="977"/>
                  </a:cubicBezTo>
                  <a:cubicBezTo>
                    <a:pt x="3860" y="1077"/>
                    <a:pt x="4612" y="1504"/>
                    <a:pt x="5113" y="2030"/>
                  </a:cubicBezTo>
                  <a:cubicBezTo>
                    <a:pt x="5113" y="2556"/>
                    <a:pt x="5238" y="2957"/>
                    <a:pt x="5338" y="3584"/>
                  </a:cubicBezTo>
                  <a:cubicBezTo>
                    <a:pt x="5439" y="4110"/>
                    <a:pt x="5739" y="4837"/>
                    <a:pt x="6065" y="5564"/>
                  </a:cubicBezTo>
                  <a:cubicBezTo>
                    <a:pt x="6692" y="6817"/>
                    <a:pt x="6993" y="6817"/>
                    <a:pt x="7218" y="6817"/>
                  </a:cubicBezTo>
                  <a:cubicBezTo>
                    <a:pt x="7619" y="6717"/>
                    <a:pt x="7619" y="6190"/>
                    <a:pt x="7419" y="5062"/>
                  </a:cubicBezTo>
                  <a:cubicBezTo>
                    <a:pt x="7218" y="3809"/>
                    <a:pt x="6592" y="2656"/>
                    <a:pt x="5739" y="1804"/>
                  </a:cubicBezTo>
                  <a:cubicBezTo>
                    <a:pt x="5865" y="1077"/>
                    <a:pt x="6065" y="676"/>
                    <a:pt x="6266" y="676"/>
                  </a:cubicBezTo>
                  <a:cubicBezTo>
                    <a:pt x="6297" y="659"/>
                    <a:pt x="6331" y="650"/>
                    <a:pt x="6369" y="650"/>
                  </a:cubicBezTo>
                  <a:close/>
                  <a:moveTo>
                    <a:pt x="6325" y="1"/>
                  </a:moveTo>
                  <a:cubicBezTo>
                    <a:pt x="6219" y="1"/>
                    <a:pt x="6131" y="22"/>
                    <a:pt x="6065" y="50"/>
                  </a:cubicBezTo>
                  <a:cubicBezTo>
                    <a:pt x="5639" y="150"/>
                    <a:pt x="5338" y="676"/>
                    <a:pt x="5238" y="1303"/>
                  </a:cubicBezTo>
                  <a:cubicBezTo>
                    <a:pt x="4612" y="777"/>
                    <a:pt x="4085" y="451"/>
                    <a:pt x="3459" y="351"/>
                  </a:cubicBezTo>
                  <a:cubicBezTo>
                    <a:pt x="3240" y="299"/>
                    <a:pt x="3037" y="274"/>
                    <a:pt x="2848" y="274"/>
                  </a:cubicBezTo>
                  <a:cubicBezTo>
                    <a:pt x="2300" y="274"/>
                    <a:pt x="1877" y="485"/>
                    <a:pt x="1579" y="877"/>
                  </a:cubicBezTo>
                  <a:cubicBezTo>
                    <a:pt x="1153" y="1403"/>
                    <a:pt x="1153" y="2230"/>
                    <a:pt x="1579" y="3183"/>
                  </a:cubicBezTo>
                  <a:cubicBezTo>
                    <a:pt x="1253" y="3183"/>
                    <a:pt x="952" y="3283"/>
                    <a:pt x="727" y="3584"/>
                  </a:cubicBezTo>
                  <a:cubicBezTo>
                    <a:pt x="426" y="4010"/>
                    <a:pt x="0" y="5163"/>
                    <a:pt x="2732" y="7343"/>
                  </a:cubicBezTo>
                  <a:cubicBezTo>
                    <a:pt x="6366" y="10476"/>
                    <a:pt x="9925" y="10576"/>
                    <a:pt x="10551" y="10576"/>
                  </a:cubicBezTo>
                  <a:cubicBezTo>
                    <a:pt x="10752" y="10576"/>
                    <a:pt x="10877" y="10476"/>
                    <a:pt x="10877" y="10275"/>
                  </a:cubicBezTo>
                  <a:cubicBezTo>
                    <a:pt x="10877" y="10175"/>
                    <a:pt x="10752" y="10075"/>
                    <a:pt x="10652" y="9950"/>
                  </a:cubicBezTo>
                  <a:cubicBezTo>
                    <a:pt x="10652" y="9950"/>
                    <a:pt x="9198" y="9649"/>
                    <a:pt x="8772" y="8296"/>
                  </a:cubicBezTo>
                  <a:cubicBezTo>
                    <a:pt x="8572" y="7769"/>
                    <a:pt x="8672" y="7143"/>
                    <a:pt x="8672" y="6416"/>
                  </a:cubicBezTo>
                  <a:cubicBezTo>
                    <a:pt x="8872" y="5062"/>
                    <a:pt x="8998" y="3383"/>
                    <a:pt x="7945" y="1504"/>
                  </a:cubicBezTo>
                  <a:cubicBezTo>
                    <a:pt x="7300" y="272"/>
                    <a:pt x="6700" y="1"/>
                    <a:pt x="63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075" name="Google Shape;14075;p87"/>
          <p:cNvGrpSpPr/>
          <p:nvPr/>
        </p:nvGrpSpPr>
        <p:grpSpPr>
          <a:xfrm>
            <a:off x="9444763" y="1266912"/>
            <a:ext cx="1094644" cy="1042469"/>
            <a:chOff x="6542750" y="1157100"/>
            <a:chExt cx="637508" cy="607122"/>
          </a:xfrm>
        </p:grpSpPr>
        <p:sp>
          <p:nvSpPr>
            <p:cNvPr id="14076" name="Google Shape;14076;p87"/>
            <p:cNvSpPr/>
            <p:nvPr/>
          </p:nvSpPr>
          <p:spPr>
            <a:xfrm>
              <a:off x="6781892" y="1588101"/>
              <a:ext cx="48948" cy="156697"/>
            </a:xfrm>
            <a:custGeom>
              <a:avLst/>
              <a:gdLst/>
              <a:ahLst/>
              <a:cxnLst/>
              <a:rect l="l" t="t" r="r" b="b"/>
              <a:pathLst>
                <a:path w="1580" h="5058" extrusionOk="0">
                  <a:moveTo>
                    <a:pt x="1347" y="1"/>
                  </a:moveTo>
                  <a:cubicBezTo>
                    <a:pt x="1310" y="1"/>
                    <a:pt x="1254" y="45"/>
                    <a:pt x="1254" y="45"/>
                  </a:cubicBezTo>
                  <a:lnTo>
                    <a:pt x="1254" y="672"/>
                  </a:lnTo>
                  <a:cubicBezTo>
                    <a:pt x="1254" y="772"/>
                    <a:pt x="1154" y="973"/>
                    <a:pt x="1154" y="1198"/>
                  </a:cubicBezTo>
                  <a:lnTo>
                    <a:pt x="1154" y="1825"/>
                  </a:lnTo>
                  <a:cubicBezTo>
                    <a:pt x="1154" y="2226"/>
                    <a:pt x="1154" y="2652"/>
                    <a:pt x="1254" y="2978"/>
                  </a:cubicBezTo>
                  <a:lnTo>
                    <a:pt x="1254" y="3479"/>
                  </a:lnTo>
                  <a:cubicBezTo>
                    <a:pt x="1053" y="3604"/>
                    <a:pt x="853" y="3704"/>
                    <a:pt x="753" y="3805"/>
                  </a:cubicBezTo>
                  <a:cubicBezTo>
                    <a:pt x="527" y="3905"/>
                    <a:pt x="327" y="4005"/>
                    <a:pt x="126" y="4105"/>
                  </a:cubicBezTo>
                  <a:cubicBezTo>
                    <a:pt x="1" y="4105"/>
                    <a:pt x="1" y="4231"/>
                    <a:pt x="1" y="4231"/>
                  </a:cubicBezTo>
                  <a:cubicBezTo>
                    <a:pt x="1" y="4331"/>
                    <a:pt x="126" y="4331"/>
                    <a:pt x="226" y="4331"/>
                  </a:cubicBezTo>
                  <a:cubicBezTo>
                    <a:pt x="327" y="4331"/>
                    <a:pt x="527" y="4231"/>
                    <a:pt x="753" y="4231"/>
                  </a:cubicBezTo>
                  <a:lnTo>
                    <a:pt x="627" y="4331"/>
                  </a:lnTo>
                  <a:lnTo>
                    <a:pt x="527" y="4431"/>
                  </a:lnTo>
                  <a:cubicBezTo>
                    <a:pt x="427" y="4531"/>
                    <a:pt x="427" y="4632"/>
                    <a:pt x="427" y="4632"/>
                  </a:cubicBezTo>
                  <a:lnTo>
                    <a:pt x="427" y="4732"/>
                  </a:lnTo>
                  <a:cubicBezTo>
                    <a:pt x="427" y="4795"/>
                    <a:pt x="452" y="4826"/>
                    <a:pt x="490" y="4826"/>
                  </a:cubicBezTo>
                  <a:cubicBezTo>
                    <a:pt x="527" y="4826"/>
                    <a:pt x="577" y="4795"/>
                    <a:pt x="627" y="4732"/>
                  </a:cubicBezTo>
                  <a:lnTo>
                    <a:pt x="753" y="4632"/>
                  </a:lnTo>
                  <a:cubicBezTo>
                    <a:pt x="853" y="4632"/>
                    <a:pt x="853" y="4632"/>
                    <a:pt x="953" y="4531"/>
                  </a:cubicBezTo>
                  <a:cubicBezTo>
                    <a:pt x="953" y="4431"/>
                    <a:pt x="1053" y="4431"/>
                    <a:pt x="1154" y="4331"/>
                  </a:cubicBezTo>
                  <a:lnTo>
                    <a:pt x="1154" y="4958"/>
                  </a:lnTo>
                  <a:cubicBezTo>
                    <a:pt x="1154" y="4958"/>
                    <a:pt x="1154" y="5058"/>
                    <a:pt x="1254" y="5058"/>
                  </a:cubicBezTo>
                  <a:cubicBezTo>
                    <a:pt x="1254" y="5058"/>
                    <a:pt x="1379" y="5058"/>
                    <a:pt x="1379" y="4958"/>
                  </a:cubicBezTo>
                  <a:cubicBezTo>
                    <a:pt x="1480" y="4531"/>
                    <a:pt x="1580" y="4105"/>
                    <a:pt x="1580" y="3704"/>
                  </a:cubicBezTo>
                  <a:lnTo>
                    <a:pt x="1580" y="3604"/>
                  </a:lnTo>
                  <a:lnTo>
                    <a:pt x="1480" y="3479"/>
                  </a:lnTo>
                  <a:cubicBezTo>
                    <a:pt x="1480" y="3479"/>
                    <a:pt x="1580" y="3278"/>
                    <a:pt x="1580" y="2978"/>
                  </a:cubicBezTo>
                  <a:lnTo>
                    <a:pt x="1580" y="1825"/>
                  </a:lnTo>
                  <a:lnTo>
                    <a:pt x="1580" y="1198"/>
                  </a:lnTo>
                  <a:lnTo>
                    <a:pt x="1580" y="672"/>
                  </a:lnTo>
                  <a:cubicBezTo>
                    <a:pt x="1580" y="246"/>
                    <a:pt x="1480" y="45"/>
                    <a:pt x="1480" y="45"/>
                  </a:cubicBezTo>
                  <a:lnTo>
                    <a:pt x="1379" y="45"/>
                  </a:lnTo>
                  <a:cubicBezTo>
                    <a:pt x="1379" y="12"/>
                    <a:pt x="1365" y="1"/>
                    <a:pt x="1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7" name="Google Shape;14077;p87"/>
            <p:cNvSpPr/>
            <p:nvPr/>
          </p:nvSpPr>
          <p:spPr>
            <a:xfrm>
              <a:off x="6607190" y="1157100"/>
              <a:ext cx="573068" cy="475109"/>
            </a:xfrm>
            <a:custGeom>
              <a:avLst/>
              <a:gdLst/>
              <a:ahLst/>
              <a:cxnLst/>
              <a:rect l="l" t="t" r="r" b="b"/>
              <a:pathLst>
                <a:path w="18498" h="15336" extrusionOk="0">
                  <a:moveTo>
                    <a:pt x="6838" y="0"/>
                  </a:moveTo>
                  <a:cubicBezTo>
                    <a:pt x="5916" y="0"/>
                    <a:pt x="4928" y="269"/>
                    <a:pt x="3885" y="900"/>
                  </a:cubicBezTo>
                  <a:cubicBezTo>
                    <a:pt x="627" y="2779"/>
                    <a:pt x="1" y="7692"/>
                    <a:pt x="1580" y="10925"/>
                  </a:cubicBezTo>
                  <a:cubicBezTo>
                    <a:pt x="2752" y="13637"/>
                    <a:pt x="6122" y="15335"/>
                    <a:pt x="10047" y="15335"/>
                  </a:cubicBezTo>
                  <a:cubicBezTo>
                    <a:pt x="10655" y="15335"/>
                    <a:pt x="11277" y="15294"/>
                    <a:pt x="11906" y="15210"/>
                  </a:cubicBezTo>
                  <a:cubicBezTo>
                    <a:pt x="16517" y="14484"/>
                    <a:pt x="18497" y="10824"/>
                    <a:pt x="18397" y="9997"/>
                  </a:cubicBezTo>
                  <a:cubicBezTo>
                    <a:pt x="18397" y="9997"/>
                    <a:pt x="14938" y="9471"/>
                    <a:pt x="13911" y="6539"/>
                  </a:cubicBezTo>
                  <a:cubicBezTo>
                    <a:pt x="12918" y="3898"/>
                    <a:pt x="10353" y="0"/>
                    <a:pt x="68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8" name="Google Shape;14078;p87"/>
            <p:cNvSpPr/>
            <p:nvPr/>
          </p:nvSpPr>
          <p:spPr>
            <a:xfrm>
              <a:off x="6542750" y="1294437"/>
              <a:ext cx="122712" cy="49072"/>
            </a:xfrm>
            <a:custGeom>
              <a:avLst/>
              <a:gdLst/>
              <a:ahLst/>
              <a:cxnLst/>
              <a:rect l="l" t="t" r="r" b="b"/>
              <a:pathLst>
                <a:path w="3961" h="1584" extrusionOk="0">
                  <a:moveTo>
                    <a:pt x="1830" y="0"/>
                  </a:moveTo>
                  <a:cubicBezTo>
                    <a:pt x="890" y="0"/>
                    <a:pt x="1" y="25"/>
                    <a:pt x="1" y="25"/>
                  </a:cubicBezTo>
                  <a:cubicBezTo>
                    <a:pt x="1" y="25"/>
                    <a:pt x="2607" y="1579"/>
                    <a:pt x="3334" y="1579"/>
                  </a:cubicBezTo>
                  <a:cubicBezTo>
                    <a:pt x="3353" y="1582"/>
                    <a:pt x="3372" y="1584"/>
                    <a:pt x="3391" y="1584"/>
                  </a:cubicBezTo>
                  <a:cubicBezTo>
                    <a:pt x="3960" y="1584"/>
                    <a:pt x="3960" y="126"/>
                    <a:pt x="3960" y="126"/>
                  </a:cubicBezTo>
                  <a:cubicBezTo>
                    <a:pt x="3760" y="25"/>
                    <a:pt x="2770" y="0"/>
                    <a:pt x="18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9" name="Google Shape;14079;p87"/>
            <p:cNvSpPr/>
            <p:nvPr/>
          </p:nvSpPr>
          <p:spPr>
            <a:xfrm>
              <a:off x="6691830" y="1268816"/>
              <a:ext cx="31878" cy="32622"/>
            </a:xfrm>
            <a:custGeom>
              <a:avLst/>
              <a:gdLst/>
              <a:ahLst/>
              <a:cxnLst/>
              <a:rect l="l" t="t" r="r" b="b"/>
              <a:pathLst>
                <a:path w="1029" h="1053" extrusionOk="0">
                  <a:moveTo>
                    <a:pt x="527" y="0"/>
                  </a:moveTo>
                  <a:cubicBezTo>
                    <a:pt x="201" y="0"/>
                    <a:pt x="1" y="226"/>
                    <a:pt x="1" y="527"/>
                  </a:cubicBezTo>
                  <a:cubicBezTo>
                    <a:pt x="1" y="852"/>
                    <a:pt x="201" y="1053"/>
                    <a:pt x="527" y="1053"/>
                  </a:cubicBezTo>
                  <a:cubicBezTo>
                    <a:pt x="828" y="1053"/>
                    <a:pt x="1028" y="852"/>
                    <a:pt x="1028" y="527"/>
                  </a:cubicBezTo>
                  <a:cubicBezTo>
                    <a:pt x="1028" y="226"/>
                    <a:pt x="828" y="0"/>
                    <a:pt x="5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80" name="Google Shape;14080;p87"/>
            <p:cNvSpPr/>
            <p:nvPr/>
          </p:nvSpPr>
          <p:spPr>
            <a:xfrm>
              <a:off x="6678632" y="1314605"/>
              <a:ext cx="107191" cy="103318"/>
            </a:xfrm>
            <a:custGeom>
              <a:avLst/>
              <a:gdLst/>
              <a:ahLst/>
              <a:cxnLst/>
              <a:rect l="l" t="t" r="r" b="b"/>
              <a:pathLst>
                <a:path w="3460" h="3335" extrusionOk="0">
                  <a:moveTo>
                    <a:pt x="1680" y="1"/>
                  </a:moveTo>
                  <a:cubicBezTo>
                    <a:pt x="727" y="1"/>
                    <a:pt x="1" y="728"/>
                    <a:pt x="1" y="1655"/>
                  </a:cubicBezTo>
                  <a:cubicBezTo>
                    <a:pt x="1" y="2608"/>
                    <a:pt x="727" y="3334"/>
                    <a:pt x="1680" y="3334"/>
                  </a:cubicBezTo>
                  <a:cubicBezTo>
                    <a:pt x="2607" y="3334"/>
                    <a:pt x="3459" y="2608"/>
                    <a:pt x="3459" y="1655"/>
                  </a:cubicBezTo>
                  <a:cubicBezTo>
                    <a:pt x="3459" y="728"/>
                    <a:pt x="2607" y="1"/>
                    <a:pt x="16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81" name="Google Shape;14081;p87"/>
            <p:cNvSpPr/>
            <p:nvPr/>
          </p:nvSpPr>
          <p:spPr>
            <a:xfrm>
              <a:off x="6818232" y="1319965"/>
              <a:ext cx="309986" cy="185818"/>
            </a:xfrm>
            <a:custGeom>
              <a:avLst/>
              <a:gdLst/>
              <a:ahLst/>
              <a:cxnLst/>
              <a:rect l="l" t="t" r="r" b="b"/>
              <a:pathLst>
                <a:path w="10006" h="5998" extrusionOk="0">
                  <a:moveTo>
                    <a:pt x="3313" y="0"/>
                  </a:moveTo>
                  <a:cubicBezTo>
                    <a:pt x="2027" y="0"/>
                    <a:pt x="976" y="815"/>
                    <a:pt x="708" y="1808"/>
                  </a:cubicBezTo>
                  <a:cubicBezTo>
                    <a:pt x="0" y="4247"/>
                    <a:pt x="1975" y="5997"/>
                    <a:pt x="4391" y="5997"/>
                  </a:cubicBezTo>
                  <a:cubicBezTo>
                    <a:pt x="4458" y="5997"/>
                    <a:pt x="4525" y="5996"/>
                    <a:pt x="4592" y="5993"/>
                  </a:cubicBezTo>
                  <a:cubicBezTo>
                    <a:pt x="7926" y="5768"/>
                    <a:pt x="10006" y="3487"/>
                    <a:pt x="10006" y="3487"/>
                  </a:cubicBezTo>
                  <a:cubicBezTo>
                    <a:pt x="10006" y="3487"/>
                    <a:pt x="8026" y="2961"/>
                    <a:pt x="5720" y="981"/>
                  </a:cubicBezTo>
                  <a:cubicBezTo>
                    <a:pt x="4911" y="284"/>
                    <a:pt x="4071" y="0"/>
                    <a:pt x="3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82" name="Google Shape;14082;p87"/>
            <p:cNvSpPr/>
            <p:nvPr/>
          </p:nvSpPr>
          <p:spPr>
            <a:xfrm>
              <a:off x="6908480" y="1608889"/>
              <a:ext cx="52046" cy="155334"/>
            </a:xfrm>
            <a:custGeom>
              <a:avLst/>
              <a:gdLst/>
              <a:ahLst/>
              <a:cxnLst/>
              <a:rect l="l" t="t" r="r" b="b"/>
              <a:pathLst>
                <a:path w="1680" h="5014" extrusionOk="0">
                  <a:moveTo>
                    <a:pt x="1153" y="1"/>
                  </a:moveTo>
                  <a:cubicBezTo>
                    <a:pt x="1053" y="1"/>
                    <a:pt x="1053" y="101"/>
                    <a:pt x="1053" y="101"/>
                  </a:cubicBezTo>
                  <a:lnTo>
                    <a:pt x="1053" y="627"/>
                  </a:lnTo>
                  <a:lnTo>
                    <a:pt x="1053" y="1254"/>
                  </a:lnTo>
                  <a:lnTo>
                    <a:pt x="1053" y="1881"/>
                  </a:lnTo>
                  <a:cubicBezTo>
                    <a:pt x="1153" y="2307"/>
                    <a:pt x="1153" y="2708"/>
                    <a:pt x="1253" y="3033"/>
                  </a:cubicBezTo>
                  <a:cubicBezTo>
                    <a:pt x="1253" y="3334"/>
                    <a:pt x="1353" y="3560"/>
                    <a:pt x="1353" y="3560"/>
                  </a:cubicBezTo>
                  <a:cubicBezTo>
                    <a:pt x="1153" y="3660"/>
                    <a:pt x="927" y="3660"/>
                    <a:pt x="727" y="3760"/>
                  </a:cubicBezTo>
                  <a:cubicBezTo>
                    <a:pt x="526" y="3860"/>
                    <a:pt x="301" y="3961"/>
                    <a:pt x="100" y="4061"/>
                  </a:cubicBezTo>
                  <a:lnTo>
                    <a:pt x="0" y="4186"/>
                  </a:lnTo>
                  <a:cubicBezTo>
                    <a:pt x="0" y="4287"/>
                    <a:pt x="100" y="4287"/>
                    <a:pt x="201" y="4287"/>
                  </a:cubicBezTo>
                  <a:cubicBezTo>
                    <a:pt x="301" y="4287"/>
                    <a:pt x="526" y="4186"/>
                    <a:pt x="727" y="4186"/>
                  </a:cubicBezTo>
                  <a:cubicBezTo>
                    <a:pt x="627" y="4186"/>
                    <a:pt x="627" y="4287"/>
                    <a:pt x="526" y="4287"/>
                  </a:cubicBezTo>
                  <a:cubicBezTo>
                    <a:pt x="526" y="4387"/>
                    <a:pt x="426" y="4487"/>
                    <a:pt x="426" y="4487"/>
                  </a:cubicBezTo>
                  <a:cubicBezTo>
                    <a:pt x="301" y="4587"/>
                    <a:pt x="301" y="4688"/>
                    <a:pt x="301" y="4688"/>
                  </a:cubicBezTo>
                  <a:lnTo>
                    <a:pt x="201" y="4813"/>
                  </a:lnTo>
                  <a:cubicBezTo>
                    <a:pt x="301" y="4913"/>
                    <a:pt x="301" y="4913"/>
                    <a:pt x="426" y="4913"/>
                  </a:cubicBezTo>
                  <a:cubicBezTo>
                    <a:pt x="426" y="4913"/>
                    <a:pt x="526" y="4813"/>
                    <a:pt x="627" y="4813"/>
                  </a:cubicBezTo>
                  <a:cubicBezTo>
                    <a:pt x="727" y="4688"/>
                    <a:pt x="727" y="4688"/>
                    <a:pt x="827" y="4587"/>
                  </a:cubicBezTo>
                  <a:cubicBezTo>
                    <a:pt x="927" y="4587"/>
                    <a:pt x="927" y="4487"/>
                    <a:pt x="1053" y="4387"/>
                  </a:cubicBezTo>
                  <a:lnTo>
                    <a:pt x="1153" y="4387"/>
                  </a:lnTo>
                  <a:cubicBezTo>
                    <a:pt x="1053" y="4487"/>
                    <a:pt x="1053" y="4688"/>
                    <a:pt x="1053" y="4913"/>
                  </a:cubicBezTo>
                  <a:lnTo>
                    <a:pt x="1053" y="5013"/>
                  </a:lnTo>
                  <a:lnTo>
                    <a:pt x="1253" y="5013"/>
                  </a:lnTo>
                  <a:cubicBezTo>
                    <a:pt x="1454" y="4587"/>
                    <a:pt x="1554" y="4186"/>
                    <a:pt x="1679" y="3760"/>
                  </a:cubicBezTo>
                  <a:lnTo>
                    <a:pt x="1679" y="3660"/>
                  </a:lnTo>
                  <a:cubicBezTo>
                    <a:pt x="1679" y="3560"/>
                    <a:pt x="1554" y="3560"/>
                    <a:pt x="1554" y="3560"/>
                  </a:cubicBezTo>
                  <a:lnTo>
                    <a:pt x="1554" y="3033"/>
                  </a:lnTo>
                  <a:cubicBezTo>
                    <a:pt x="1554" y="2607"/>
                    <a:pt x="1554" y="2181"/>
                    <a:pt x="1454" y="1780"/>
                  </a:cubicBezTo>
                  <a:lnTo>
                    <a:pt x="1454" y="1154"/>
                  </a:lnTo>
                  <a:cubicBezTo>
                    <a:pt x="1353" y="928"/>
                    <a:pt x="1353" y="828"/>
                    <a:pt x="1353" y="627"/>
                  </a:cubicBezTo>
                  <a:cubicBezTo>
                    <a:pt x="1253" y="302"/>
                    <a:pt x="1253" y="101"/>
                    <a:pt x="1253" y="101"/>
                  </a:cubicBezTo>
                  <a:lnTo>
                    <a:pt x="11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083" name="Google Shape;14083;p87">
            <a:hlinkClick r:id="" action="ppaction://noaction"/>
          </p:cNvPr>
          <p:cNvSpPr txBox="1"/>
          <p:nvPr/>
        </p:nvSpPr>
        <p:spPr>
          <a:xfrm>
            <a:off x="11446400" y="1095333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A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4" name="Google Shape;14084;p87">
            <a:hlinkClick r:id="rId3" action="ppaction://hlinksldjump"/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5" name="Google Shape;14085;p87">
            <a:hlinkClick r:id="" action="ppaction://noaction"/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6" name="Google Shape;14086;p87">
            <a:hlinkClick r:id="" action="ppaction://noaction"/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7" name="Google Shape;14087;p87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8" name="Google Shape;14088;p87">
            <a:hlinkClick r:id="" action="ppaction://noaction"/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9" name="Google Shape;14089;p87"/>
          <p:cNvSpPr/>
          <p:nvPr/>
        </p:nvSpPr>
        <p:spPr>
          <a:xfrm>
            <a:off x="9498245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40" y="39"/>
                  <a:pt x="566" y="123"/>
                </a:cubicBezTo>
                <a:cubicBezTo>
                  <a:pt x="134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3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6" y="2537"/>
                </a:cubicBezTo>
                <a:cubicBezTo>
                  <a:pt x="2553" y="1269"/>
                  <a:pt x="1446" y="0"/>
                  <a:pt x="8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0" name="Google Shape;14090;p87"/>
          <p:cNvSpPr/>
          <p:nvPr/>
        </p:nvSpPr>
        <p:spPr>
          <a:xfrm>
            <a:off x="9371844" y="477394"/>
            <a:ext cx="715115" cy="401575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5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2" y="102"/>
                  <a:pt x="7449" y="162"/>
                </a:cubicBezTo>
                <a:cubicBezTo>
                  <a:pt x="5155" y="415"/>
                  <a:pt x="2861" y="1160"/>
                  <a:pt x="1803" y="2516"/>
                </a:cubicBezTo>
                <a:cubicBezTo>
                  <a:pt x="0" y="4944"/>
                  <a:pt x="1118" y="7059"/>
                  <a:pt x="1803" y="7730"/>
                </a:cubicBezTo>
                <a:cubicBezTo>
                  <a:pt x="1862" y="7864"/>
                  <a:pt x="1922" y="7864"/>
                  <a:pt x="1997" y="7923"/>
                </a:cubicBezTo>
                <a:cubicBezTo>
                  <a:pt x="2687" y="8345"/>
                  <a:pt x="5509" y="8635"/>
                  <a:pt x="8413" y="8635"/>
                </a:cubicBezTo>
                <a:cubicBezTo>
                  <a:pt x="11462" y="8635"/>
                  <a:pt x="14602" y="8315"/>
                  <a:pt x="15464" y="7491"/>
                </a:cubicBezTo>
                <a:cubicBezTo>
                  <a:pt x="17192" y="5808"/>
                  <a:pt x="16641" y="1711"/>
                  <a:pt x="13170" y="475"/>
                </a:cubicBezTo>
                <a:cubicBezTo>
                  <a:pt x="12386" y="182"/>
                  <a:pt x="11144" y="0"/>
                  <a:pt x="97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1" name="Google Shape;14091;p87"/>
          <p:cNvSpPr/>
          <p:nvPr/>
        </p:nvSpPr>
        <p:spPr>
          <a:xfrm>
            <a:off x="6178224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6" y="0"/>
                </a:moveTo>
                <a:cubicBezTo>
                  <a:pt x="730" y="0"/>
                  <a:pt x="640" y="39"/>
                  <a:pt x="566" y="123"/>
                </a:cubicBezTo>
                <a:cubicBezTo>
                  <a:pt x="60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2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5" y="2537"/>
                </a:cubicBezTo>
                <a:cubicBezTo>
                  <a:pt x="2540" y="1269"/>
                  <a:pt x="1443" y="0"/>
                  <a:pt x="8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2" name="Google Shape;14092;p87"/>
          <p:cNvSpPr/>
          <p:nvPr/>
        </p:nvSpPr>
        <p:spPr>
          <a:xfrm>
            <a:off x="6051821" y="477394"/>
            <a:ext cx="715072" cy="401575"/>
          </a:xfrm>
          <a:custGeom>
            <a:avLst/>
            <a:gdLst/>
            <a:ahLst/>
            <a:cxnLst/>
            <a:rect l="l" t="t" r="r" b="b"/>
            <a:pathLst>
              <a:path w="17192" h="8636" extrusionOk="0">
                <a:moveTo>
                  <a:pt x="9744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1" y="102"/>
                  <a:pt x="7449" y="162"/>
                </a:cubicBezTo>
                <a:cubicBezTo>
                  <a:pt x="5155" y="415"/>
                  <a:pt x="2861" y="1160"/>
                  <a:pt x="1803" y="2516"/>
                </a:cubicBezTo>
                <a:cubicBezTo>
                  <a:pt x="0" y="4944"/>
                  <a:pt x="1118" y="7059"/>
                  <a:pt x="1803" y="7730"/>
                </a:cubicBezTo>
                <a:cubicBezTo>
                  <a:pt x="1862" y="7864"/>
                  <a:pt x="1922" y="7864"/>
                  <a:pt x="1982" y="7923"/>
                </a:cubicBezTo>
                <a:cubicBezTo>
                  <a:pt x="2679" y="8345"/>
                  <a:pt x="5505" y="8635"/>
                  <a:pt x="8409" y="8635"/>
                </a:cubicBezTo>
                <a:cubicBezTo>
                  <a:pt x="11458" y="8635"/>
                  <a:pt x="14594" y="8315"/>
                  <a:pt x="15449" y="7491"/>
                </a:cubicBezTo>
                <a:cubicBezTo>
                  <a:pt x="17192" y="5808"/>
                  <a:pt x="16566" y="1711"/>
                  <a:pt x="13095" y="475"/>
                </a:cubicBezTo>
                <a:cubicBezTo>
                  <a:pt x="12370" y="182"/>
                  <a:pt x="11140" y="0"/>
                  <a:pt x="97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3" name="Google Shape;14093;p87"/>
          <p:cNvSpPr/>
          <p:nvPr/>
        </p:nvSpPr>
        <p:spPr>
          <a:xfrm>
            <a:off x="7009757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28" y="0"/>
                </a:moveTo>
                <a:cubicBezTo>
                  <a:pt x="720" y="0"/>
                  <a:pt x="627" y="39"/>
                  <a:pt x="552" y="123"/>
                </a:cubicBezTo>
                <a:cubicBezTo>
                  <a:pt x="60" y="749"/>
                  <a:pt x="1" y="1181"/>
                  <a:pt x="373" y="1732"/>
                </a:cubicBezTo>
                <a:cubicBezTo>
                  <a:pt x="746" y="2239"/>
                  <a:pt x="2787" y="3535"/>
                  <a:pt x="4410" y="6708"/>
                </a:cubicBezTo>
                <a:lnTo>
                  <a:pt x="4410" y="6887"/>
                </a:lnTo>
                <a:cubicBezTo>
                  <a:pt x="4783" y="6827"/>
                  <a:pt x="5155" y="6768"/>
                  <a:pt x="5528" y="6768"/>
                </a:cubicBezTo>
                <a:cubicBezTo>
                  <a:pt x="5453" y="6202"/>
                  <a:pt x="5081" y="4220"/>
                  <a:pt x="3591" y="2537"/>
                </a:cubicBezTo>
                <a:cubicBezTo>
                  <a:pt x="2539" y="1269"/>
                  <a:pt x="1443" y="0"/>
                  <a:pt x="8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4" name="Google Shape;14094;p87"/>
          <p:cNvSpPr/>
          <p:nvPr/>
        </p:nvSpPr>
        <p:spPr>
          <a:xfrm>
            <a:off x="6883356" y="477394"/>
            <a:ext cx="715115" cy="401575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3" y="0"/>
                </a:moveTo>
                <a:cubicBezTo>
                  <a:pt x="9362" y="0"/>
                  <a:pt x="8967" y="14"/>
                  <a:pt x="8567" y="43"/>
                </a:cubicBezTo>
                <a:cubicBezTo>
                  <a:pt x="8194" y="43"/>
                  <a:pt x="7822" y="102"/>
                  <a:pt x="7449" y="162"/>
                </a:cubicBezTo>
                <a:cubicBezTo>
                  <a:pt x="5140" y="415"/>
                  <a:pt x="2846" y="1160"/>
                  <a:pt x="1788" y="2516"/>
                </a:cubicBezTo>
                <a:cubicBezTo>
                  <a:pt x="1" y="4944"/>
                  <a:pt x="1118" y="7059"/>
                  <a:pt x="1788" y="7730"/>
                </a:cubicBezTo>
                <a:cubicBezTo>
                  <a:pt x="1863" y="7864"/>
                  <a:pt x="1922" y="7864"/>
                  <a:pt x="1982" y="7923"/>
                </a:cubicBezTo>
                <a:cubicBezTo>
                  <a:pt x="2680" y="8345"/>
                  <a:pt x="5505" y="8635"/>
                  <a:pt x="8410" y="8635"/>
                </a:cubicBezTo>
                <a:cubicBezTo>
                  <a:pt x="11459" y="8635"/>
                  <a:pt x="14595" y="8315"/>
                  <a:pt x="15449" y="7491"/>
                </a:cubicBezTo>
                <a:cubicBezTo>
                  <a:pt x="17192" y="5808"/>
                  <a:pt x="16567" y="1711"/>
                  <a:pt x="13096" y="475"/>
                </a:cubicBezTo>
                <a:cubicBezTo>
                  <a:pt x="12359" y="182"/>
                  <a:pt x="11136" y="0"/>
                  <a:pt x="97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5" name="Google Shape;14095;p87"/>
          <p:cNvSpPr/>
          <p:nvPr/>
        </p:nvSpPr>
        <p:spPr>
          <a:xfrm>
            <a:off x="7840709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40" y="39"/>
                  <a:pt x="567" y="123"/>
                </a:cubicBezTo>
                <a:cubicBezTo>
                  <a:pt x="135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3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6" y="2537"/>
                </a:cubicBezTo>
                <a:cubicBezTo>
                  <a:pt x="2553" y="1269"/>
                  <a:pt x="1447" y="0"/>
                  <a:pt x="83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6" name="Google Shape;14096;p87"/>
          <p:cNvSpPr/>
          <p:nvPr/>
        </p:nvSpPr>
        <p:spPr>
          <a:xfrm>
            <a:off x="7714308" y="477394"/>
            <a:ext cx="715115" cy="401575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5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2" y="102"/>
                  <a:pt x="7449" y="162"/>
                </a:cubicBezTo>
                <a:cubicBezTo>
                  <a:pt x="5155" y="415"/>
                  <a:pt x="2861" y="1160"/>
                  <a:pt x="1803" y="2516"/>
                </a:cubicBezTo>
                <a:cubicBezTo>
                  <a:pt x="0" y="4944"/>
                  <a:pt x="1118" y="7059"/>
                  <a:pt x="1803" y="7730"/>
                </a:cubicBezTo>
                <a:cubicBezTo>
                  <a:pt x="1863" y="7864"/>
                  <a:pt x="1922" y="7864"/>
                  <a:pt x="1997" y="7923"/>
                </a:cubicBezTo>
                <a:cubicBezTo>
                  <a:pt x="2687" y="8345"/>
                  <a:pt x="5509" y="8635"/>
                  <a:pt x="8413" y="8635"/>
                </a:cubicBezTo>
                <a:cubicBezTo>
                  <a:pt x="11462" y="8635"/>
                  <a:pt x="14602" y="8315"/>
                  <a:pt x="15464" y="7491"/>
                </a:cubicBezTo>
                <a:cubicBezTo>
                  <a:pt x="17192" y="5808"/>
                  <a:pt x="16581" y="1711"/>
                  <a:pt x="13170" y="475"/>
                </a:cubicBezTo>
                <a:cubicBezTo>
                  <a:pt x="12386" y="182"/>
                  <a:pt x="11144" y="0"/>
                  <a:pt x="974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7" name="Google Shape;14097;p87"/>
          <p:cNvSpPr/>
          <p:nvPr/>
        </p:nvSpPr>
        <p:spPr>
          <a:xfrm>
            <a:off x="8677235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39" y="39"/>
                  <a:pt x="566" y="123"/>
                </a:cubicBezTo>
                <a:cubicBezTo>
                  <a:pt x="134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2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5" y="2537"/>
                </a:cubicBezTo>
                <a:cubicBezTo>
                  <a:pt x="2553" y="1269"/>
                  <a:pt x="1446" y="0"/>
                  <a:pt x="83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8" name="Google Shape;14098;p87"/>
          <p:cNvSpPr/>
          <p:nvPr/>
        </p:nvSpPr>
        <p:spPr>
          <a:xfrm>
            <a:off x="8550832" y="477394"/>
            <a:ext cx="715072" cy="401575"/>
          </a:xfrm>
          <a:custGeom>
            <a:avLst/>
            <a:gdLst/>
            <a:ahLst/>
            <a:cxnLst/>
            <a:rect l="l" t="t" r="r" b="b"/>
            <a:pathLst>
              <a:path w="17192" h="8636" extrusionOk="0">
                <a:moveTo>
                  <a:pt x="9745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1" y="102"/>
                  <a:pt x="7449" y="162"/>
                </a:cubicBezTo>
                <a:cubicBezTo>
                  <a:pt x="5155" y="415"/>
                  <a:pt x="2860" y="1160"/>
                  <a:pt x="1803" y="2516"/>
                </a:cubicBezTo>
                <a:cubicBezTo>
                  <a:pt x="0" y="4944"/>
                  <a:pt x="1117" y="7059"/>
                  <a:pt x="1803" y="7730"/>
                </a:cubicBezTo>
                <a:cubicBezTo>
                  <a:pt x="1862" y="7864"/>
                  <a:pt x="1996" y="7864"/>
                  <a:pt x="2056" y="7923"/>
                </a:cubicBezTo>
                <a:cubicBezTo>
                  <a:pt x="2717" y="8345"/>
                  <a:pt x="5524" y="8635"/>
                  <a:pt x="8421" y="8635"/>
                </a:cubicBezTo>
                <a:cubicBezTo>
                  <a:pt x="11461" y="8635"/>
                  <a:pt x="14602" y="8315"/>
                  <a:pt x="15464" y="7491"/>
                </a:cubicBezTo>
                <a:cubicBezTo>
                  <a:pt x="17192" y="5808"/>
                  <a:pt x="16641" y="1711"/>
                  <a:pt x="13169" y="475"/>
                </a:cubicBezTo>
                <a:cubicBezTo>
                  <a:pt x="12386" y="182"/>
                  <a:pt x="11144" y="0"/>
                  <a:pt x="974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9" name="Google Shape;14099;p87"/>
          <p:cNvSpPr/>
          <p:nvPr/>
        </p:nvSpPr>
        <p:spPr>
          <a:xfrm>
            <a:off x="10334771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39" y="39"/>
                  <a:pt x="566" y="123"/>
                </a:cubicBezTo>
                <a:cubicBezTo>
                  <a:pt x="134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2" y="6827"/>
                  <a:pt x="5155" y="6768"/>
                  <a:pt x="5527" y="6768"/>
                </a:cubicBezTo>
                <a:cubicBezTo>
                  <a:pt x="5467" y="6202"/>
                  <a:pt x="5155" y="4220"/>
                  <a:pt x="3605" y="2537"/>
                </a:cubicBezTo>
                <a:cubicBezTo>
                  <a:pt x="2553" y="1269"/>
                  <a:pt x="1446" y="0"/>
                  <a:pt x="83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0" name="Google Shape;14100;p87"/>
          <p:cNvSpPr/>
          <p:nvPr/>
        </p:nvSpPr>
        <p:spPr>
          <a:xfrm>
            <a:off x="10208327" y="477394"/>
            <a:ext cx="715115" cy="401575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6" y="0"/>
                </a:moveTo>
                <a:cubicBezTo>
                  <a:pt x="9363" y="0"/>
                  <a:pt x="8968" y="14"/>
                  <a:pt x="8567" y="43"/>
                </a:cubicBezTo>
                <a:cubicBezTo>
                  <a:pt x="8195" y="43"/>
                  <a:pt x="7822" y="102"/>
                  <a:pt x="7450" y="162"/>
                </a:cubicBezTo>
                <a:cubicBezTo>
                  <a:pt x="5156" y="415"/>
                  <a:pt x="2861" y="1160"/>
                  <a:pt x="1804" y="2516"/>
                </a:cubicBezTo>
                <a:cubicBezTo>
                  <a:pt x="1" y="4944"/>
                  <a:pt x="1118" y="7059"/>
                  <a:pt x="1804" y="7730"/>
                </a:cubicBezTo>
                <a:cubicBezTo>
                  <a:pt x="1863" y="7864"/>
                  <a:pt x="1997" y="7864"/>
                  <a:pt x="2057" y="7923"/>
                </a:cubicBezTo>
                <a:cubicBezTo>
                  <a:pt x="2718" y="8345"/>
                  <a:pt x="5525" y="8635"/>
                  <a:pt x="8422" y="8635"/>
                </a:cubicBezTo>
                <a:cubicBezTo>
                  <a:pt x="11462" y="8635"/>
                  <a:pt x="14603" y="8315"/>
                  <a:pt x="15465" y="7491"/>
                </a:cubicBezTo>
                <a:cubicBezTo>
                  <a:pt x="17193" y="5808"/>
                  <a:pt x="16642" y="1711"/>
                  <a:pt x="13170" y="475"/>
                </a:cubicBezTo>
                <a:cubicBezTo>
                  <a:pt x="12387" y="182"/>
                  <a:pt x="11145" y="0"/>
                  <a:pt x="974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1" name="Google Shape;14101;p87"/>
          <p:cNvSpPr/>
          <p:nvPr/>
        </p:nvSpPr>
        <p:spPr>
          <a:xfrm>
            <a:off x="4505173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74" y="0"/>
                </a:moveTo>
                <a:cubicBezTo>
                  <a:pt x="775" y="0"/>
                  <a:pt x="691" y="39"/>
                  <a:pt x="627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02" y="3475"/>
                  <a:pt x="4411" y="6693"/>
                </a:cubicBezTo>
                <a:lnTo>
                  <a:pt x="4411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7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2" name="Google Shape;14102;p87"/>
          <p:cNvSpPr/>
          <p:nvPr/>
        </p:nvSpPr>
        <p:spPr>
          <a:xfrm>
            <a:off x="4378772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50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1" y="4952"/>
                  <a:pt x="1118" y="7052"/>
                  <a:pt x="1803" y="7738"/>
                </a:cubicBezTo>
                <a:cubicBezTo>
                  <a:pt x="1863" y="7797"/>
                  <a:pt x="1982" y="7857"/>
                  <a:pt x="2042" y="7931"/>
                </a:cubicBezTo>
                <a:cubicBezTo>
                  <a:pt x="2728" y="8317"/>
                  <a:pt x="5458" y="8590"/>
                  <a:pt x="8306" y="8590"/>
                </a:cubicBezTo>
                <a:cubicBezTo>
                  <a:pt x="11393" y="8590"/>
                  <a:pt x="14617" y="8269"/>
                  <a:pt x="15524" y="7425"/>
                </a:cubicBezTo>
                <a:cubicBezTo>
                  <a:pt x="17193" y="5756"/>
                  <a:pt x="16641" y="1719"/>
                  <a:pt x="13155" y="482"/>
                </a:cubicBezTo>
                <a:cubicBezTo>
                  <a:pt x="12368" y="184"/>
                  <a:pt x="11093" y="1"/>
                  <a:pt x="96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3" name="Google Shape;14103;p87"/>
          <p:cNvSpPr/>
          <p:nvPr/>
        </p:nvSpPr>
        <p:spPr>
          <a:xfrm>
            <a:off x="1185152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28" y="0"/>
                </a:moveTo>
                <a:cubicBezTo>
                  <a:pt x="721" y="0"/>
                  <a:pt x="628" y="39"/>
                  <a:pt x="552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746" y="2164"/>
                  <a:pt x="2787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53" y="6142"/>
                  <a:pt x="5081" y="4220"/>
                  <a:pt x="3591" y="2477"/>
                </a:cubicBezTo>
                <a:cubicBezTo>
                  <a:pt x="2539" y="1260"/>
                  <a:pt x="1444" y="0"/>
                  <a:pt x="82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4" name="Google Shape;14104;p87"/>
          <p:cNvSpPr/>
          <p:nvPr/>
        </p:nvSpPr>
        <p:spPr>
          <a:xfrm>
            <a:off x="1058751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8" y="1"/>
                </a:moveTo>
                <a:cubicBezTo>
                  <a:pt x="9302" y="1"/>
                  <a:pt x="8937" y="12"/>
                  <a:pt x="8567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40" y="408"/>
                  <a:pt x="2846" y="1093"/>
                  <a:pt x="1788" y="2523"/>
                </a:cubicBezTo>
                <a:cubicBezTo>
                  <a:pt x="1" y="4952"/>
                  <a:pt x="1118" y="7052"/>
                  <a:pt x="1788" y="7738"/>
                </a:cubicBezTo>
                <a:cubicBezTo>
                  <a:pt x="1863" y="7797"/>
                  <a:pt x="1922" y="7857"/>
                  <a:pt x="2042" y="7931"/>
                </a:cubicBezTo>
                <a:cubicBezTo>
                  <a:pt x="2699" y="8317"/>
                  <a:pt x="5429" y="8590"/>
                  <a:pt x="8274" y="8590"/>
                </a:cubicBezTo>
                <a:cubicBezTo>
                  <a:pt x="11359" y="8590"/>
                  <a:pt x="14582" y="8269"/>
                  <a:pt x="15449" y="7425"/>
                </a:cubicBezTo>
                <a:cubicBezTo>
                  <a:pt x="17192" y="5756"/>
                  <a:pt x="16626" y="1719"/>
                  <a:pt x="13155" y="482"/>
                </a:cubicBezTo>
                <a:cubicBezTo>
                  <a:pt x="12356" y="184"/>
                  <a:pt x="11088" y="1"/>
                  <a:pt x="965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5" name="Google Shape;14105;p87"/>
          <p:cNvSpPr/>
          <p:nvPr/>
        </p:nvSpPr>
        <p:spPr>
          <a:xfrm>
            <a:off x="2016104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38" y="0"/>
                </a:moveTo>
                <a:cubicBezTo>
                  <a:pt x="731" y="0"/>
                  <a:pt x="640" y="39"/>
                  <a:pt x="567" y="123"/>
                </a:cubicBezTo>
                <a:cubicBezTo>
                  <a:pt x="134" y="674"/>
                  <a:pt x="0" y="1166"/>
                  <a:pt x="373" y="1673"/>
                </a:cubicBezTo>
                <a:cubicBezTo>
                  <a:pt x="745" y="2164"/>
                  <a:pt x="2801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7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54" y="1260"/>
                  <a:pt x="1447" y="0"/>
                  <a:pt x="8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6" name="Google Shape;14106;p87"/>
          <p:cNvSpPr/>
          <p:nvPr/>
        </p:nvSpPr>
        <p:spPr>
          <a:xfrm>
            <a:off x="1889701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6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0" y="4952"/>
                  <a:pt x="1118" y="7052"/>
                  <a:pt x="1803" y="7738"/>
                </a:cubicBezTo>
                <a:cubicBezTo>
                  <a:pt x="1863" y="7797"/>
                  <a:pt x="1997" y="7857"/>
                  <a:pt x="2056" y="7931"/>
                </a:cubicBezTo>
                <a:cubicBezTo>
                  <a:pt x="2707" y="8317"/>
                  <a:pt x="5432" y="8590"/>
                  <a:pt x="8278" y="8590"/>
                </a:cubicBezTo>
                <a:cubicBezTo>
                  <a:pt x="11362" y="8590"/>
                  <a:pt x="14588" y="8269"/>
                  <a:pt x="15464" y="7425"/>
                </a:cubicBezTo>
                <a:cubicBezTo>
                  <a:pt x="17192" y="5756"/>
                  <a:pt x="16641" y="1719"/>
                  <a:pt x="13170" y="482"/>
                </a:cubicBezTo>
                <a:cubicBezTo>
                  <a:pt x="12370" y="184"/>
                  <a:pt x="11093" y="1"/>
                  <a:pt x="965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7" name="Google Shape;14107;p87"/>
          <p:cNvSpPr/>
          <p:nvPr/>
        </p:nvSpPr>
        <p:spPr>
          <a:xfrm>
            <a:off x="2847637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38" y="0"/>
                </a:moveTo>
                <a:cubicBezTo>
                  <a:pt x="732" y="0"/>
                  <a:pt x="640" y="39"/>
                  <a:pt x="567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02" y="3475"/>
                  <a:pt x="4411" y="6693"/>
                </a:cubicBezTo>
                <a:lnTo>
                  <a:pt x="4411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8" name="Google Shape;14108;p87"/>
          <p:cNvSpPr/>
          <p:nvPr/>
        </p:nvSpPr>
        <p:spPr>
          <a:xfrm>
            <a:off x="2721236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50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1" y="4952"/>
                  <a:pt x="1118" y="7052"/>
                  <a:pt x="1803" y="7738"/>
                </a:cubicBezTo>
                <a:cubicBezTo>
                  <a:pt x="1863" y="7797"/>
                  <a:pt x="1982" y="7857"/>
                  <a:pt x="2042" y="7931"/>
                </a:cubicBezTo>
                <a:cubicBezTo>
                  <a:pt x="2699" y="8317"/>
                  <a:pt x="5429" y="8590"/>
                  <a:pt x="8283" y="8590"/>
                </a:cubicBezTo>
                <a:cubicBezTo>
                  <a:pt x="11377" y="8590"/>
                  <a:pt x="14617" y="8269"/>
                  <a:pt x="15524" y="7425"/>
                </a:cubicBezTo>
                <a:cubicBezTo>
                  <a:pt x="17193" y="5756"/>
                  <a:pt x="16641" y="1719"/>
                  <a:pt x="13155" y="482"/>
                </a:cubicBezTo>
                <a:cubicBezTo>
                  <a:pt x="12368" y="184"/>
                  <a:pt x="11093" y="1"/>
                  <a:pt x="965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9" name="Google Shape;14109;p87"/>
          <p:cNvSpPr/>
          <p:nvPr/>
        </p:nvSpPr>
        <p:spPr>
          <a:xfrm>
            <a:off x="3684163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74" y="0"/>
                </a:moveTo>
                <a:cubicBezTo>
                  <a:pt x="774" y="0"/>
                  <a:pt x="691" y="39"/>
                  <a:pt x="626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61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7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10" name="Google Shape;14110;p87"/>
          <p:cNvSpPr/>
          <p:nvPr/>
        </p:nvSpPr>
        <p:spPr>
          <a:xfrm>
            <a:off x="3557761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1" y="4952"/>
                  <a:pt x="1118" y="7052"/>
                  <a:pt x="1803" y="7738"/>
                </a:cubicBezTo>
                <a:cubicBezTo>
                  <a:pt x="1863" y="7797"/>
                  <a:pt x="1982" y="7857"/>
                  <a:pt x="2041" y="7931"/>
                </a:cubicBezTo>
                <a:cubicBezTo>
                  <a:pt x="2728" y="8317"/>
                  <a:pt x="5458" y="8590"/>
                  <a:pt x="8306" y="8590"/>
                </a:cubicBezTo>
                <a:cubicBezTo>
                  <a:pt x="11393" y="8590"/>
                  <a:pt x="14617" y="8269"/>
                  <a:pt x="15524" y="7425"/>
                </a:cubicBezTo>
                <a:cubicBezTo>
                  <a:pt x="17192" y="5756"/>
                  <a:pt x="16641" y="1719"/>
                  <a:pt x="13155" y="482"/>
                </a:cubicBezTo>
                <a:cubicBezTo>
                  <a:pt x="12367" y="184"/>
                  <a:pt x="11092" y="1"/>
                  <a:pt x="965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11" name="Google Shape;14111;p87"/>
          <p:cNvSpPr/>
          <p:nvPr/>
        </p:nvSpPr>
        <p:spPr>
          <a:xfrm>
            <a:off x="5341699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74" y="0"/>
                </a:moveTo>
                <a:cubicBezTo>
                  <a:pt x="774" y="0"/>
                  <a:pt x="691" y="39"/>
                  <a:pt x="626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61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7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12" name="Google Shape;14112;p87"/>
          <p:cNvSpPr/>
          <p:nvPr/>
        </p:nvSpPr>
        <p:spPr>
          <a:xfrm>
            <a:off x="5215297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0" y="4952"/>
                  <a:pt x="1177" y="7052"/>
                  <a:pt x="1803" y="7738"/>
                </a:cubicBezTo>
                <a:cubicBezTo>
                  <a:pt x="1922" y="7797"/>
                  <a:pt x="1982" y="7857"/>
                  <a:pt x="2041" y="7931"/>
                </a:cubicBezTo>
                <a:cubicBezTo>
                  <a:pt x="2728" y="8317"/>
                  <a:pt x="5472" y="8590"/>
                  <a:pt x="8327" y="8590"/>
                </a:cubicBezTo>
                <a:cubicBezTo>
                  <a:pt x="11422" y="8590"/>
                  <a:pt x="14648" y="8269"/>
                  <a:pt x="15524" y="7425"/>
                </a:cubicBezTo>
                <a:cubicBezTo>
                  <a:pt x="17192" y="5756"/>
                  <a:pt x="16641" y="1719"/>
                  <a:pt x="13155" y="482"/>
                </a:cubicBezTo>
                <a:cubicBezTo>
                  <a:pt x="12367" y="184"/>
                  <a:pt x="11092" y="1"/>
                  <a:pt x="965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13" name="Google Shape;14113;p87">
            <a:hlinkClick r:id="" action="ppaction://noaction"/>
          </p:cNvPr>
          <p:cNvSpPr txBox="1"/>
          <p:nvPr/>
        </p:nvSpPr>
        <p:spPr>
          <a:xfrm>
            <a:off x="1028333" y="552679"/>
            <a:ext cx="7356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Sep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4" name="Google Shape;14114;p87"/>
          <p:cNvSpPr txBox="1"/>
          <p:nvPr/>
        </p:nvSpPr>
        <p:spPr>
          <a:xfrm>
            <a:off x="1883041" y="552679"/>
            <a:ext cx="7356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Oct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5" name="Google Shape;14115;p87"/>
          <p:cNvSpPr txBox="1"/>
          <p:nvPr/>
        </p:nvSpPr>
        <p:spPr>
          <a:xfrm>
            <a:off x="2650675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rPr>
              <a:t>Nov</a:t>
            </a:r>
            <a:endParaRPr sz="1733" kern="0">
              <a:solidFill>
                <a:srgbClr val="83492E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6" name="Google Shape;14116;p87"/>
          <p:cNvSpPr txBox="1"/>
          <p:nvPr/>
        </p:nvSpPr>
        <p:spPr>
          <a:xfrm>
            <a:off x="3543567" y="552679"/>
            <a:ext cx="7356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Dec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7" name="Google Shape;14117;p87"/>
          <p:cNvSpPr txBox="1"/>
          <p:nvPr/>
        </p:nvSpPr>
        <p:spPr>
          <a:xfrm>
            <a:off x="43112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Jan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8" name="Google Shape;14118;p87"/>
          <p:cNvSpPr txBox="1"/>
          <p:nvPr/>
        </p:nvSpPr>
        <p:spPr>
          <a:xfrm>
            <a:off x="5158925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rPr>
              <a:t>Feb</a:t>
            </a:r>
            <a:endParaRPr sz="1733" kern="0">
              <a:solidFill>
                <a:srgbClr val="83492E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9" name="Google Shape;14119;p87"/>
          <p:cNvSpPr txBox="1"/>
          <p:nvPr/>
        </p:nvSpPr>
        <p:spPr>
          <a:xfrm>
            <a:off x="59876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Mar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0" name="Google Shape;14120;p87"/>
          <p:cNvSpPr txBox="1"/>
          <p:nvPr/>
        </p:nvSpPr>
        <p:spPr>
          <a:xfrm>
            <a:off x="68258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Apr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1" name="Google Shape;14121;p87"/>
          <p:cNvSpPr txBox="1"/>
          <p:nvPr/>
        </p:nvSpPr>
        <p:spPr>
          <a:xfrm>
            <a:off x="7654475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rPr>
              <a:t>May</a:t>
            </a:r>
            <a:endParaRPr sz="1733" kern="0">
              <a:solidFill>
                <a:srgbClr val="83492E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2" name="Google Shape;14122;p87"/>
          <p:cNvSpPr txBox="1"/>
          <p:nvPr/>
        </p:nvSpPr>
        <p:spPr>
          <a:xfrm>
            <a:off x="84895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Jun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3" name="Google Shape;14123;p87"/>
          <p:cNvSpPr txBox="1"/>
          <p:nvPr/>
        </p:nvSpPr>
        <p:spPr>
          <a:xfrm>
            <a:off x="9308651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Jul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4" name="Google Shape;14124;p87"/>
          <p:cNvSpPr txBox="1"/>
          <p:nvPr/>
        </p:nvSpPr>
        <p:spPr>
          <a:xfrm>
            <a:off x="101405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rPr>
              <a:t>Aug</a:t>
            </a:r>
            <a:endParaRPr sz="1733" kern="0">
              <a:solidFill>
                <a:srgbClr val="83492E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5" name="Google Shape;14125;p87">
            <a:hlinkClick r:id="" action="ppaction://noaction"/>
          </p:cNvPr>
          <p:cNvSpPr/>
          <p:nvPr/>
        </p:nvSpPr>
        <p:spPr>
          <a:xfrm>
            <a:off x="1955933" y="444040"/>
            <a:ext cx="571600" cy="412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26" name="Google Shape;14126;p87">
            <a:hlinkClick r:id="" action="ppaction://noaction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27" name="Google Shape;14127;p87">
            <a:hlinkClick r:id="" action="ppaction://noaction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28" name="Google Shape;14128;p87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29" name="Google Shape;14129;p87">
            <a:hlinkClick r:id="" action="ppaction://noaction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0" name="Google Shape;14130;p87">
            <a:hlinkClick r:id="" action="ppaction://noaction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1" name="Google Shape;14131;p87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2" name="Google Shape;14132;p87">
            <a:hlinkClick r:id="" action="ppaction://noaction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3" name="Google Shape;14133;p87">
            <a:hlinkClick r:id="" action="ppaction://noaction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4" name="Google Shape;14134;p87">
            <a:hlinkClick r:id="rId3" action="ppaction://hlinksldjump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5" name="Google Shape;14135;p87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6" name="Google Shape;14136;p87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7" name="Google Shape;14137;p87">
            <a:hlinkClick r:id="" action="ppaction://noaction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8" name="Google Shape;14138;p87"/>
          <p:cNvSpPr/>
          <p:nvPr/>
        </p:nvSpPr>
        <p:spPr>
          <a:xfrm flipH="1">
            <a:off x="1495250" y="3715707"/>
            <a:ext cx="319849" cy="310999"/>
          </a:xfrm>
          <a:custGeom>
            <a:avLst/>
            <a:gdLst/>
            <a:ahLst/>
            <a:cxnLst/>
            <a:rect l="l" t="t" r="r" b="b"/>
            <a:pathLst>
              <a:path w="10878" h="10577" extrusionOk="0">
                <a:moveTo>
                  <a:pt x="5865" y="2857"/>
                </a:moveTo>
                <a:lnTo>
                  <a:pt x="5865" y="2857"/>
                </a:lnTo>
                <a:cubicBezTo>
                  <a:pt x="6266" y="3483"/>
                  <a:pt x="6692" y="4311"/>
                  <a:pt x="6792" y="5163"/>
                </a:cubicBezTo>
                <a:cubicBezTo>
                  <a:pt x="6892" y="5463"/>
                  <a:pt x="6892" y="5689"/>
                  <a:pt x="6892" y="5789"/>
                </a:cubicBezTo>
                <a:cubicBezTo>
                  <a:pt x="6592" y="5263"/>
                  <a:pt x="6065" y="4210"/>
                  <a:pt x="5965" y="3383"/>
                </a:cubicBezTo>
                <a:cubicBezTo>
                  <a:pt x="5865" y="3283"/>
                  <a:pt x="5865" y="3057"/>
                  <a:pt x="5865" y="2857"/>
                </a:cubicBezTo>
                <a:close/>
                <a:moveTo>
                  <a:pt x="2932" y="4210"/>
                </a:moveTo>
                <a:cubicBezTo>
                  <a:pt x="3033" y="4210"/>
                  <a:pt x="3133" y="4311"/>
                  <a:pt x="3233" y="4311"/>
                </a:cubicBezTo>
                <a:cubicBezTo>
                  <a:pt x="4712" y="5463"/>
                  <a:pt x="5338" y="6416"/>
                  <a:pt x="5439" y="6717"/>
                </a:cubicBezTo>
                <a:cubicBezTo>
                  <a:pt x="5013" y="6516"/>
                  <a:pt x="3759" y="5363"/>
                  <a:pt x="2932" y="4210"/>
                </a:cubicBezTo>
                <a:close/>
                <a:moveTo>
                  <a:pt x="6369" y="650"/>
                </a:moveTo>
                <a:cubicBezTo>
                  <a:pt x="6604" y="650"/>
                  <a:pt x="6965" y="991"/>
                  <a:pt x="7419" y="1704"/>
                </a:cubicBezTo>
                <a:cubicBezTo>
                  <a:pt x="8371" y="3584"/>
                  <a:pt x="8246" y="5062"/>
                  <a:pt x="8045" y="6416"/>
                </a:cubicBezTo>
                <a:cubicBezTo>
                  <a:pt x="8045" y="7143"/>
                  <a:pt x="7945" y="7869"/>
                  <a:pt x="8145" y="8496"/>
                </a:cubicBezTo>
                <a:cubicBezTo>
                  <a:pt x="8371" y="9022"/>
                  <a:pt x="8672" y="9448"/>
                  <a:pt x="8998" y="9749"/>
                </a:cubicBezTo>
                <a:cubicBezTo>
                  <a:pt x="7519" y="9549"/>
                  <a:pt x="5338" y="8822"/>
                  <a:pt x="3133" y="6942"/>
                </a:cubicBezTo>
                <a:cubicBezTo>
                  <a:pt x="1153" y="5263"/>
                  <a:pt x="952" y="4210"/>
                  <a:pt x="1153" y="4010"/>
                </a:cubicBezTo>
                <a:cubicBezTo>
                  <a:pt x="1253" y="3910"/>
                  <a:pt x="1479" y="3809"/>
                  <a:pt x="1780" y="3809"/>
                </a:cubicBezTo>
                <a:lnTo>
                  <a:pt x="1980" y="3809"/>
                </a:lnTo>
                <a:cubicBezTo>
                  <a:pt x="2932" y="5363"/>
                  <a:pt x="4912" y="7443"/>
                  <a:pt x="5639" y="7443"/>
                </a:cubicBezTo>
                <a:cubicBezTo>
                  <a:pt x="5865" y="7343"/>
                  <a:pt x="6065" y="7243"/>
                  <a:pt x="6065" y="7042"/>
                </a:cubicBezTo>
                <a:cubicBezTo>
                  <a:pt x="6266" y="6416"/>
                  <a:pt x="5238" y="5062"/>
                  <a:pt x="3559" y="3910"/>
                </a:cubicBezTo>
                <a:cubicBezTo>
                  <a:pt x="3133" y="3584"/>
                  <a:pt x="2732" y="3383"/>
                  <a:pt x="2406" y="3283"/>
                </a:cubicBezTo>
                <a:cubicBezTo>
                  <a:pt x="2306" y="3057"/>
                  <a:pt x="2206" y="2957"/>
                  <a:pt x="2206" y="2857"/>
                </a:cubicBezTo>
                <a:cubicBezTo>
                  <a:pt x="1980" y="2331"/>
                  <a:pt x="1780" y="1704"/>
                  <a:pt x="1980" y="1303"/>
                </a:cubicBezTo>
                <a:cubicBezTo>
                  <a:pt x="2267" y="1016"/>
                  <a:pt x="2599" y="922"/>
                  <a:pt x="2916" y="922"/>
                </a:cubicBezTo>
                <a:cubicBezTo>
                  <a:pt x="3069" y="922"/>
                  <a:pt x="3219" y="944"/>
                  <a:pt x="3358" y="977"/>
                </a:cubicBezTo>
                <a:cubicBezTo>
                  <a:pt x="3860" y="1077"/>
                  <a:pt x="4612" y="1504"/>
                  <a:pt x="5113" y="2030"/>
                </a:cubicBezTo>
                <a:cubicBezTo>
                  <a:pt x="5113" y="2556"/>
                  <a:pt x="5238" y="2957"/>
                  <a:pt x="5338" y="3584"/>
                </a:cubicBezTo>
                <a:cubicBezTo>
                  <a:pt x="5439" y="4110"/>
                  <a:pt x="5739" y="4837"/>
                  <a:pt x="6065" y="5564"/>
                </a:cubicBezTo>
                <a:cubicBezTo>
                  <a:pt x="6692" y="6817"/>
                  <a:pt x="6993" y="6817"/>
                  <a:pt x="7218" y="6817"/>
                </a:cubicBezTo>
                <a:cubicBezTo>
                  <a:pt x="7619" y="6717"/>
                  <a:pt x="7619" y="6190"/>
                  <a:pt x="7419" y="5062"/>
                </a:cubicBezTo>
                <a:cubicBezTo>
                  <a:pt x="7218" y="3809"/>
                  <a:pt x="6592" y="2656"/>
                  <a:pt x="5739" y="1804"/>
                </a:cubicBezTo>
                <a:cubicBezTo>
                  <a:pt x="5865" y="1077"/>
                  <a:pt x="6065" y="676"/>
                  <a:pt x="6266" y="676"/>
                </a:cubicBezTo>
                <a:cubicBezTo>
                  <a:pt x="6297" y="659"/>
                  <a:pt x="6331" y="650"/>
                  <a:pt x="6369" y="650"/>
                </a:cubicBezTo>
                <a:close/>
                <a:moveTo>
                  <a:pt x="6325" y="1"/>
                </a:moveTo>
                <a:cubicBezTo>
                  <a:pt x="6219" y="1"/>
                  <a:pt x="6131" y="22"/>
                  <a:pt x="6065" y="50"/>
                </a:cubicBezTo>
                <a:cubicBezTo>
                  <a:pt x="5639" y="150"/>
                  <a:pt x="5338" y="676"/>
                  <a:pt x="5238" y="1303"/>
                </a:cubicBezTo>
                <a:cubicBezTo>
                  <a:pt x="4612" y="777"/>
                  <a:pt x="4085" y="451"/>
                  <a:pt x="3459" y="351"/>
                </a:cubicBezTo>
                <a:cubicBezTo>
                  <a:pt x="3240" y="299"/>
                  <a:pt x="3037" y="274"/>
                  <a:pt x="2848" y="274"/>
                </a:cubicBezTo>
                <a:cubicBezTo>
                  <a:pt x="2300" y="274"/>
                  <a:pt x="1877" y="485"/>
                  <a:pt x="1579" y="877"/>
                </a:cubicBezTo>
                <a:cubicBezTo>
                  <a:pt x="1153" y="1403"/>
                  <a:pt x="1153" y="2230"/>
                  <a:pt x="1579" y="3183"/>
                </a:cubicBezTo>
                <a:cubicBezTo>
                  <a:pt x="1253" y="3183"/>
                  <a:pt x="952" y="3283"/>
                  <a:pt x="727" y="3584"/>
                </a:cubicBezTo>
                <a:cubicBezTo>
                  <a:pt x="426" y="4010"/>
                  <a:pt x="0" y="5163"/>
                  <a:pt x="2732" y="7343"/>
                </a:cubicBezTo>
                <a:cubicBezTo>
                  <a:pt x="6366" y="10476"/>
                  <a:pt x="9925" y="10576"/>
                  <a:pt x="10551" y="10576"/>
                </a:cubicBezTo>
                <a:cubicBezTo>
                  <a:pt x="10752" y="10576"/>
                  <a:pt x="10877" y="10476"/>
                  <a:pt x="10877" y="10275"/>
                </a:cubicBezTo>
                <a:cubicBezTo>
                  <a:pt x="10877" y="10175"/>
                  <a:pt x="10752" y="10075"/>
                  <a:pt x="10652" y="9950"/>
                </a:cubicBezTo>
                <a:cubicBezTo>
                  <a:pt x="10652" y="9950"/>
                  <a:pt x="9198" y="9649"/>
                  <a:pt x="8772" y="8296"/>
                </a:cubicBezTo>
                <a:cubicBezTo>
                  <a:pt x="8572" y="7769"/>
                  <a:pt x="8672" y="7143"/>
                  <a:pt x="8672" y="6416"/>
                </a:cubicBezTo>
                <a:cubicBezTo>
                  <a:pt x="8872" y="5062"/>
                  <a:pt x="8998" y="3383"/>
                  <a:pt x="7945" y="1504"/>
                </a:cubicBezTo>
                <a:cubicBezTo>
                  <a:pt x="7300" y="272"/>
                  <a:pt x="6700" y="1"/>
                  <a:pt x="632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15" name="Google Shape;14211;p88"/>
          <p:cNvGrpSpPr/>
          <p:nvPr/>
        </p:nvGrpSpPr>
        <p:grpSpPr>
          <a:xfrm>
            <a:off x="3029263" y="5251795"/>
            <a:ext cx="1196171" cy="1227452"/>
            <a:chOff x="1768410" y="2029587"/>
            <a:chExt cx="897128" cy="920589"/>
          </a:xfrm>
        </p:grpSpPr>
        <p:grpSp>
          <p:nvGrpSpPr>
            <p:cNvPr id="116" name="Google Shape;14212;p88"/>
            <p:cNvGrpSpPr/>
            <p:nvPr/>
          </p:nvGrpSpPr>
          <p:grpSpPr>
            <a:xfrm>
              <a:off x="1768410" y="2029587"/>
              <a:ext cx="897128" cy="920589"/>
              <a:chOff x="1829200" y="2124438"/>
              <a:chExt cx="689250" cy="707275"/>
            </a:xfrm>
          </p:grpSpPr>
          <p:sp>
            <p:nvSpPr>
              <p:cNvPr id="131" name="Google Shape;14213;p88"/>
              <p:cNvSpPr/>
              <p:nvPr/>
            </p:nvSpPr>
            <p:spPr>
              <a:xfrm>
                <a:off x="2006525" y="2124438"/>
                <a:ext cx="208675" cy="103700"/>
              </a:xfrm>
              <a:custGeom>
                <a:avLst/>
                <a:gdLst/>
                <a:ahLst/>
                <a:cxnLst/>
                <a:rect l="l" t="t" r="r" b="b"/>
                <a:pathLst>
                  <a:path w="8347" h="4148" extrusionOk="0">
                    <a:moveTo>
                      <a:pt x="7624" y="0"/>
                    </a:moveTo>
                    <a:cubicBezTo>
                      <a:pt x="5760" y="0"/>
                      <a:pt x="3810" y="350"/>
                      <a:pt x="1880" y="1170"/>
                    </a:cubicBezTo>
                    <a:cubicBezTo>
                      <a:pt x="1254" y="1371"/>
                      <a:pt x="627" y="1697"/>
                      <a:pt x="1" y="1997"/>
                    </a:cubicBezTo>
                    <a:cubicBezTo>
                      <a:pt x="585" y="3348"/>
                      <a:pt x="2046" y="4148"/>
                      <a:pt x="3691" y="4148"/>
                    </a:cubicBezTo>
                    <a:cubicBezTo>
                      <a:pt x="4090" y="4148"/>
                      <a:pt x="4501" y="4100"/>
                      <a:pt x="4913" y="4002"/>
                    </a:cubicBezTo>
                    <a:cubicBezTo>
                      <a:pt x="6993" y="3476"/>
                      <a:pt x="8346" y="1797"/>
                      <a:pt x="8346" y="17"/>
                    </a:cubicBezTo>
                    <a:cubicBezTo>
                      <a:pt x="8107" y="6"/>
                      <a:pt x="7867" y="0"/>
                      <a:pt x="76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4214;p88"/>
              <p:cNvSpPr/>
              <p:nvPr/>
            </p:nvSpPr>
            <p:spPr>
              <a:xfrm>
                <a:off x="1829200" y="2427638"/>
                <a:ext cx="143525" cy="18535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7414" extrusionOk="0">
                    <a:moveTo>
                      <a:pt x="1645" y="0"/>
                    </a:moveTo>
                    <a:cubicBezTo>
                      <a:pt x="1341" y="0"/>
                      <a:pt x="1033" y="39"/>
                      <a:pt x="728" y="120"/>
                    </a:cubicBezTo>
                    <a:cubicBezTo>
                      <a:pt x="502" y="120"/>
                      <a:pt x="301" y="220"/>
                      <a:pt x="101" y="220"/>
                    </a:cubicBezTo>
                    <a:cubicBezTo>
                      <a:pt x="1" y="1574"/>
                      <a:pt x="1" y="2827"/>
                      <a:pt x="301" y="3980"/>
                    </a:cubicBezTo>
                    <a:cubicBezTo>
                      <a:pt x="728" y="5534"/>
                      <a:pt x="1655" y="6787"/>
                      <a:pt x="3134" y="7413"/>
                    </a:cubicBezTo>
                    <a:cubicBezTo>
                      <a:pt x="4788" y="6787"/>
                      <a:pt x="5740" y="4807"/>
                      <a:pt x="5314" y="2927"/>
                    </a:cubicBezTo>
                    <a:cubicBezTo>
                      <a:pt x="4869" y="1168"/>
                      <a:pt x="3312" y="0"/>
                      <a:pt x="16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4215;p88"/>
              <p:cNvSpPr/>
              <p:nvPr/>
            </p:nvSpPr>
            <p:spPr>
              <a:xfrm>
                <a:off x="2244000" y="2425238"/>
                <a:ext cx="196025" cy="109425"/>
              </a:xfrm>
              <a:custGeom>
                <a:avLst/>
                <a:gdLst/>
                <a:ahLst/>
                <a:cxnLst/>
                <a:rect l="l" t="t" r="r" b="b"/>
                <a:pathLst>
                  <a:path w="7841" h="4377" extrusionOk="0">
                    <a:moveTo>
                      <a:pt x="5149" y="0"/>
                    </a:moveTo>
                    <a:cubicBezTo>
                      <a:pt x="3737" y="0"/>
                      <a:pt x="1893" y="309"/>
                      <a:pt x="0" y="843"/>
                    </a:cubicBezTo>
                    <a:lnTo>
                      <a:pt x="0" y="943"/>
                    </a:lnTo>
                    <a:cubicBezTo>
                      <a:pt x="953" y="1996"/>
                      <a:pt x="1680" y="3123"/>
                      <a:pt x="2306" y="4377"/>
                    </a:cubicBezTo>
                    <a:cubicBezTo>
                      <a:pt x="4812" y="3449"/>
                      <a:pt x="6592" y="2397"/>
                      <a:pt x="7720" y="1369"/>
                    </a:cubicBezTo>
                    <a:cubicBezTo>
                      <a:pt x="7841" y="414"/>
                      <a:pt x="6785" y="0"/>
                      <a:pt x="51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4216;p88"/>
              <p:cNvSpPr/>
              <p:nvPr/>
            </p:nvSpPr>
            <p:spPr>
              <a:xfrm>
                <a:off x="1964550" y="2482638"/>
                <a:ext cx="224950" cy="152100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6084" extrusionOk="0">
                    <a:moveTo>
                      <a:pt x="7319" y="0"/>
                    </a:moveTo>
                    <a:cubicBezTo>
                      <a:pt x="1253" y="2832"/>
                      <a:pt x="0" y="5965"/>
                      <a:pt x="0" y="5965"/>
                    </a:cubicBezTo>
                    <a:cubicBezTo>
                      <a:pt x="494" y="6044"/>
                      <a:pt x="1012" y="6083"/>
                      <a:pt x="1552" y="6083"/>
                    </a:cubicBezTo>
                    <a:cubicBezTo>
                      <a:pt x="3750" y="6083"/>
                      <a:pt x="6301" y="5434"/>
                      <a:pt x="8998" y="4186"/>
                    </a:cubicBezTo>
                    <a:cubicBezTo>
                      <a:pt x="8246" y="1880"/>
                      <a:pt x="7419" y="101"/>
                      <a:pt x="7419" y="101"/>
                    </a:cubicBezTo>
                    <a:lnTo>
                      <a:pt x="731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4217;p88"/>
              <p:cNvSpPr/>
              <p:nvPr/>
            </p:nvSpPr>
            <p:spPr>
              <a:xfrm>
                <a:off x="2147500" y="2446288"/>
                <a:ext cx="232475" cy="385425"/>
              </a:xfrm>
              <a:custGeom>
                <a:avLst/>
                <a:gdLst/>
                <a:ahLst/>
                <a:cxnLst/>
                <a:rect l="l" t="t" r="r" b="b"/>
                <a:pathLst>
                  <a:path w="9299" h="15417" extrusionOk="0">
                    <a:moveTo>
                      <a:pt x="3860" y="1"/>
                    </a:moveTo>
                    <a:cubicBezTo>
                      <a:pt x="3334" y="201"/>
                      <a:pt x="2808" y="301"/>
                      <a:pt x="2306" y="527"/>
                    </a:cubicBezTo>
                    <a:cubicBezTo>
                      <a:pt x="1454" y="828"/>
                      <a:pt x="727" y="1154"/>
                      <a:pt x="1" y="1454"/>
                    </a:cubicBezTo>
                    <a:lnTo>
                      <a:pt x="101" y="1555"/>
                    </a:lnTo>
                    <a:cubicBezTo>
                      <a:pt x="101" y="1555"/>
                      <a:pt x="928" y="3334"/>
                      <a:pt x="1680" y="5640"/>
                    </a:cubicBezTo>
                    <a:cubicBezTo>
                      <a:pt x="1880" y="6567"/>
                      <a:pt x="2181" y="7820"/>
                      <a:pt x="2306" y="8973"/>
                    </a:cubicBezTo>
                    <a:cubicBezTo>
                      <a:pt x="2507" y="12733"/>
                      <a:pt x="1680" y="14512"/>
                      <a:pt x="2407" y="15139"/>
                    </a:cubicBezTo>
                    <a:cubicBezTo>
                      <a:pt x="2591" y="15323"/>
                      <a:pt x="3056" y="15416"/>
                      <a:pt x="3655" y="15416"/>
                    </a:cubicBezTo>
                    <a:cubicBezTo>
                      <a:pt x="5089" y="15416"/>
                      <a:pt x="7292" y="14881"/>
                      <a:pt x="8246" y="13785"/>
                    </a:cubicBezTo>
                    <a:cubicBezTo>
                      <a:pt x="9299" y="12532"/>
                      <a:pt x="8572" y="7820"/>
                      <a:pt x="6166" y="3535"/>
                    </a:cubicBezTo>
                    <a:cubicBezTo>
                      <a:pt x="5540" y="2281"/>
                      <a:pt x="4813" y="1154"/>
                      <a:pt x="3860" y="101"/>
                    </a:cubicBezTo>
                    <a:lnTo>
                      <a:pt x="386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4218;p88"/>
              <p:cNvSpPr/>
              <p:nvPr/>
            </p:nvSpPr>
            <p:spPr>
              <a:xfrm>
                <a:off x="1831700" y="2124863"/>
                <a:ext cx="686750" cy="506925"/>
              </a:xfrm>
              <a:custGeom>
                <a:avLst/>
                <a:gdLst/>
                <a:ahLst/>
                <a:cxnLst/>
                <a:rect l="l" t="t" r="r" b="b"/>
                <a:pathLst>
                  <a:path w="27470" h="20277" extrusionOk="0">
                    <a:moveTo>
                      <a:pt x="15339" y="0"/>
                    </a:moveTo>
                    <a:cubicBezTo>
                      <a:pt x="15339" y="1780"/>
                      <a:pt x="13986" y="3459"/>
                      <a:pt x="11906" y="3985"/>
                    </a:cubicBezTo>
                    <a:cubicBezTo>
                      <a:pt x="11494" y="4083"/>
                      <a:pt x="11083" y="4131"/>
                      <a:pt x="10684" y="4131"/>
                    </a:cubicBezTo>
                    <a:cubicBezTo>
                      <a:pt x="9039" y="4131"/>
                      <a:pt x="7578" y="3331"/>
                      <a:pt x="6994" y="1980"/>
                    </a:cubicBezTo>
                    <a:cubicBezTo>
                      <a:pt x="2808" y="4386"/>
                      <a:pt x="527" y="8572"/>
                      <a:pt x="1" y="12331"/>
                    </a:cubicBezTo>
                    <a:cubicBezTo>
                      <a:pt x="201" y="12331"/>
                      <a:pt x="402" y="12231"/>
                      <a:pt x="628" y="12231"/>
                    </a:cubicBezTo>
                    <a:cubicBezTo>
                      <a:pt x="933" y="12150"/>
                      <a:pt x="1241" y="12111"/>
                      <a:pt x="1545" y="12111"/>
                    </a:cubicBezTo>
                    <a:cubicBezTo>
                      <a:pt x="3212" y="12111"/>
                      <a:pt x="4769" y="13279"/>
                      <a:pt x="5214" y="15038"/>
                    </a:cubicBezTo>
                    <a:cubicBezTo>
                      <a:pt x="5640" y="16918"/>
                      <a:pt x="4688" y="18898"/>
                      <a:pt x="3034" y="19524"/>
                    </a:cubicBezTo>
                    <a:cubicBezTo>
                      <a:pt x="3660" y="19950"/>
                      <a:pt x="4487" y="20151"/>
                      <a:pt x="5314" y="20276"/>
                    </a:cubicBezTo>
                    <a:cubicBezTo>
                      <a:pt x="5314" y="20276"/>
                      <a:pt x="6567" y="17143"/>
                      <a:pt x="12633" y="14311"/>
                    </a:cubicBezTo>
                    <a:cubicBezTo>
                      <a:pt x="13359" y="14011"/>
                      <a:pt x="14086" y="13685"/>
                      <a:pt x="14938" y="13384"/>
                    </a:cubicBezTo>
                    <a:cubicBezTo>
                      <a:pt x="15440" y="13158"/>
                      <a:pt x="15966" y="13058"/>
                      <a:pt x="16492" y="12858"/>
                    </a:cubicBezTo>
                    <a:cubicBezTo>
                      <a:pt x="18385" y="12324"/>
                      <a:pt x="20229" y="12015"/>
                      <a:pt x="21641" y="12015"/>
                    </a:cubicBezTo>
                    <a:cubicBezTo>
                      <a:pt x="23277" y="12015"/>
                      <a:pt x="24333" y="12429"/>
                      <a:pt x="24212" y="13384"/>
                    </a:cubicBezTo>
                    <a:cubicBezTo>
                      <a:pt x="27470" y="10552"/>
                      <a:pt x="26517" y="7419"/>
                      <a:pt x="25365" y="4913"/>
                    </a:cubicBezTo>
                    <a:cubicBezTo>
                      <a:pt x="24212" y="2507"/>
                      <a:pt x="20151" y="101"/>
                      <a:pt x="15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4219;p88"/>
              <p:cNvSpPr/>
              <p:nvPr/>
            </p:nvSpPr>
            <p:spPr>
              <a:xfrm>
                <a:off x="2252150" y="2208138"/>
                <a:ext cx="213675" cy="183725"/>
              </a:xfrm>
              <a:custGeom>
                <a:avLst/>
                <a:gdLst/>
                <a:ahLst/>
                <a:cxnLst/>
                <a:rect l="l" t="t" r="r" b="b"/>
                <a:pathLst>
                  <a:path w="8547" h="7349" extrusionOk="0">
                    <a:moveTo>
                      <a:pt x="4349" y="1"/>
                    </a:moveTo>
                    <a:cubicBezTo>
                      <a:pt x="4014" y="1"/>
                      <a:pt x="3674" y="42"/>
                      <a:pt x="3333" y="128"/>
                    </a:cubicBezTo>
                    <a:cubicBezTo>
                      <a:pt x="1253" y="654"/>
                      <a:pt x="0" y="2634"/>
                      <a:pt x="501" y="4614"/>
                    </a:cubicBezTo>
                    <a:cubicBezTo>
                      <a:pt x="942" y="6271"/>
                      <a:pt x="2487" y="7348"/>
                      <a:pt x="4198" y="7348"/>
                    </a:cubicBezTo>
                    <a:cubicBezTo>
                      <a:pt x="4532" y="7348"/>
                      <a:pt x="4873" y="7307"/>
                      <a:pt x="5213" y="7221"/>
                    </a:cubicBezTo>
                    <a:cubicBezTo>
                      <a:pt x="7193" y="6695"/>
                      <a:pt x="8547" y="4614"/>
                      <a:pt x="8020" y="2735"/>
                    </a:cubicBezTo>
                    <a:cubicBezTo>
                      <a:pt x="7601" y="1078"/>
                      <a:pt x="6059" y="1"/>
                      <a:pt x="43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4220;p88"/>
              <p:cNvSpPr/>
              <p:nvPr/>
            </p:nvSpPr>
            <p:spPr>
              <a:xfrm>
                <a:off x="1904400" y="2253863"/>
                <a:ext cx="115300" cy="105625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4225" extrusionOk="0">
                    <a:moveTo>
                      <a:pt x="2339" y="0"/>
                    </a:moveTo>
                    <a:cubicBezTo>
                      <a:pt x="2155" y="0"/>
                      <a:pt x="1967" y="26"/>
                      <a:pt x="1780" y="79"/>
                    </a:cubicBezTo>
                    <a:cubicBezTo>
                      <a:pt x="627" y="379"/>
                      <a:pt x="0" y="1532"/>
                      <a:pt x="226" y="2685"/>
                    </a:cubicBezTo>
                    <a:cubicBezTo>
                      <a:pt x="473" y="3633"/>
                      <a:pt x="1296" y="4225"/>
                      <a:pt x="2221" y="4225"/>
                    </a:cubicBezTo>
                    <a:cubicBezTo>
                      <a:pt x="2422" y="4225"/>
                      <a:pt x="2627" y="4197"/>
                      <a:pt x="2832" y="4139"/>
                    </a:cubicBezTo>
                    <a:cubicBezTo>
                      <a:pt x="3985" y="3938"/>
                      <a:pt x="4612" y="2785"/>
                      <a:pt x="4386" y="1633"/>
                    </a:cubicBezTo>
                    <a:cubicBezTo>
                      <a:pt x="4134" y="667"/>
                      <a:pt x="3285" y="0"/>
                      <a:pt x="2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4221;p88"/>
              <p:cNvSpPr/>
              <p:nvPr/>
            </p:nvSpPr>
            <p:spPr>
              <a:xfrm>
                <a:off x="2042875" y="2302813"/>
                <a:ext cx="2632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955" extrusionOk="0">
                    <a:moveTo>
                      <a:pt x="426" y="0"/>
                    </a:moveTo>
                    <a:cubicBezTo>
                      <a:pt x="100" y="101"/>
                      <a:pt x="0" y="301"/>
                      <a:pt x="0" y="627"/>
                    </a:cubicBezTo>
                    <a:cubicBezTo>
                      <a:pt x="82" y="791"/>
                      <a:pt x="247" y="954"/>
                      <a:pt x="469" y="954"/>
                    </a:cubicBezTo>
                    <a:cubicBezTo>
                      <a:pt x="519" y="954"/>
                      <a:pt x="572" y="946"/>
                      <a:pt x="627" y="928"/>
                    </a:cubicBezTo>
                    <a:cubicBezTo>
                      <a:pt x="852" y="928"/>
                      <a:pt x="1053" y="627"/>
                      <a:pt x="953" y="401"/>
                    </a:cubicBezTo>
                    <a:cubicBezTo>
                      <a:pt x="953" y="101"/>
                      <a:pt x="627" y="0"/>
                      <a:pt x="4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222;p88"/>
              <p:cNvSpPr/>
              <p:nvPr/>
            </p:nvSpPr>
            <p:spPr>
              <a:xfrm>
                <a:off x="2158150" y="2260163"/>
                <a:ext cx="25725" cy="24775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991" extrusionOk="0">
                    <a:moveTo>
                      <a:pt x="532" y="0"/>
                    </a:moveTo>
                    <a:cubicBezTo>
                      <a:pt x="487" y="0"/>
                      <a:pt x="443" y="9"/>
                      <a:pt x="402" y="27"/>
                    </a:cubicBezTo>
                    <a:cubicBezTo>
                      <a:pt x="101" y="127"/>
                      <a:pt x="1" y="328"/>
                      <a:pt x="101" y="654"/>
                    </a:cubicBezTo>
                    <a:cubicBezTo>
                      <a:pt x="101" y="814"/>
                      <a:pt x="293" y="991"/>
                      <a:pt x="486" y="991"/>
                    </a:cubicBezTo>
                    <a:cubicBezTo>
                      <a:pt x="534" y="991"/>
                      <a:pt x="582" y="980"/>
                      <a:pt x="627" y="954"/>
                    </a:cubicBezTo>
                    <a:cubicBezTo>
                      <a:pt x="928" y="954"/>
                      <a:pt x="1028" y="654"/>
                      <a:pt x="1028" y="328"/>
                    </a:cubicBezTo>
                    <a:cubicBezTo>
                      <a:pt x="946" y="164"/>
                      <a:pt x="731" y="0"/>
                      <a:pt x="5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223;p88"/>
              <p:cNvSpPr/>
              <p:nvPr/>
            </p:nvSpPr>
            <p:spPr>
              <a:xfrm>
                <a:off x="2076700" y="2289663"/>
                <a:ext cx="86500" cy="52025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081" extrusionOk="0">
                    <a:moveTo>
                      <a:pt x="3259" y="0"/>
                    </a:moveTo>
                    <a:cubicBezTo>
                      <a:pt x="3133" y="0"/>
                      <a:pt x="3133" y="100"/>
                      <a:pt x="3133" y="201"/>
                    </a:cubicBezTo>
                    <a:cubicBezTo>
                      <a:pt x="3133" y="201"/>
                      <a:pt x="3033" y="401"/>
                      <a:pt x="2933" y="627"/>
                    </a:cubicBezTo>
                    <a:cubicBezTo>
                      <a:pt x="2833" y="827"/>
                      <a:pt x="2732" y="927"/>
                      <a:pt x="2507" y="1028"/>
                    </a:cubicBezTo>
                    <a:cubicBezTo>
                      <a:pt x="2407" y="1028"/>
                      <a:pt x="2306" y="1153"/>
                      <a:pt x="2306" y="1153"/>
                    </a:cubicBezTo>
                    <a:cubicBezTo>
                      <a:pt x="2206" y="1253"/>
                      <a:pt x="2106" y="1253"/>
                      <a:pt x="2006" y="1353"/>
                    </a:cubicBezTo>
                    <a:cubicBezTo>
                      <a:pt x="1880" y="1353"/>
                      <a:pt x="1780" y="1454"/>
                      <a:pt x="1680" y="1454"/>
                    </a:cubicBezTo>
                    <a:lnTo>
                      <a:pt x="853" y="1454"/>
                    </a:lnTo>
                    <a:cubicBezTo>
                      <a:pt x="627" y="1454"/>
                      <a:pt x="527" y="1353"/>
                      <a:pt x="427" y="1353"/>
                    </a:cubicBezTo>
                    <a:lnTo>
                      <a:pt x="126" y="1353"/>
                    </a:lnTo>
                    <a:cubicBezTo>
                      <a:pt x="1" y="1454"/>
                      <a:pt x="126" y="1554"/>
                      <a:pt x="126" y="1554"/>
                    </a:cubicBezTo>
                    <a:cubicBezTo>
                      <a:pt x="126" y="1554"/>
                      <a:pt x="226" y="1654"/>
                      <a:pt x="326" y="1654"/>
                    </a:cubicBezTo>
                    <a:cubicBezTo>
                      <a:pt x="427" y="1779"/>
                      <a:pt x="527" y="1880"/>
                      <a:pt x="752" y="1980"/>
                    </a:cubicBezTo>
                    <a:cubicBezTo>
                      <a:pt x="953" y="1980"/>
                      <a:pt x="1153" y="2080"/>
                      <a:pt x="1379" y="2080"/>
                    </a:cubicBezTo>
                    <a:cubicBezTo>
                      <a:pt x="1579" y="2080"/>
                      <a:pt x="1680" y="2080"/>
                      <a:pt x="1780" y="1980"/>
                    </a:cubicBezTo>
                    <a:cubicBezTo>
                      <a:pt x="2006" y="1980"/>
                      <a:pt x="2106" y="1980"/>
                      <a:pt x="2206" y="1880"/>
                    </a:cubicBezTo>
                    <a:cubicBezTo>
                      <a:pt x="2306" y="1880"/>
                      <a:pt x="2407" y="1779"/>
                      <a:pt x="2632" y="1779"/>
                    </a:cubicBezTo>
                    <a:lnTo>
                      <a:pt x="2933" y="1454"/>
                    </a:lnTo>
                    <a:cubicBezTo>
                      <a:pt x="3133" y="1353"/>
                      <a:pt x="3259" y="1153"/>
                      <a:pt x="3359" y="927"/>
                    </a:cubicBezTo>
                    <a:cubicBezTo>
                      <a:pt x="3459" y="727"/>
                      <a:pt x="3459" y="526"/>
                      <a:pt x="3459" y="401"/>
                    </a:cubicBezTo>
                    <a:lnTo>
                      <a:pt x="3459" y="201"/>
                    </a:lnTo>
                    <a:cubicBezTo>
                      <a:pt x="3459" y="100"/>
                      <a:pt x="3359" y="0"/>
                      <a:pt x="32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24;p88"/>
              <p:cNvSpPr/>
              <p:nvPr/>
            </p:nvSpPr>
            <p:spPr>
              <a:xfrm>
                <a:off x="1977700" y="2347638"/>
                <a:ext cx="109675" cy="9805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22" extrusionOk="0">
                    <a:moveTo>
                      <a:pt x="2241" y="1"/>
                    </a:moveTo>
                    <a:cubicBezTo>
                      <a:pt x="2054" y="1"/>
                      <a:pt x="1865" y="28"/>
                      <a:pt x="1680" y="87"/>
                    </a:cubicBezTo>
                    <a:cubicBezTo>
                      <a:pt x="627" y="288"/>
                      <a:pt x="1" y="1340"/>
                      <a:pt x="326" y="2368"/>
                    </a:cubicBezTo>
                    <a:cubicBezTo>
                      <a:pt x="493" y="3327"/>
                      <a:pt x="1319" y="3921"/>
                      <a:pt x="2183" y="3921"/>
                    </a:cubicBezTo>
                    <a:cubicBezTo>
                      <a:pt x="2358" y="3921"/>
                      <a:pt x="2534" y="3897"/>
                      <a:pt x="2707" y="3846"/>
                    </a:cubicBezTo>
                    <a:cubicBezTo>
                      <a:pt x="3760" y="3521"/>
                      <a:pt x="4387" y="2468"/>
                      <a:pt x="4086" y="1440"/>
                    </a:cubicBezTo>
                    <a:cubicBezTo>
                      <a:pt x="3901" y="577"/>
                      <a:pt x="3092" y="1"/>
                      <a:pt x="22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225;p88"/>
              <p:cNvSpPr/>
              <p:nvPr/>
            </p:nvSpPr>
            <p:spPr>
              <a:xfrm>
                <a:off x="2197000" y="2258913"/>
                <a:ext cx="1096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71" extrusionOk="0">
                    <a:moveTo>
                      <a:pt x="2283" y="0"/>
                    </a:moveTo>
                    <a:cubicBezTo>
                      <a:pt x="2118" y="0"/>
                      <a:pt x="1949" y="25"/>
                      <a:pt x="1780" y="77"/>
                    </a:cubicBezTo>
                    <a:cubicBezTo>
                      <a:pt x="727" y="278"/>
                      <a:pt x="1" y="1330"/>
                      <a:pt x="326" y="2383"/>
                    </a:cubicBezTo>
                    <a:cubicBezTo>
                      <a:pt x="504" y="3295"/>
                      <a:pt x="1354" y="3970"/>
                      <a:pt x="2261" y="3970"/>
                    </a:cubicBezTo>
                    <a:cubicBezTo>
                      <a:pt x="2376" y="3970"/>
                      <a:pt x="2492" y="3959"/>
                      <a:pt x="2607" y="3937"/>
                    </a:cubicBezTo>
                    <a:cubicBezTo>
                      <a:pt x="3660" y="3636"/>
                      <a:pt x="4387" y="2583"/>
                      <a:pt x="4086" y="1531"/>
                    </a:cubicBezTo>
                    <a:cubicBezTo>
                      <a:pt x="3897" y="668"/>
                      <a:pt x="3142" y="0"/>
                      <a:pt x="22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7" name="Google Shape;14226;p88"/>
            <p:cNvGrpSpPr/>
            <p:nvPr/>
          </p:nvGrpSpPr>
          <p:grpSpPr>
            <a:xfrm>
              <a:off x="1828340" y="2077789"/>
              <a:ext cx="777267" cy="797594"/>
              <a:chOff x="1829200" y="2124438"/>
              <a:chExt cx="689250" cy="707275"/>
            </a:xfrm>
          </p:grpSpPr>
          <p:sp>
            <p:nvSpPr>
              <p:cNvPr id="118" name="Google Shape;14227;p88"/>
              <p:cNvSpPr/>
              <p:nvPr/>
            </p:nvSpPr>
            <p:spPr>
              <a:xfrm>
                <a:off x="2006525" y="2124438"/>
                <a:ext cx="208675" cy="103700"/>
              </a:xfrm>
              <a:custGeom>
                <a:avLst/>
                <a:gdLst/>
                <a:ahLst/>
                <a:cxnLst/>
                <a:rect l="l" t="t" r="r" b="b"/>
                <a:pathLst>
                  <a:path w="8347" h="4148" extrusionOk="0">
                    <a:moveTo>
                      <a:pt x="7624" y="0"/>
                    </a:moveTo>
                    <a:cubicBezTo>
                      <a:pt x="5760" y="0"/>
                      <a:pt x="3810" y="350"/>
                      <a:pt x="1880" y="1170"/>
                    </a:cubicBezTo>
                    <a:cubicBezTo>
                      <a:pt x="1254" y="1371"/>
                      <a:pt x="627" y="1697"/>
                      <a:pt x="1" y="1997"/>
                    </a:cubicBezTo>
                    <a:cubicBezTo>
                      <a:pt x="585" y="3348"/>
                      <a:pt x="2046" y="4148"/>
                      <a:pt x="3691" y="4148"/>
                    </a:cubicBezTo>
                    <a:cubicBezTo>
                      <a:pt x="4090" y="4148"/>
                      <a:pt x="4501" y="4100"/>
                      <a:pt x="4913" y="4002"/>
                    </a:cubicBezTo>
                    <a:cubicBezTo>
                      <a:pt x="6993" y="3476"/>
                      <a:pt x="8346" y="1797"/>
                      <a:pt x="8346" y="17"/>
                    </a:cubicBezTo>
                    <a:cubicBezTo>
                      <a:pt x="8107" y="6"/>
                      <a:pt x="7867" y="0"/>
                      <a:pt x="76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4228;p88"/>
              <p:cNvSpPr/>
              <p:nvPr/>
            </p:nvSpPr>
            <p:spPr>
              <a:xfrm>
                <a:off x="1829200" y="2427638"/>
                <a:ext cx="143525" cy="18535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7414" extrusionOk="0">
                    <a:moveTo>
                      <a:pt x="1645" y="0"/>
                    </a:moveTo>
                    <a:cubicBezTo>
                      <a:pt x="1341" y="0"/>
                      <a:pt x="1033" y="39"/>
                      <a:pt x="728" y="120"/>
                    </a:cubicBezTo>
                    <a:cubicBezTo>
                      <a:pt x="502" y="120"/>
                      <a:pt x="301" y="220"/>
                      <a:pt x="101" y="220"/>
                    </a:cubicBezTo>
                    <a:cubicBezTo>
                      <a:pt x="1" y="1574"/>
                      <a:pt x="1" y="2827"/>
                      <a:pt x="301" y="3980"/>
                    </a:cubicBezTo>
                    <a:cubicBezTo>
                      <a:pt x="728" y="5534"/>
                      <a:pt x="1655" y="6787"/>
                      <a:pt x="3134" y="7413"/>
                    </a:cubicBezTo>
                    <a:cubicBezTo>
                      <a:pt x="4788" y="6787"/>
                      <a:pt x="5740" y="4807"/>
                      <a:pt x="5314" y="2927"/>
                    </a:cubicBezTo>
                    <a:cubicBezTo>
                      <a:pt x="4869" y="1168"/>
                      <a:pt x="3312" y="0"/>
                      <a:pt x="16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4229;p88"/>
              <p:cNvSpPr/>
              <p:nvPr/>
            </p:nvSpPr>
            <p:spPr>
              <a:xfrm>
                <a:off x="2244000" y="2425238"/>
                <a:ext cx="196025" cy="109425"/>
              </a:xfrm>
              <a:custGeom>
                <a:avLst/>
                <a:gdLst/>
                <a:ahLst/>
                <a:cxnLst/>
                <a:rect l="l" t="t" r="r" b="b"/>
                <a:pathLst>
                  <a:path w="7841" h="4377" extrusionOk="0">
                    <a:moveTo>
                      <a:pt x="5149" y="0"/>
                    </a:moveTo>
                    <a:cubicBezTo>
                      <a:pt x="3737" y="0"/>
                      <a:pt x="1893" y="309"/>
                      <a:pt x="0" y="843"/>
                    </a:cubicBezTo>
                    <a:lnTo>
                      <a:pt x="0" y="943"/>
                    </a:lnTo>
                    <a:cubicBezTo>
                      <a:pt x="953" y="1996"/>
                      <a:pt x="1680" y="3123"/>
                      <a:pt x="2306" y="4377"/>
                    </a:cubicBezTo>
                    <a:cubicBezTo>
                      <a:pt x="4812" y="3449"/>
                      <a:pt x="6592" y="2397"/>
                      <a:pt x="7720" y="1369"/>
                    </a:cubicBezTo>
                    <a:cubicBezTo>
                      <a:pt x="7841" y="414"/>
                      <a:pt x="6785" y="0"/>
                      <a:pt x="51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4230;p88"/>
              <p:cNvSpPr/>
              <p:nvPr/>
            </p:nvSpPr>
            <p:spPr>
              <a:xfrm>
                <a:off x="1964550" y="2482638"/>
                <a:ext cx="224950" cy="152100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6084" extrusionOk="0">
                    <a:moveTo>
                      <a:pt x="7319" y="0"/>
                    </a:moveTo>
                    <a:cubicBezTo>
                      <a:pt x="1253" y="2832"/>
                      <a:pt x="0" y="5965"/>
                      <a:pt x="0" y="5965"/>
                    </a:cubicBezTo>
                    <a:cubicBezTo>
                      <a:pt x="494" y="6044"/>
                      <a:pt x="1012" y="6083"/>
                      <a:pt x="1552" y="6083"/>
                    </a:cubicBezTo>
                    <a:cubicBezTo>
                      <a:pt x="3750" y="6083"/>
                      <a:pt x="6301" y="5434"/>
                      <a:pt x="8998" y="4186"/>
                    </a:cubicBezTo>
                    <a:cubicBezTo>
                      <a:pt x="8246" y="1880"/>
                      <a:pt x="7419" y="101"/>
                      <a:pt x="7419" y="101"/>
                    </a:cubicBezTo>
                    <a:lnTo>
                      <a:pt x="73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4231;p88"/>
              <p:cNvSpPr/>
              <p:nvPr/>
            </p:nvSpPr>
            <p:spPr>
              <a:xfrm>
                <a:off x="2147500" y="2446288"/>
                <a:ext cx="232475" cy="385425"/>
              </a:xfrm>
              <a:custGeom>
                <a:avLst/>
                <a:gdLst/>
                <a:ahLst/>
                <a:cxnLst/>
                <a:rect l="l" t="t" r="r" b="b"/>
                <a:pathLst>
                  <a:path w="9299" h="15417" extrusionOk="0">
                    <a:moveTo>
                      <a:pt x="3860" y="1"/>
                    </a:moveTo>
                    <a:cubicBezTo>
                      <a:pt x="3334" y="201"/>
                      <a:pt x="2808" y="301"/>
                      <a:pt x="2306" y="527"/>
                    </a:cubicBezTo>
                    <a:cubicBezTo>
                      <a:pt x="1454" y="828"/>
                      <a:pt x="727" y="1154"/>
                      <a:pt x="1" y="1454"/>
                    </a:cubicBezTo>
                    <a:lnTo>
                      <a:pt x="101" y="1555"/>
                    </a:lnTo>
                    <a:cubicBezTo>
                      <a:pt x="101" y="1555"/>
                      <a:pt x="928" y="3334"/>
                      <a:pt x="1680" y="5640"/>
                    </a:cubicBezTo>
                    <a:cubicBezTo>
                      <a:pt x="1880" y="6567"/>
                      <a:pt x="2181" y="7820"/>
                      <a:pt x="2306" y="8973"/>
                    </a:cubicBezTo>
                    <a:cubicBezTo>
                      <a:pt x="2507" y="12733"/>
                      <a:pt x="1680" y="14512"/>
                      <a:pt x="2407" y="15139"/>
                    </a:cubicBezTo>
                    <a:cubicBezTo>
                      <a:pt x="2591" y="15323"/>
                      <a:pt x="3056" y="15416"/>
                      <a:pt x="3655" y="15416"/>
                    </a:cubicBezTo>
                    <a:cubicBezTo>
                      <a:pt x="5089" y="15416"/>
                      <a:pt x="7292" y="14881"/>
                      <a:pt x="8246" y="13785"/>
                    </a:cubicBezTo>
                    <a:cubicBezTo>
                      <a:pt x="9299" y="12532"/>
                      <a:pt x="8572" y="7820"/>
                      <a:pt x="6166" y="3535"/>
                    </a:cubicBezTo>
                    <a:cubicBezTo>
                      <a:pt x="5540" y="2281"/>
                      <a:pt x="4813" y="1154"/>
                      <a:pt x="3860" y="101"/>
                    </a:cubicBezTo>
                    <a:lnTo>
                      <a:pt x="3860" y="1"/>
                    </a:lnTo>
                    <a:close/>
                  </a:path>
                </a:pathLst>
              </a:custGeom>
              <a:solidFill>
                <a:srgbClr val="AB61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4232;p88"/>
              <p:cNvSpPr/>
              <p:nvPr/>
            </p:nvSpPr>
            <p:spPr>
              <a:xfrm>
                <a:off x="1831700" y="2124863"/>
                <a:ext cx="686750" cy="506925"/>
              </a:xfrm>
              <a:custGeom>
                <a:avLst/>
                <a:gdLst/>
                <a:ahLst/>
                <a:cxnLst/>
                <a:rect l="l" t="t" r="r" b="b"/>
                <a:pathLst>
                  <a:path w="27470" h="20277" extrusionOk="0">
                    <a:moveTo>
                      <a:pt x="15339" y="0"/>
                    </a:moveTo>
                    <a:cubicBezTo>
                      <a:pt x="15339" y="1780"/>
                      <a:pt x="13986" y="3459"/>
                      <a:pt x="11906" y="3985"/>
                    </a:cubicBezTo>
                    <a:cubicBezTo>
                      <a:pt x="11494" y="4083"/>
                      <a:pt x="11083" y="4131"/>
                      <a:pt x="10684" y="4131"/>
                    </a:cubicBezTo>
                    <a:cubicBezTo>
                      <a:pt x="9039" y="4131"/>
                      <a:pt x="7578" y="3331"/>
                      <a:pt x="6994" y="1980"/>
                    </a:cubicBezTo>
                    <a:cubicBezTo>
                      <a:pt x="2808" y="4386"/>
                      <a:pt x="527" y="8572"/>
                      <a:pt x="1" y="12331"/>
                    </a:cubicBezTo>
                    <a:cubicBezTo>
                      <a:pt x="201" y="12331"/>
                      <a:pt x="402" y="12231"/>
                      <a:pt x="628" y="12231"/>
                    </a:cubicBezTo>
                    <a:cubicBezTo>
                      <a:pt x="933" y="12150"/>
                      <a:pt x="1241" y="12111"/>
                      <a:pt x="1545" y="12111"/>
                    </a:cubicBezTo>
                    <a:cubicBezTo>
                      <a:pt x="3212" y="12111"/>
                      <a:pt x="4769" y="13279"/>
                      <a:pt x="5214" y="15038"/>
                    </a:cubicBezTo>
                    <a:cubicBezTo>
                      <a:pt x="5640" y="16918"/>
                      <a:pt x="4688" y="18898"/>
                      <a:pt x="3034" y="19524"/>
                    </a:cubicBezTo>
                    <a:cubicBezTo>
                      <a:pt x="3660" y="19950"/>
                      <a:pt x="4487" y="20151"/>
                      <a:pt x="5314" y="20276"/>
                    </a:cubicBezTo>
                    <a:cubicBezTo>
                      <a:pt x="5314" y="20276"/>
                      <a:pt x="6567" y="17143"/>
                      <a:pt x="12633" y="14311"/>
                    </a:cubicBezTo>
                    <a:cubicBezTo>
                      <a:pt x="13359" y="14011"/>
                      <a:pt x="14086" y="13685"/>
                      <a:pt x="14938" y="13384"/>
                    </a:cubicBezTo>
                    <a:cubicBezTo>
                      <a:pt x="15440" y="13158"/>
                      <a:pt x="15966" y="13058"/>
                      <a:pt x="16492" y="12858"/>
                    </a:cubicBezTo>
                    <a:cubicBezTo>
                      <a:pt x="18385" y="12324"/>
                      <a:pt x="20229" y="12015"/>
                      <a:pt x="21641" y="12015"/>
                    </a:cubicBezTo>
                    <a:cubicBezTo>
                      <a:pt x="23277" y="12015"/>
                      <a:pt x="24333" y="12429"/>
                      <a:pt x="24212" y="13384"/>
                    </a:cubicBezTo>
                    <a:cubicBezTo>
                      <a:pt x="27470" y="10552"/>
                      <a:pt x="26517" y="7419"/>
                      <a:pt x="25365" y="4913"/>
                    </a:cubicBezTo>
                    <a:cubicBezTo>
                      <a:pt x="24212" y="2507"/>
                      <a:pt x="20151" y="101"/>
                      <a:pt x="15339" y="0"/>
                    </a:cubicBezTo>
                    <a:close/>
                  </a:path>
                </a:pathLst>
              </a:custGeom>
              <a:solidFill>
                <a:srgbClr val="AB61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4233;p88"/>
              <p:cNvSpPr/>
              <p:nvPr/>
            </p:nvSpPr>
            <p:spPr>
              <a:xfrm>
                <a:off x="2252150" y="2208138"/>
                <a:ext cx="213675" cy="183725"/>
              </a:xfrm>
              <a:custGeom>
                <a:avLst/>
                <a:gdLst/>
                <a:ahLst/>
                <a:cxnLst/>
                <a:rect l="l" t="t" r="r" b="b"/>
                <a:pathLst>
                  <a:path w="8547" h="7349" extrusionOk="0">
                    <a:moveTo>
                      <a:pt x="4349" y="1"/>
                    </a:moveTo>
                    <a:cubicBezTo>
                      <a:pt x="4014" y="1"/>
                      <a:pt x="3674" y="42"/>
                      <a:pt x="3333" y="128"/>
                    </a:cubicBezTo>
                    <a:cubicBezTo>
                      <a:pt x="1253" y="654"/>
                      <a:pt x="0" y="2634"/>
                      <a:pt x="501" y="4614"/>
                    </a:cubicBezTo>
                    <a:cubicBezTo>
                      <a:pt x="942" y="6271"/>
                      <a:pt x="2487" y="7348"/>
                      <a:pt x="4198" y="7348"/>
                    </a:cubicBezTo>
                    <a:cubicBezTo>
                      <a:pt x="4532" y="7348"/>
                      <a:pt x="4873" y="7307"/>
                      <a:pt x="5213" y="7221"/>
                    </a:cubicBezTo>
                    <a:cubicBezTo>
                      <a:pt x="7193" y="6695"/>
                      <a:pt x="8547" y="4614"/>
                      <a:pt x="8020" y="2735"/>
                    </a:cubicBezTo>
                    <a:cubicBezTo>
                      <a:pt x="7601" y="1078"/>
                      <a:pt x="6059" y="1"/>
                      <a:pt x="434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4234;p88"/>
              <p:cNvSpPr/>
              <p:nvPr/>
            </p:nvSpPr>
            <p:spPr>
              <a:xfrm>
                <a:off x="1904400" y="2253863"/>
                <a:ext cx="115300" cy="105625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4225" extrusionOk="0">
                    <a:moveTo>
                      <a:pt x="2339" y="0"/>
                    </a:moveTo>
                    <a:cubicBezTo>
                      <a:pt x="2155" y="0"/>
                      <a:pt x="1967" y="26"/>
                      <a:pt x="1780" y="79"/>
                    </a:cubicBezTo>
                    <a:cubicBezTo>
                      <a:pt x="627" y="379"/>
                      <a:pt x="0" y="1532"/>
                      <a:pt x="226" y="2685"/>
                    </a:cubicBezTo>
                    <a:cubicBezTo>
                      <a:pt x="473" y="3633"/>
                      <a:pt x="1296" y="4225"/>
                      <a:pt x="2221" y="4225"/>
                    </a:cubicBezTo>
                    <a:cubicBezTo>
                      <a:pt x="2422" y="4225"/>
                      <a:pt x="2627" y="4197"/>
                      <a:pt x="2832" y="4139"/>
                    </a:cubicBezTo>
                    <a:cubicBezTo>
                      <a:pt x="3985" y="3938"/>
                      <a:pt x="4612" y="2785"/>
                      <a:pt x="4386" y="1633"/>
                    </a:cubicBezTo>
                    <a:cubicBezTo>
                      <a:pt x="4134" y="667"/>
                      <a:pt x="3285" y="0"/>
                      <a:pt x="23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4235;p88"/>
              <p:cNvSpPr/>
              <p:nvPr/>
            </p:nvSpPr>
            <p:spPr>
              <a:xfrm>
                <a:off x="2042875" y="2302813"/>
                <a:ext cx="2632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955" extrusionOk="0">
                    <a:moveTo>
                      <a:pt x="426" y="0"/>
                    </a:moveTo>
                    <a:cubicBezTo>
                      <a:pt x="100" y="101"/>
                      <a:pt x="0" y="301"/>
                      <a:pt x="0" y="627"/>
                    </a:cubicBezTo>
                    <a:cubicBezTo>
                      <a:pt x="82" y="791"/>
                      <a:pt x="247" y="954"/>
                      <a:pt x="469" y="954"/>
                    </a:cubicBezTo>
                    <a:cubicBezTo>
                      <a:pt x="519" y="954"/>
                      <a:pt x="572" y="946"/>
                      <a:pt x="627" y="928"/>
                    </a:cubicBezTo>
                    <a:cubicBezTo>
                      <a:pt x="852" y="928"/>
                      <a:pt x="1053" y="627"/>
                      <a:pt x="953" y="401"/>
                    </a:cubicBezTo>
                    <a:cubicBezTo>
                      <a:pt x="953" y="101"/>
                      <a:pt x="627" y="0"/>
                      <a:pt x="4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4236;p88"/>
              <p:cNvSpPr/>
              <p:nvPr/>
            </p:nvSpPr>
            <p:spPr>
              <a:xfrm>
                <a:off x="2158150" y="2260163"/>
                <a:ext cx="25725" cy="24775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991" extrusionOk="0">
                    <a:moveTo>
                      <a:pt x="532" y="0"/>
                    </a:moveTo>
                    <a:cubicBezTo>
                      <a:pt x="487" y="0"/>
                      <a:pt x="443" y="9"/>
                      <a:pt x="402" y="27"/>
                    </a:cubicBezTo>
                    <a:cubicBezTo>
                      <a:pt x="101" y="127"/>
                      <a:pt x="1" y="328"/>
                      <a:pt x="101" y="654"/>
                    </a:cubicBezTo>
                    <a:cubicBezTo>
                      <a:pt x="101" y="814"/>
                      <a:pt x="293" y="991"/>
                      <a:pt x="486" y="991"/>
                    </a:cubicBezTo>
                    <a:cubicBezTo>
                      <a:pt x="534" y="991"/>
                      <a:pt x="582" y="980"/>
                      <a:pt x="627" y="954"/>
                    </a:cubicBezTo>
                    <a:cubicBezTo>
                      <a:pt x="928" y="954"/>
                      <a:pt x="1028" y="654"/>
                      <a:pt x="1028" y="328"/>
                    </a:cubicBezTo>
                    <a:cubicBezTo>
                      <a:pt x="946" y="164"/>
                      <a:pt x="731" y="0"/>
                      <a:pt x="5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4237;p88"/>
              <p:cNvSpPr/>
              <p:nvPr/>
            </p:nvSpPr>
            <p:spPr>
              <a:xfrm>
                <a:off x="2076700" y="2289663"/>
                <a:ext cx="86500" cy="52025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081" extrusionOk="0">
                    <a:moveTo>
                      <a:pt x="3259" y="0"/>
                    </a:moveTo>
                    <a:cubicBezTo>
                      <a:pt x="3133" y="0"/>
                      <a:pt x="3133" y="100"/>
                      <a:pt x="3133" y="201"/>
                    </a:cubicBezTo>
                    <a:cubicBezTo>
                      <a:pt x="3133" y="201"/>
                      <a:pt x="3033" y="401"/>
                      <a:pt x="2933" y="627"/>
                    </a:cubicBezTo>
                    <a:cubicBezTo>
                      <a:pt x="2833" y="827"/>
                      <a:pt x="2732" y="927"/>
                      <a:pt x="2507" y="1028"/>
                    </a:cubicBezTo>
                    <a:cubicBezTo>
                      <a:pt x="2407" y="1028"/>
                      <a:pt x="2306" y="1153"/>
                      <a:pt x="2306" y="1153"/>
                    </a:cubicBezTo>
                    <a:cubicBezTo>
                      <a:pt x="2206" y="1253"/>
                      <a:pt x="2106" y="1253"/>
                      <a:pt x="2006" y="1353"/>
                    </a:cubicBezTo>
                    <a:cubicBezTo>
                      <a:pt x="1880" y="1353"/>
                      <a:pt x="1780" y="1454"/>
                      <a:pt x="1680" y="1454"/>
                    </a:cubicBezTo>
                    <a:lnTo>
                      <a:pt x="853" y="1454"/>
                    </a:lnTo>
                    <a:cubicBezTo>
                      <a:pt x="627" y="1454"/>
                      <a:pt x="527" y="1353"/>
                      <a:pt x="427" y="1353"/>
                    </a:cubicBezTo>
                    <a:lnTo>
                      <a:pt x="126" y="1353"/>
                    </a:lnTo>
                    <a:cubicBezTo>
                      <a:pt x="1" y="1454"/>
                      <a:pt x="126" y="1554"/>
                      <a:pt x="126" y="1554"/>
                    </a:cubicBezTo>
                    <a:cubicBezTo>
                      <a:pt x="126" y="1554"/>
                      <a:pt x="226" y="1654"/>
                      <a:pt x="326" y="1654"/>
                    </a:cubicBezTo>
                    <a:cubicBezTo>
                      <a:pt x="427" y="1779"/>
                      <a:pt x="527" y="1880"/>
                      <a:pt x="752" y="1980"/>
                    </a:cubicBezTo>
                    <a:cubicBezTo>
                      <a:pt x="953" y="1980"/>
                      <a:pt x="1153" y="2080"/>
                      <a:pt x="1379" y="2080"/>
                    </a:cubicBezTo>
                    <a:cubicBezTo>
                      <a:pt x="1579" y="2080"/>
                      <a:pt x="1680" y="2080"/>
                      <a:pt x="1780" y="1980"/>
                    </a:cubicBezTo>
                    <a:cubicBezTo>
                      <a:pt x="2006" y="1980"/>
                      <a:pt x="2106" y="1980"/>
                      <a:pt x="2206" y="1880"/>
                    </a:cubicBezTo>
                    <a:cubicBezTo>
                      <a:pt x="2306" y="1880"/>
                      <a:pt x="2407" y="1779"/>
                      <a:pt x="2632" y="1779"/>
                    </a:cubicBezTo>
                    <a:lnTo>
                      <a:pt x="2933" y="1454"/>
                    </a:lnTo>
                    <a:cubicBezTo>
                      <a:pt x="3133" y="1353"/>
                      <a:pt x="3259" y="1153"/>
                      <a:pt x="3359" y="927"/>
                    </a:cubicBezTo>
                    <a:cubicBezTo>
                      <a:pt x="3459" y="727"/>
                      <a:pt x="3459" y="526"/>
                      <a:pt x="3459" y="401"/>
                    </a:cubicBezTo>
                    <a:lnTo>
                      <a:pt x="3459" y="201"/>
                    </a:lnTo>
                    <a:cubicBezTo>
                      <a:pt x="3459" y="100"/>
                      <a:pt x="3359" y="0"/>
                      <a:pt x="32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4238;p88"/>
              <p:cNvSpPr/>
              <p:nvPr/>
            </p:nvSpPr>
            <p:spPr>
              <a:xfrm>
                <a:off x="1977700" y="2347638"/>
                <a:ext cx="109675" cy="9805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22" extrusionOk="0">
                    <a:moveTo>
                      <a:pt x="2241" y="1"/>
                    </a:moveTo>
                    <a:cubicBezTo>
                      <a:pt x="2054" y="1"/>
                      <a:pt x="1865" y="28"/>
                      <a:pt x="1680" y="87"/>
                    </a:cubicBezTo>
                    <a:cubicBezTo>
                      <a:pt x="627" y="288"/>
                      <a:pt x="1" y="1340"/>
                      <a:pt x="326" y="2368"/>
                    </a:cubicBezTo>
                    <a:cubicBezTo>
                      <a:pt x="493" y="3327"/>
                      <a:pt x="1319" y="3921"/>
                      <a:pt x="2183" y="3921"/>
                    </a:cubicBezTo>
                    <a:cubicBezTo>
                      <a:pt x="2358" y="3921"/>
                      <a:pt x="2534" y="3897"/>
                      <a:pt x="2707" y="3846"/>
                    </a:cubicBezTo>
                    <a:cubicBezTo>
                      <a:pt x="3760" y="3521"/>
                      <a:pt x="4387" y="2468"/>
                      <a:pt x="4086" y="1440"/>
                    </a:cubicBezTo>
                    <a:cubicBezTo>
                      <a:pt x="3901" y="577"/>
                      <a:pt x="3092" y="1"/>
                      <a:pt x="22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4239;p88"/>
              <p:cNvSpPr/>
              <p:nvPr/>
            </p:nvSpPr>
            <p:spPr>
              <a:xfrm>
                <a:off x="2197000" y="2258913"/>
                <a:ext cx="1096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71" extrusionOk="0">
                    <a:moveTo>
                      <a:pt x="2283" y="0"/>
                    </a:moveTo>
                    <a:cubicBezTo>
                      <a:pt x="2118" y="0"/>
                      <a:pt x="1949" y="25"/>
                      <a:pt x="1780" y="77"/>
                    </a:cubicBezTo>
                    <a:cubicBezTo>
                      <a:pt x="727" y="278"/>
                      <a:pt x="1" y="1330"/>
                      <a:pt x="326" y="2383"/>
                    </a:cubicBezTo>
                    <a:cubicBezTo>
                      <a:pt x="504" y="3295"/>
                      <a:pt x="1354" y="3970"/>
                      <a:pt x="2261" y="3970"/>
                    </a:cubicBezTo>
                    <a:cubicBezTo>
                      <a:pt x="2376" y="3970"/>
                      <a:pt x="2492" y="3959"/>
                      <a:pt x="2607" y="3937"/>
                    </a:cubicBezTo>
                    <a:cubicBezTo>
                      <a:pt x="3660" y="3636"/>
                      <a:pt x="4387" y="2583"/>
                      <a:pt x="4086" y="1531"/>
                    </a:cubicBezTo>
                    <a:cubicBezTo>
                      <a:pt x="3897" y="668"/>
                      <a:pt x="3142" y="0"/>
                      <a:pt x="22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73" name="Google Shape;6221;p39"/>
          <p:cNvGrpSpPr/>
          <p:nvPr/>
        </p:nvGrpSpPr>
        <p:grpSpPr>
          <a:xfrm flipH="1">
            <a:off x="8909274" y="4006263"/>
            <a:ext cx="2447627" cy="2660056"/>
            <a:chOff x="1221227" y="903959"/>
            <a:chExt cx="3124554" cy="1995042"/>
          </a:xfrm>
        </p:grpSpPr>
        <p:sp>
          <p:nvSpPr>
            <p:cNvPr id="174" name="Google Shape;6222;p39"/>
            <p:cNvSpPr/>
            <p:nvPr/>
          </p:nvSpPr>
          <p:spPr>
            <a:xfrm>
              <a:off x="3962695" y="903959"/>
              <a:ext cx="344783" cy="375812"/>
            </a:xfrm>
            <a:custGeom>
              <a:avLst/>
              <a:gdLst/>
              <a:ahLst/>
              <a:cxnLst/>
              <a:rect l="l" t="t" r="r" b="b"/>
              <a:pathLst>
                <a:path w="14212" h="15491" extrusionOk="0">
                  <a:moveTo>
                    <a:pt x="1580" y="1"/>
                  </a:moveTo>
                  <a:lnTo>
                    <a:pt x="1580" y="1"/>
                  </a:lnTo>
                  <a:cubicBezTo>
                    <a:pt x="1580" y="1"/>
                    <a:pt x="1" y="6267"/>
                    <a:pt x="3134" y="11680"/>
                  </a:cubicBezTo>
                  <a:cubicBezTo>
                    <a:pt x="4946" y="14827"/>
                    <a:pt x="7775" y="15490"/>
                    <a:pt x="9836" y="15490"/>
                  </a:cubicBezTo>
                  <a:cubicBezTo>
                    <a:pt x="11337" y="15490"/>
                    <a:pt x="12432" y="15139"/>
                    <a:pt x="12432" y="15139"/>
                  </a:cubicBezTo>
                  <a:cubicBezTo>
                    <a:pt x="12432" y="15139"/>
                    <a:pt x="14211" y="9800"/>
                    <a:pt x="10978" y="5314"/>
                  </a:cubicBezTo>
                  <a:cubicBezTo>
                    <a:pt x="7645" y="828"/>
                    <a:pt x="1580" y="1"/>
                    <a:pt x="1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6223;p39"/>
            <p:cNvSpPr/>
            <p:nvPr/>
          </p:nvSpPr>
          <p:spPr>
            <a:xfrm>
              <a:off x="4049032" y="982412"/>
              <a:ext cx="296748" cy="428068"/>
            </a:xfrm>
            <a:custGeom>
              <a:avLst/>
              <a:gdLst/>
              <a:ahLst/>
              <a:cxnLst/>
              <a:rect l="l" t="t" r="r" b="b"/>
              <a:pathLst>
                <a:path w="12232" h="17645" extrusionOk="0">
                  <a:moveTo>
                    <a:pt x="1" y="0"/>
                  </a:moveTo>
                  <a:lnTo>
                    <a:pt x="1" y="201"/>
                  </a:lnTo>
                  <a:cubicBezTo>
                    <a:pt x="1" y="201"/>
                    <a:pt x="727" y="1253"/>
                    <a:pt x="1880" y="2907"/>
                  </a:cubicBezTo>
                  <a:cubicBezTo>
                    <a:pt x="2507" y="3659"/>
                    <a:pt x="3134" y="4587"/>
                    <a:pt x="3860" y="5639"/>
                  </a:cubicBezTo>
                  <a:cubicBezTo>
                    <a:pt x="4186" y="6165"/>
                    <a:pt x="4587" y="6667"/>
                    <a:pt x="4913" y="7193"/>
                  </a:cubicBezTo>
                  <a:cubicBezTo>
                    <a:pt x="5339" y="7719"/>
                    <a:pt x="5740" y="8246"/>
                    <a:pt x="6166" y="8772"/>
                  </a:cubicBezTo>
                  <a:cubicBezTo>
                    <a:pt x="6592" y="9298"/>
                    <a:pt x="6993" y="9800"/>
                    <a:pt x="7319" y="10326"/>
                  </a:cubicBezTo>
                  <a:cubicBezTo>
                    <a:pt x="7720" y="10852"/>
                    <a:pt x="8146" y="11379"/>
                    <a:pt x="8472" y="11905"/>
                  </a:cubicBezTo>
                  <a:cubicBezTo>
                    <a:pt x="8672" y="12105"/>
                    <a:pt x="8873" y="12306"/>
                    <a:pt x="8973" y="12632"/>
                  </a:cubicBezTo>
                  <a:cubicBezTo>
                    <a:pt x="9199" y="12832"/>
                    <a:pt x="9299" y="13058"/>
                    <a:pt x="9499" y="13258"/>
                  </a:cubicBezTo>
                  <a:cubicBezTo>
                    <a:pt x="9825" y="13785"/>
                    <a:pt x="10026" y="14186"/>
                    <a:pt x="10352" y="14612"/>
                  </a:cubicBezTo>
                  <a:cubicBezTo>
                    <a:pt x="10853" y="15439"/>
                    <a:pt x="11179" y="16191"/>
                    <a:pt x="11479" y="16692"/>
                  </a:cubicBezTo>
                  <a:cubicBezTo>
                    <a:pt x="11705" y="17218"/>
                    <a:pt x="11906" y="17544"/>
                    <a:pt x="11906" y="17544"/>
                  </a:cubicBezTo>
                  <a:cubicBezTo>
                    <a:pt x="11906" y="17544"/>
                    <a:pt x="12006" y="17644"/>
                    <a:pt x="12106" y="17644"/>
                  </a:cubicBezTo>
                  <a:cubicBezTo>
                    <a:pt x="12231" y="17544"/>
                    <a:pt x="12231" y="17444"/>
                    <a:pt x="12231" y="17444"/>
                  </a:cubicBezTo>
                  <a:cubicBezTo>
                    <a:pt x="12231" y="17444"/>
                    <a:pt x="12006" y="17118"/>
                    <a:pt x="11805" y="16491"/>
                  </a:cubicBezTo>
                  <a:cubicBezTo>
                    <a:pt x="11605" y="15965"/>
                    <a:pt x="11279" y="15238"/>
                    <a:pt x="10753" y="14411"/>
                  </a:cubicBezTo>
                  <a:cubicBezTo>
                    <a:pt x="10552" y="13885"/>
                    <a:pt x="10352" y="13459"/>
                    <a:pt x="10026" y="12932"/>
                  </a:cubicBezTo>
                  <a:cubicBezTo>
                    <a:pt x="9825" y="12732"/>
                    <a:pt x="9725" y="12531"/>
                    <a:pt x="9499" y="12206"/>
                  </a:cubicBezTo>
                  <a:cubicBezTo>
                    <a:pt x="9399" y="12105"/>
                    <a:pt x="9299" y="12005"/>
                    <a:pt x="9299" y="11905"/>
                  </a:cubicBezTo>
                  <a:cubicBezTo>
                    <a:pt x="9199" y="11679"/>
                    <a:pt x="9098" y="11579"/>
                    <a:pt x="8973" y="11479"/>
                  </a:cubicBezTo>
                  <a:cubicBezTo>
                    <a:pt x="8572" y="10952"/>
                    <a:pt x="8146" y="10551"/>
                    <a:pt x="7845" y="10025"/>
                  </a:cubicBezTo>
                  <a:cubicBezTo>
                    <a:pt x="7419" y="9499"/>
                    <a:pt x="6993" y="8972"/>
                    <a:pt x="6592" y="8446"/>
                  </a:cubicBezTo>
                  <a:cubicBezTo>
                    <a:pt x="6266" y="7820"/>
                    <a:pt x="5840" y="7293"/>
                    <a:pt x="5439" y="6792"/>
                  </a:cubicBezTo>
                  <a:cubicBezTo>
                    <a:pt x="5113" y="6266"/>
                    <a:pt x="4712" y="5739"/>
                    <a:pt x="4286" y="5313"/>
                  </a:cubicBezTo>
                  <a:cubicBezTo>
                    <a:pt x="3560" y="4286"/>
                    <a:pt x="2833" y="3434"/>
                    <a:pt x="2306" y="2607"/>
                  </a:cubicBezTo>
                  <a:cubicBezTo>
                    <a:pt x="1053" y="1028"/>
                    <a:pt x="201" y="0"/>
                    <a:pt x="201" y="0"/>
                  </a:cubicBezTo>
                  <a:close/>
                </a:path>
              </a:pathLst>
            </a:custGeom>
            <a:solidFill>
              <a:srgbClr val="2252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6224;p39"/>
            <p:cNvSpPr/>
            <p:nvPr/>
          </p:nvSpPr>
          <p:spPr>
            <a:xfrm>
              <a:off x="3229388" y="1785628"/>
              <a:ext cx="72666" cy="45222"/>
            </a:xfrm>
            <a:custGeom>
              <a:avLst/>
              <a:gdLst/>
              <a:ahLst/>
              <a:cxnLst/>
              <a:rect l="l" t="t" r="r" b="b"/>
              <a:pathLst>
                <a:path w="2616" h="1628" extrusionOk="0">
                  <a:moveTo>
                    <a:pt x="1918" y="1"/>
                  </a:moveTo>
                  <a:cubicBezTo>
                    <a:pt x="1824" y="1"/>
                    <a:pt x="1703" y="23"/>
                    <a:pt x="1554" y="74"/>
                  </a:cubicBezTo>
                  <a:cubicBezTo>
                    <a:pt x="301" y="475"/>
                    <a:pt x="0" y="1628"/>
                    <a:pt x="0" y="1628"/>
                  </a:cubicBezTo>
                  <a:cubicBezTo>
                    <a:pt x="1834" y="1252"/>
                    <a:pt x="2616" y="1"/>
                    <a:pt x="19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6225;p39"/>
            <p:cNvSpPr/>
            <p:nvPr/>
          </p:nvSpPr>
          <p:spPr>
            <a:xfrm>
              <a:off x="3229388" y="1827876"/>
              <a:ext cx="74471" cy="32722"/>
            </a:xfrm>
            <a:custGeom>
              <a:avLst/>
              <a:gdLst/>
              <a:ahLst/>
              <a:cxnLst/>
              <a:rect l="l" t="t" r="r" b="b"/>
              <a:pathLst>
                <a:path w="2681" h="1178" extrusionOk="0">
                  <a:moveTo>
                    <a:pt x="705" y="0"/>
                  </a:moveTo>
                  <a:cubicBezTo>
                    <a:pt x="289" y="0"/>
                    <a:pt x="0" y="107"/>
                    <a:pt x="0" y="107"/>
                  </a:cubicBezTo>
                  <a:cubicBezTo>
                    <a:pt x="816" y="870"/>
                    <a:pt x="1667" y="1177"/>
                    <a:pt x="2138" y="1177"/>
                  </a:cubicBezTo>
                  <a:cubicBezTo>
                    <a:pt x="2565" y="1177"/>
                    <a:pt x="2681" y="926"/>
                    <a:pt x="2181" y="533"/>
                  </a:cubicBezTo>
                  <a:cubicBezTo>
                    <a:pt x="1667" y="107"/>
                    <a:pt x="1122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6226;p39"/>
            <p:cNvSpPr/>
            <p:nvPr/>
          </p:nvSpPr>
          <p:spPr>
            <a:xfrm>
              <a:off x="3699288" y="1404616"/>
              <a:ext cx="314914" cy="359246"/>
            </a:xfrm>
            <a:custGeom>
              <a:avLst/>
              <a:gdLst/>
              <a:ahLst/>
              <a:cxnLst/>
              <a:rect l="l" t="t" r="r" b="b"/>
              <a:pathLst>
                <a:path w="11337" h="12933" extrusionOk="0">
                  <a:moveTo>
                    <a:pt x="4959" y="1"/>
                  </a:moveTo>
                  <a:cubicBezTo>
                    <a:pt x="3354" y="1"/>
                    <a:pt x="3672" y="1920"/>
                    <a:pt x="4061" y="3014"/>
                  </a:cubicBezTo>
                  <a:cubicBezTo>
                    <a:pt x="3784" y="2937"/>
                    <a:pt x="3506" y="2890"/>
                    <a:pt x="3253" y="2890"/>
                  </a:cubicBezTo>
                  <a:cubicBezTo>
                    <a:pt x="2841" y="2890"/>
                    <a:pt x="2493" y="3014"/>
                    <a:pt x="2307" y="3340"/>
                  </a:cubicBezTo>
                  <a:cubicBezTo>
                    <a:pt x="1680" y="4392"/>
                    <a:pt x="2607" y="5646"/>
                    <a:pt x="2708" y="5746"/>
                  </a:cubicBezTo>
                  <a:cubicBezTo>
                    <a:pt x="2655" y="5693"/>
                    <a:pt x="2164" y="5522"/>
                    <a:pt x="1653" y="5522"/>
                  </a:cubicBezTo>
                  <a:cubicBezTo>
                    <a:pt x="1193" y="5522"/>
                    <a:pt x="717" y="5660"/>
                    <a:pt x="527" y="6147"/>
                  </a:cubicBezTo>
                  <a:cubicBezTo>
                    <a:pt x="1" y="7525"/>
                    <a:pt x="1154" y="8453"/>
                    <a:pt x="1154" y="8453"/>
                  </a:cubicBezTo>
                  <a:cubicBezTo>
                    <a:pt x="1395" y="8400"/>
                    <a:pt x="1624" y="8374"/>
                    <a:pt x="1840" y="8374"/>
                  </a:cubicBezTo>
                  <a:cubicBezTo>
                    <a:pt x="3771" y="8374"/>
                    <a:pt x="4647" y="10404"/>
                    <a:pt x="4287" y="12839"/>
                  </a:cubicBezTo>
                  <a:cubicBezTo>
                    <a:pt x="4279" y="12902"/>
                    <a:pt x="4316" y="12933"/>
                    <a:pt x="4389" y="12933"/>
                  </a:cubicBezTo>
                  <a:cubicBezTo>
                    <a:pt x="5267" y="12933"/>
                    <a:pt x="11336" y="8442"/>
                    <a:pt x="6893" y="1986"/>
                  </a:cubicBezTo>
                  <a:cubicBezTo>
                    <a:pt x="6367" y="1134"/>
                    <a:pt x="5740" y="508"/>
                    <a:pt x="5114" y="6"/>
                  </a:cubicBezTo>
                  <a:cubicBezTo>
                    <a:pt x="5060" y="3"/>
                    <a:pt x="5009" y="1"/>
                    <a:pt x="4959" y="1"/>
                  </a:cubicBezTo>
                  <a:close/>
                </a:path>
              </a:pathLst>
            </a:custGeom>
            <a:solidFill>
              <a:srgbClr val="F6B8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6227;p39"/>
            <p:cNvSpPr/>
            <p:nvPr/>
          </p:nvSpPr>
          <p:spPr>
            <a:xfrm>
              <a:off x="2924454" y="1431670"/>
              <a:ext cx="249970" cy="231859"/>
            </a:xfrm>
            <a:custGeom>
              <a:avLst/>
              <a:gdLst/>
              <a:ahLst/>
              <a:cxnLst/>
              <a:rect l="l" t="t" r="r" b="b"/>
              <a:pathLst>
                <a:path w="8999" h="8347" extrusionOk="0">
                  <a:moveTo>
                    <a:pt x="4074" y="1"/>
                  </a:moveTo>
                  <a:cubicBezTo>
                    <a:pt x="3755" y="1"/>
                    <a:pt x="3441" y="21"/>
                    <a:pt x="3134" y="60"/>
                  </a:cubicBezTo>
                  <a:cubicBezTo>
                    <a:pt x="2507" y="160"/>
                    <a:pt x="1881" y="386"/>
                    <a:pt x="1379" y="586"/>
                  </a:cubicBezTo>
                  <a:cubicBezTo>
                    <a:pt x="1154" y="687"/>
                    <a:pt x="953" y="787"/>
                    <a:pt x="753" y="912"/>
                  </a:cubicBezTo>
                  <a:cubicBezTo>
                    <a:pt x="427" y="1113"/>
                    <a:pt x="227" y="1313"/>
                    <a:pt x="1" y="1539"/>
                  </a:cubicBezTo>
                  <a:cubicBezTo>
                    <a:pt x="126" y="1539"/>
                    <a:pt x="2106" y="2667"/>
                    <a:pt x="2733" y="4546"/>
                  </a:cubicBezTo>
                  <a:cubicBezTo>
                    <a:pt x="3359" y="6651"/>
                    <a:pt x="3560" y="8205"/>
                    <a:pt x="3560" y="8205"/>
                  </a:cubicBezTo>
                  <a:cubicBezTo>
                    <a:pt x="3560" y="8205"/>
                    <a:pt x="3876" y="8347"/>
                    <a:pt x="4163" y="8347"/>
                  </a:cubicBezTo>
                  <a:cubicBezTo>
                    <a:pt x="4375" y="8347"/>
                    <a:pt x="4570" y="8270"/>
                    <a:pt x="4613" y="8005"/>
                  </a:cubicBezTo>
                  <a:cubicBezTo>
                    <a:pt x="4713" y="6025"/>
                    <a:pt x="7019" y="2792"/>
                    <a:pt x="8998" y="1839"/>
                  </a:cubicBezTo>
                  <a:cubicBezTo>
                    <a:pt x="8773" y="1639"/>
                    <a:pt x="8673" y="1539"/>
                    <a:pt x="8572" y="1413"/>
                  </a:cubicBezTo>
                  <a:cubicBezTo>
                    <a:pt x="8372" y="1313"/>
                    <a:pt x="8272" y="1213"/>
                    <a:pt x="8046" y="1113"/>
                  </a:cubicBezTo>
                  <a:cubicBezTo>
                    <a:pt x="6794" y="345"/>
                    <a:pt x="5396" y="1"/>
                    <a:pt x="4074" y="1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6228;p39"/>
            <p:cNvSpPr/>
            <p:nvPr/>
          </p:nvSpPr>
          <p:spPr>
            <a:xfrm>
              <a:off x="3162557" y="1418559"/>
              <a:ext cx="66860" cy="78833"/>
            </a:xfrm>
            <a:custGeom>
              <a:avLst/>
              <a:gdLst/>
              <a:ahLst/>
              <a:cxnLst/>
              <a:rect l="l" t="t" r="r" b="b"/>
              <a:pathLst>
                <a:path w="2407" h="2838" extrusionOk="0">
                  <a:moveTo>
                    <a:pt x="1900" y="1"/>
                  </a:moveTo>
                  <a:cubicBezTo>
                    <a:pt x="1760" y="1"/>
                    <a:pt x="1582" y="39"/>
                    <a:pt x="1354" y="131"/>
                  </a:cubicBezTo>
                  <a:cubicBezTo>
                    <a:pt x="201" y="532"/>
                    <a:pt x="0" y="1885"/>
                    <a:pt x="0" y="1885"/>
                  </a:cubicBezTo>
                  <a:cubicBezTo>
                    <a:pt x="101" y="2011"/>
                    <a:pt x="201" y="2111"/>
                    <a:pt x="426" y="2311"/>
                  </a:cubicBezTo>
                  <a:cubicBezTo>
                    <a:pt x="527" y="2412"/>
                    <a:pt x="727" y="2637"/>
                    <a:pt x="953" y="2838"/>
                  </a:cubicBezTo>
                  <a:cubicBezTo>
                    <a:pt x="1980" y="2512"/>
                    <a:pt x="2406" y="1058"/>
                    <a:pt x="2406" y="758"/>
                  </a:cubicBezTo>
                  <a:cubicBezTo>
                    <a:pt x="2406" y="502"/>
                    <a:pt x="2406" y="1"/>
                    <a:pt x="1900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6229;p39"/>
            <p:cNvSpPr/>
            <p:nvPr/>
          </p:nvSpPr>
          <p:spPr>
            <a:xfrm>
              <a:off x="2875734" y="1393783"/>
              <a:ext cx="69638" cy="86221"/>
            </a:xfrm>
            <a:custGeom>
              <a:avLst/>
              <a:gdLst/>
              <a:ahLst/>
              <a:cxnLst/>
              <a:rect l="l" t="t" r="r" b="b"/>
              <a:pathLst>
                <a:path w="2507" h="3104" extrusionOk="0">
                  <a:moveTo>
                    <a:pt x="567" y="0"/>
                  </a:moveTo>
                  <a:cubicBezTo>
                    <a:pt x="141" y="0"/>
                    <a:pt x="1" y="342"/>
                    <a:pt x="1" y="497"/>
                  </a:cubicBezTo>
                  <a:cubicBezTo>
                    <a:pt x="1" y="697"/>
                    <a:pt x="1" y="2577"/>
                    <a:pt x="1454" y="3103"/>
                  </a:cubicBezTo>
                  <a:cubicBezTo>
                    <a:pt x="1554" y="3003"/>
                    <a:pt x="1655" y="2903"/>
                    <a:pt x="1755" y="2903"/>
                  </a:cubicBezTo>
                  <a:cubicBezTo>
                    <a:pt x="1981" y="2677"/>
                    <a:pt x="2181" y="2477"/>
                    <a:pt x="2507" y="2276"/>
                  </a:cubicBezTo>
                  <a:cubicBezTo>
                    <a:pt x="2507" y="2151"/>
                    <a:pt x="2181" y="898"/>
                    <a:pt x="1354" y="271"/>
                  </a:cubicBezTo>
                  <a:cubicBezTo>
                    <a:pt x="1021" y="73"/>
                    <a:pt x="764" y="0"/>
                    <a:pt x="567" y="0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6230;p39"/>
            <p:cNvSpPr/>
            <p:nvPr/>
          </p:nvSpPr>
          <p:spPr>
            <a:xfrm>
              <a:off x="2823514" y="1984675"/>
              <a:ext cx="359274" cy="397135"/>
            </a:xfrm>
            <a:custGeom>
              <a:avLst/>
              <a:gdLst/>
              <a:ahLst/>
              <a:cxnLst/>
              <a:rect l="l" t="t" r="r" b="b"/>
              <a:pathLst>
                <a:path w="12934" h="14297" extrusionOk="0">
                  <a:moveTo>
                    <a:pt x="12006" y="1"/>
                  </a:moveTo>
                  <a:cubicBezTo>
                    <a:pt x="10390" y="1303"/>
                    <a:pt x="8403" y="2513"/>
                    <a:pt x="6491" y="2513"/>
                  </a:cubicBezTo>
                  <a:cubicBezTo>
                    <a:pt x="6416" y="2513"/>
                    <a:pt x="6341" y="2511"/>
                    <a:pt x="6267" y="2507"/>
                  </a:cubicBezTo>
                  <a:cubicBezTo>
                    <a:pt x="4161" y="2306"/>
                    <a:pt x="2908" y="1354"/>
                    <a:pt x="1881" y="301"/>
                  </a:cubicBezTo>
                  <a:cubicBezTo>
                    <a:pt x="1881" y="301"/>
                    <a:pt x="1" y="4813"/>
                    <a:pt x="302" y="9825"/>
                  </a:cubicBezTo>
                  <a:cubicBezTo>
                    <a:pt x="479" y="12602"/>
                    <a:pt x="3138" y="14296"/>
                    <a:pt x="6725" y="14296"/>
                  </a:cubicBezTo>
                  <a:cubicBezTo>
                    <a:pt x="7184" y="14296"/>
                    <a:pt x="7659" y="14268"/>
                    <a:pt x="8146" y="14211"/>
                  </a:cubicBezTo>
                  <a:cubicBezTo>
                    <a:pt x="11379" y="13785"/>
                    <a:pt x="12632" y="11179"/>
                    <a:pt x="12933" y="8146"/>
                  </a:cubicBezTo>
                  <a:lnTo>
                    <a:pt x="12933" y="8146"/>
                  </a:lnTo>
                  <a:cubicBezTo>
                    <a:pt x="12632" y="8347"/>
                    <a:pt x="12307" y="8447"/>
                    <a:pt x="11906" y="8572"/>
                  </a:cubicBezTo>
                  <a:cubicBezTo>
                    <a:pt x="11327" y="8711"/>
                    <a:pt x="10767" y="8773"/>
                    <a:pt x="10238" y="8773"/>
                  </a:cubicBezTo>
                  <a:cubicBezTo>
                    <a:pt x="7607" y="8773"/>
                    <a:pt x="5762" y="7222"/>
                    <a:pt x="6367" y="5740"/>
                  </a:cubicBezTo>
                  <a:cubicBezTo>
                    <a:pt x="7094" y="4186"/>
                    <a:pt x="9274" y="5314"/>
                    <a:pt x="10653" y="4487"/>
                  </a:cubicBezTo>
                  <a:cubicBezTo>
                    <a:pt x="11379" y="4061"/>
                    <a:pt x="12006" y="3134"/>
                    <a:pt x="12532" y="2306"/>
                  </a:cubicBezTo>
                  <a:cubicBezTo>
                    <a:pt x="12307" y="1354"/>
                    <a:pt x="12106" y="527"/>
                    <a:pt x="12006" y="1"/>
                  </a:cubicBezTo>
                  <a:close/>
                </a:path>
              </a:pathLst>
            </a:custGeom>
            <a:solidFill>
              <a:srgbClr val="F6B8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6231;p39"/>
            <p:cNvSpPr/>
            <p:nvPr/>
          </p:nvSpPr>
          <p:spPr>
            <a:xfrm>
              <a:off x="2799848" y="1807849"/>
              <a:ext cx="444190" cy="246636"/>
            </a:xfrm>
            <a:custGeom>
              <a:avLst/>
              <a:gdLst/>
              <a:ahLst/>
              <a:cxnLst/>
              <a:rect l="l" t="t" r="r" b="b"/>
              <a:pathLst>
                <a:path w="15991" h="8879" extrusionOk="0">
                  <a:moveTo>
                    <a:pt x="15464" y="1"/>
                  </a:moveTo>
                  <a:cubicBezTo>
                    <a:pt x="15038" y="402"/>
                    <a:pt x="14412" y="728"/>
                    <a:pt x="13685" y="1154"/>
                  </a:cubicBezTo>
                  <a:lnTo>
                    <a:pt x="13685" y="1254"/>
                  </a:lnTo>
                  <a:cubicBezTo>
                    <a:pt x="12737" y="1557"/>
                    <a:pt x="11016" y="2061"/>
                    <a:pt x="8878" y="2061"/>
                  </a:cubicBezTo>
                  <a:cubicBezTo>
                    <a:pt x="8188" y="2061"/>
                    <a:pt x="7456" y="2009"/>
                    <a:pt x="6692" y="1880"/>
                  </a:cubicBezTo>
                  <a:cubicBezTo>
                    <a:pt x="2306" y="1254"/>
                    <a:pt x="1479" y="402"/>
                    <a:pt x="1479" y="402"/>
                  </a:cubicBezTo>
                  <a:cubicBezTo>
                    <a:pt x="1479" y="402"/>
                    <a:pt x="327" y="728"/>
                    <a:pt x="327" y="1655"/>
                  </a:cubicBezTo>
                  <a:cubicBezTo>
                    <a:pt x="327" y="1880"/>
                    <a:pt x="427" y="2081"/>
                    <a:pt x="527" y="2407"/>
                  </a:cubicBezTo>
                  <a:cubicBezTo>
                    <a:pt x="527" y="2407"/>
                    <a:pt x="1" y="2908"/>
                    <a:pt x="728" y="4061"/>
                  </a:cubicBezTo>
                  <a:cubicBezTo>
                    <a:pt x="853" y="4161"/>
                    <a:pt x="953" y="4286"/>
                    <a:pt x="1053" y="4487"/>
                  </a:cubicBezTo>
                  <a:cubicBezTo>
                    <a:pt x="1479" y="5114"/>
                    <a:pt x="1981" y="5941"/>
                    <a:pt x="2733" y="6667"/>
                  </a:cubicBezTo>
                  <a:cubicBezTo>
                    <a:pt x="3760" y="7720"/>
                    <a:pt x="5013" y="8672"/>
                    <a:pt x="7119" y="8873"/>
                  </a:cubicBezTo>
                  <a:cubicBezTo>
                    <a:pt x="7193" y="8877"/>
                    <a:pt x="7268" y="8879"/>
                    <a:pt x="7343" y="8879"/>
                  </a:cubicBezTo>
                  <a:cubicBezTo>
                    <a:pt x="9255" y="8879"/>
                    <a:pt x="11242" y="7669"/>
                    <a:pt x="12858" y="6367"/>
                  </a:cubicBezTo>
                  <a:cubicBezTo>
                    <a:pt x="14312" y="5214"/>
                    <a:pt x="15364" y="3961"/>
                    <a:pt x="15565" y="3535"/>
                  </a:cubicBezTo>
                  <a:cubicBezTo>
                    <a:pt x="15665" y="3334"/>
                    <a:pt x="15765" y="3134"/>
                    <a:pt x="15765" y="3033"/>
                  </a:cubicBezTo>
                  <a:cubicBezTo>
                    <a:pt x="15991" y="2181"/>
                    <a:pt x="15364" y="1555"/>
                    <a:pt x="15264" y="1454"/>
                  </a:cubicBezTo>
                  <a:cubicBezTo>
                    <a:pt x="15665" y="1028"/>
                    <a:pt x="15991" y="527"/>
                    <a:pt x="158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6232;p39"/>
            <p:cNvSpPr/>
            <p:nvPr/>
          </p:nvSpPr>
          <p:spPr>
            <a:xfrm>
              <a:off x="3028895" y="2570846"/>
              <a:ext cx="215137" cy="205915"/>
            </a:xfrm>
            <a:custGeom>
              <a:avLst/>
              <a:gdLst/>
              <a:ahLst/>
              <a:cxnLst/>
              <a:rect l="l" t="t" r="r" b="b"/>
              <a:pathLst>
                <a:path w="7745" h="7413" extrusionOk="0">
                  <a:moveTo>
                    <a:pt x="1780" y="1"/>
                  </a:moveTo>
                  <a:lnTo>
                    <a:pt x="1780" y="4687"/>
                  </a:lnTo>
                  <a:cubicBezTo>
                    <a:pt x="1780" y="4687"/>
                    <a:pt x="0" y="5740"/>
                    <a:pt x="226" y="6893"/>
                  </a:cubicBezTo>
                  <a:cubicBezTo>
                    <a:pt x="319" y="7232"/>
                    <a:pt x="1753" y="7413"/>
                    <a:pt x="3311" y="7413"/>
                  </a:cubicBezTo>
                  <a:cubicBezTo>
                    <a:pt x="5093" y="7413"/>
                    <a:pt x="7038" y="7176"/>
                    <a:pt x="7319" y="6667"/>
                  </a:cubicBezTo>
                  <a:cubicBezTo>
                    <a:pt x="7745" y="5740"/>
                    <a:pt x="6893" y="1"/>
                    <a:pt x="6893" y="1"/>
                  </a:cubicBezTo>
                  <a:cubicBezTo>
                    <a:pt x="6893" y="1"/>
                    <a:pt x="6391" y="1"/>
                    <a:pt x="5539" y="101"/>
                  </a:cubicBezTo>
                  <a:lnTo>
                    <a:pt x="2406" y="101"/>
                  </a:lnTo>
                  <a:cubicBezTo>
                    <a:pt x="2106" y="101"/>
                    <a:pt x="1880" y="101"/>
                    <a:pt x="1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6233;p39"/>
            <p:cNvSpPr/>
            <p:nvPr/>
          </p:nvSpPr>
          <p:spPr>
            <a:xfrm>
              <a:off x="2657825" y="2515154"/>
              <a:ext cx="223526" cy="219553"/>
            </a:xfrm>
            <a:custGeom>
              <a:avLst/>
              <a:gdLst/>
              <a:ahLst/>
              <a:cxnLst/>
              <a:rect l="l" t="t" r="r" b="b"/>
              <a:pathLst>
                <a:path w="8047" h="7904" extrusionOk="0">
                  <a:moveTo>
                    <a:pt x="3034" y="1"/>
                  </a:moveTo>
                  <a:lnTo>
                    <a:pt x="2081" y="4612"/>
                  </a:lnTo>
                  <a:cubicBezTo>
                    <a:pt x="2081" y="4612"/>
                    <a:pt x="1" y="5138"/>
                    <a:pt x="1" y="6392"/>
                  </a:cubicBezTo>
                  <a:cubicBezTo>
                    <a:pt x="1" y="6958"/>
                    <a:pt x="3802" y="7904"/>
                    <a:pt x="5779" y="7904"/>
                  </a:cubicBezTo>
                  <a:cubicBezTo>
                    <a:pt x="6340" y="7904"/>
                    <a:pt x="6755" y="7828"/>
                    <a:pt x="6893" y="7645"/>
                  </a:cubicBezTo>
                  <a:cubicBezTo>
                    <a:pt x="7620" y="6793"/>
                    <a:pt x="8046" y="1053"/>
                    <a:pt x="8046" y="1053"/>
                  </a:cubicBezTo>
                  <a:lnTo>
                    <a:pt x="7720" y="1053"/>
                  </a:lnTo>
                  <a:cubicBezTo>
                    <a:pt x="6893" y="853"/>
                    <a:pt x="5114" y="527"/>
                    <a:pt x="3961" y="326"/>
                  </a:cubicBezTo>
                  <a:cubicBezTo>
                    <a:pt x="3460" y="226"/>
                    <a:pt x="3134" y="126"/>
                    <a:pt x="30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6234;p39"/>
            <p:cNvSpPr/>
            <p:nvPr/>
          </p:nvSpPr>
          <p:spPr>
            <a:xfrm>
              <a:off x="2837457" y="1348146"/>
              <a:ext cx="125332" cy="143693"/>
            </a:xfrm>
            <a:custGeom>
              <a:avLst/>
              <a:gdLst/>
              <a:ahLst/>
              <a:cxnLst/>
              <a:rect l="l" t="t" r="r" b="b"/>
              <a:pathLst>
                <a:path w="4512" h="5173" extrusionOk="0">
                  <a:moveTo>
                    <a:pt x="1248" y="1"/>
                  </a:moveTo>
                  <a:cubicBezTo>
                    <a:pt x="796" y="1"/>
                    <a:pt x="463" y="185"/>
                    <a:pt x="326" y="561"/>
                  </a:cubicBezTo>
                  <a:cubicBezTo>
                    <a:pt x="0" y="1288"/>
                    <a:pt x="326" y="4947"/>
                    <a:pt x="2506" y="5172"/>
                  </a:cubicBezTo>
                  <a:cubicBezTo>
                    <a:pt x="2632" y="5047"/>
                    <a:pt x="2732" y="4846"/>
                    <a:pt x="2832" y="4746"/>
                  </a:cubicBezTo>
                  <a:cubicBezTo>
                    <a:pt x="1379" y="4220"/>
                    <a:pt x="1379" y="2340"/>
                    <a:pt x="1379" y="2140"/>
                  </a:cubicBezTo>
                  <a:cubicBezTo>
                    <a:pt x="1379" y="1985"/>
                    <a:pt x="1519" y="1643"/>
                    <a:pt x="1945" y="1643"/>
                  </a:cubicBezTo>
                  <a:cubicBezTo>
                    <a:pt x="2142" y="1643"/>
                    <a:pt x="2399" y="1716"/>
                    <a:pt x="2732" y="1914"/>
                  </a:cubicBezTo>
                  <a:cubicBezTo>
                    <a:pt x="3559" y="2541"/>
                    <a:pt x="3885" y="3794"/>
                    <a:pt x="3885" y="3919"/>
                  </a:cubicBezTo>
                  <a:cubicBezTo>
                    <a:pt x="4085" y="3794"/>
                    <a:pt x="4286" y="3694"/>
                    <a:pt x="4511" y="3593"/>
                  </a:cubicBezTo>
                  <a:cubicBezTo>
                    <a:pt x="4386" y="3067"/>
                    <a:pt x="4286" y="1613"/>
                    <a:pt x="3258" y="786"/>
                  </a:cubicBezTo>
                  <a:cubicBezTo>
                    <a:pt x="2506" y="267"/>
                    <a:pt x="1791" y="1"/>
                    <a:pt x="1248" y="1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6235;p39"/>
            <p:cNvSpPr/>
            <p:nvPr/>
          </p:nvSpPr>
          <p:spPr>
            <a:xfrm>
              <a:off x="3147946" y="1371534"/>
              <a:ext cx="133693" cy="137693"/>
            </a:xfrm>
            <a:custGeom>
              <a:avLst/>
              <a:gdLst/>
              <a:ahLst/>
              <a:cxnLst/>
              <a:rect l="l" t="t" r="r" b="b"/>
              <a:pathLst>
                <a:path w="4813" h="4957" extrusionOk="0">
                  <a:moveTo>
                    <a:pt x="3458" y="0"/>
                  </a:moveTo>
                  <a:cubicBezTo>
                    <a:pt x="2977" y="0"/>
                    <a:pt x="2396" y="137"/>
                    <a:pt x="1780" y="446"/>
                  </a:cubicBezTo>
                  <a:cubicBezTo>
                    <a:pt x="526" y="1072"/>
                    <a:pt x="100" y="2852"/>
                    <a:pt x="0" y="3278"/>
                  </a:cubicBezTo>
                  <a:cubicBezTo>
                    <a:pt x="226" y="3378"/>
                    <a:pt x="326" y="3478"/>
                    <a:pt x="526" y="3578"/>
                  </a:cubicBezTo>
                  <a:cubicBezTo>
                    <a:pt x="526" y="3578"/>
                    <a:pt x="727" y="2225"/>
                    <a:pt x="1880" y="1824"/>
                  </a:cubicBezTo>
                  <a:cubicBezTo>
                    <a:pt x="2108" y="1732"/>
                    <a:pt x="2286" y="1694"/>
                    <a:pt x="2426" y="1694"/>
                  </a:cubicBezTo>
                  <a:cubicBezTo>
                    <a:pt x="2932" y="1694"/>
                    <a:pt x="2932" y="2195"/>
                    <a:pt x="2932" y="2451"/>
                  </a:cubicBezTo>
                  <a:cubicBezTo>
                    <a:pt x="2932" y="2751"/>
                    <a:pt x="2506" y="4205"/>
                    <a:pt x="1479" y="4531"/>
                  </a:cubicBezTo>
                  <a:cubicBezTo>
                    <a:pt x="1479" y="4631"/>
                    <a:pt x="1579" y="4631"/>
                    <a:pt x="1679" y="4731"/>
                  </a:cubicBezTo>
                  <a:cubicBezTo>
                    <a:pt x="1679" y="4832"/>
                    <a:pt x="1679" y="4832"/>
                    <a:pt x="1780" y="4957"/>
                  </a:cubicBezTo>
                  <a:cubicBezTo>
                    <a:pt x="3860" y="4957"/>
                    <a:pt x="4812" y="1498"/>
                    <a:pt x="4712" y="671"/>
                  </a:cubicBezTo>
                  <a:cubicBezTo>
                    <a:pt x="4582" y="253"/>
                    <a:pt x="4111" y="0"/>
                    <a:pt x="3458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6236;p39"/>
            <p:cNvSpPr/>
            <p:nvPr/>
          </p:nvSpPr>
          <p:spPr>
            <a:xfrm>
              <a:off x="2797070" y="1474390"/>
              <a:ext cx="519384" cy="390746"/>
            </a:xfrm>
            <a:custGeom>
              <a:avLst/>
              <a:gdLst/>
              <a:ahLst/>
              <a:cxnLst/>
              <a:rect l="l" t="t" r="r" b="b"/>
              <a:pathLst>
                <a:path w="18698" h="14067" extrusionOk="0">
                  <a:moveTo>
                    <a:pt x="4587" y="1"/>
                  </a:moveTo>
                  <a:cubicBezTo>
                    <a:pt x="4487" y="1"/>
                    <a:pt x="4386" y="101"/>
                    <a:pt x="4286" y="201"/>
                  </a:cubicBezTo>
                  <a:cubicBezTo>
                    <a:pt x="4186" y="301"/>
                    <a:pt x="4086" y="502"/>
                    <a:pt x="3960" y="627"/>
                  </a:cubicBezTo>
                  <a:cubicBezTo>
                    <a:pt x="3033" y="1755"/>
                    <a:pt x="2406" y="3234"/>
                    <a:pt x="1780" y="5113"/>
                  </a:cubicBezTo>
                  <a:cubicBezTo>
                    <a:pt x="1780" y="5113"/>
                    <a:pt x="427" y="6567"/>
                    <a:pt x="326" y="8246"/>
                  </a:cubicBezTo>
                  <a:cubicBezTo>
                    <a:pt x="0" y="10953"/>
                    <a:pt x="1579" y="12407"/>
                    <a:pt x="1579" y="12407"/>
                  </a:cubicBezTo>
                  <a:cubicBezTo>
                    <a:pt x="1579" y="12407"/>
                    <a:pt x="2406" y="13259"/>
                    <a:pt x="6792" y="13885"/>
                  </a:cubicBezTo>
                  <a:cubicBezTo>
                    <a:pt x="7556" y="14014"/>
                    <a:pt x="8288" y="14066"/>
                    <a:pt x="8978" y="14066"/>
                  </a:cubicBezTo>
                  <a:cubicBezTo>
                    <a:pt x="11116" y="14066"/>
                    <a:pt x="12837" y="13562"/>
                    <a:pt x="13785" y="13259"/>
                  </a:cubicBezTo>
                  <a:lnTo>
                    <a:pt x="13785" y="13159"/>
                  </a:lnTo>
                  <a:cubicBezTo>
                    <a:pt x="14512" y="12733"/>
                    <a:pt x="15138" y="12407"/>
                    <a:pt x="15564" y="12006"/>
                  </a:cubicBezTo>
                  <a:cubicBezTo>
                    <a:pt x="18697" y="9274"/>
                    <a:pt x="15564" y="5740"/>
                    <a:pt x="15564" y="5740"/>
                  </a:cubicBezTo>
                  <a:cubicBezTo>
                    <a:pt x="15564" y="5740"/>
                    <a:pt x="15665" y="2908"/>
                    <a:pt x="14412" y="1254"/>
                  </a:cubicBezTo>
                  <a:cubicBezTo>
                    <a:pt x="14311" y="1129"/>
                    <a:pt x="14311" y="1129"/>
                    <a:pt x="14311" y="1028"/>
                  </a:cubicBezTo>
                  <a:cubicBezTo>
                    <a:pt x="14211" y="928"/>
                    <a:pt x="14111" y="928"/>
                    <a:pt x="14111" y="828"/>
                  </a:cubicBezTo>
                  <a:cubicBezTo>
                    <a:pt x="13885" y="627"/>
                    <a:pt x="13685" y="402"/>
                    <a:pt x="13584" y="301"/>
                  </a:cubicBezTo>
                  <a:cubicBezTo>
                    <a:pt x="11605" y="1254"/>
                    <a:pt x="9299" y="4487"/>
                    <a:pt x="9199" y="6467"/>
                  </a:cubicBezTo>
                  <a:cubicBezTo>
                    <a:pt x="9156" y="6732"/>
                    <a:pt x="8961" y="6809"/>
                    <a:pt x="8749" y="6809"/>
                  </a:cubicBezTo>
                  <a:cubicBezTo>
                    <a:pt x="8462" y="6809"/>
                    <a:pt x="8146" y="6667"/>
                    <a:pt x="8146" y="6667"/>
                  </a:cubicBezTo>
                  <a:cubicBezTo>
                    <a:pt x="8146" y="6667"/>
                    <a:pt x="7945" y="5113"/>
                    <a:pt x="7319" y="3008"/>
                  </a:cubicBezTo>
                  <a:cubicBezTo>
                    <a:pt x="6692" y="1129"/>
                    <a:pt x="4712" y="1"/>
                    <a:pt x="4587" y="1"/>
                  </a:cubicBezTo>
                  <a:close/>
                </a:path>
              </a:pathLst>
            </a:custGeom>
            <a:solidFill>
              <a:srgbClr val="F6B8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6237;p39"/>
            <p:cNvSpPr/>
            <p:nvPr/>
          </p:nvSpPr>
          <p:spPr>
            <a:xfrm>
              <a:off x="2600049" y="1699409"/>
              <a:ext cx="719187" cy="874269"/>
            </a:xfrm>
            <a:custGeom>
              <a:avLst/>
              <a:gdLst/>
              <a:ahLst/>
              <a:cxnLst/>
              <a:rect l="l" t="t" r="r" b="b"/>
              <a:pathLst>
                <a:path w="25891" h="31474" extrusionOk="0">
                  <a:moveTo>
                    <a:pt x="2006" y="0"/>
                  </a:moveTo>
                  <a:cubicBezTo>
                    <a:pt x="1408" y="0"/>
                    <a:pt x="934" y="412"/>
                    <a:pt x="728" y="972"/>
                  </a:cubicBezTo>
                  <a:cubicBezTo>
                    <a:pt x="1" y="2852"/>
                    <a:pt x="1880" y="8817"/>
                    <a:pt x="5540" y="11098"/>
                  </a:cubicBezTo>
                  <a:cubicBezTo>
                    <a:pt x="4587" y="13078"/>
                    <a:pt x="3434" y="16110"/>
                    <a:pt x="3434" y="18842"/>
                  </a:cubicBezTo>
                  <a:cubicBezTo>
                    <a:pt x="3434" y="23629"/>
                    <a:pt x="6467" y="27088"/>
                    <a:pt x="6467" y="27088"/>
                  </a:cubicBezTo>
                  <a:lnTo>
                    <a:pt x="6041" y="29494"/>
                  </a:lnTo>
                  <a:lnTo>
                    <a:pt x="6041" y="29694"/>
                  </a:lnTo>
                  <a:cubicBezTo>
                    <a:pt x="7194" y="29895"/>
                    <a:pt x="8973" y="30221"/>
                    <a:pt x="9800" y="30421"/>
                  </a:cubicBezTo>
                  <a:lnTo>
                    <a:pt x="10126" y="27915"/>
                  </a:lnTo>
                  <a:cubicBezTo>
                    <a:pt x="10126" y="27915"/>
                    <a:pt x="12418" y="28540"/>
                    <a:pt x="15144" y="28540"/>
                  </a:cubicBezTo>
                  <a:cubicBezTo>
                    <a:pt x="15956" y="28540"/>
                    <a:pt x="16806" y="28485"/>
                    <a:pt x="17645" y="28341"/>
                  </a:cubicBezTo>
                  <a:lnTo>
                    <a:pt x="17845" y="31374"/>
                  </a:lnTo>
                  <a:lnTo>
                    <a:pt x="17845" y="31474"/>
                  </a:lnTo>
                  <a:lnTo>
                    <a:pt x="20978" y="31474"/>
                  </a:lnTo>
                  <a:cubicBezTo>
                    <a:pt x="20978" y="31148"/>
                    <a:pt x="20878" y="28241"/>
                    <a:pt x="20878" y="28241"/>
                  </a:cubicBezTo>
                  <a:cubicBezTo>
                    <a:pt x="20878" y="28241"/>
                    <a:pt x="25164" y="25509"/>
                    <a:pt x="25790" y="21975"/>
                  </a:cubicBezTo>
                  <a:cubicBezTo>
                    <a:pt x="25891" y="21649"/>
                    <a:pt x="25891" y="21223"/>
                    <a:pt x="25891" y="20822"/>
                  </a:cubicBezTo>
                  <a:lnTo>
                    <a:pt x="25891" y="18842"/>
                  </a:lnTo>
                  <a:cubicBezTo>
                    <a:pt x="25690" y="17163"/>
                    <a:pt x="25364" y="15083"/>
                    <a:pt x="24963" y="13203"/>
                  </a:cubicBezTo>
                  <a:cubicBezTo>
                    <a:pt x="24437" y="10697"/>
                    <a:pt x="23710" y="8391"/>
                    <a:pt x="22958" y="6937"/>
                  </a:cubicBezTo>
                  <a:cubicBezTo>
                    <a:pt x="22958" y="7038"/>
                    <a:pt x="22858" y="7238"/>
                    <a:pt x="22758" y="7439"/>
                  </a:cubicBezTo>
                  <a:cubicBezTo>
                    <a:pt x="22557" y="7865"/>
                    <a:pt x="21505" y="9118"/>
                    <a:pt x="20051" y="10271"/>
                  </a:cubicBezTo>
                  <a:cubicBezTo>
                    <a:pt x="20151" y="10797"/>
                    <a:pt x="20352" y="11624"/>
                    <a:pt x="20577" y="12576"/>
                  </a:cubicBezTo>
                  <a:cubicBezTo>
                    <a:pt x="20051" y="13404"/>
                    <a:pt x="19424" y="14331"/>
                    <a:pt x="18698" y="14757"/>
                  </a:cubicBezTo>
                  <a:cubicBezTo>
                    <a:pt x="17319" y="15584"/>
                    <a:pt x="15139" y="14456"/>
                    <a:pt x="14412" y="16010"/>
                  </a:cubicBezTo>
                  <a:cubicBezTo>
                    <a:pt x="13807" y="17492"/>
                    <a:pt x="15652" y="19043"/>
                    <a:pt x="18283" y="19043"/>
                  </a:cubicBezTo>
                  <a:cubicBezTo>
                    <a:pt x="18812" y="19043"/>
                    <a:pt x="19372" y="18981"/>
                    <a:pt x="19951" y="18842"/>
                  </a:cubicBezTo>
                  <a:cubicBezTo>
                    <a:pt x="20352" y="18717"/>
                    <a:pt x="20677" y="18617"/>
                    <a:pt x="20978" y="18416"/>
                  </a:cubicBezTo>
                  <a:lnTo>
                    <a:pt x="20978" y="18416"/>
                  </a:lnTo>
                  <a:cubicBezTo>
                    <a:pt x="20677" y="21449"/>
                    <a:pt x="19424" y="24055"/>
                    <a:pt x="16191" y="24481"/>
                  </a:cubicBezTo>
                  <a:cubicBezTo>
                    <a:pt x="15704" y="24538"/>
                    <a:pt x="15229" y="24566"/>
                    <a:pt x="14770" y="24566"/>
                  </a:cubicBezTo>
                  <a:cubicBezTo>
                    <a:pt x="11183" y="24566"/>
                    <a:pt x="8524" y="22872"/>
                    <a:pt x="8347" y="20095"/>
                  </a:cubicBezTo>
                  <a:cubicBezTo>
                    <a:pt x="8046" y="15083"/>
                    <a:pt x="9926" y="10571"/>
                    <a:pt x="9926" y="10571"/>
                  </a:cubicBezTo>
                  <a:cubicBezTo>
                    <a:pt x="9174" y="9845"/>
                    <a:pt x="8672" y="9018"/>
                    <a:pt x="8246" y="8391"/>
                  </a:cubicBezTo>
                  <a:cubicBezTo>
                    <a:pt x="8146" y="8190"/>
                    <a:pt x="8046" y="8065"/>
                    <a:pt x="7921" y="7965"/>
                  </a:cubicBezTo>
                  <a:cubicBezTo>
                    <a:pt x="7194" y="6812"/>
                    <a:pt x="7720" y="6311"/>
                    <a:pt x="7720" y="6311"/>
                  </a:cubicBezTo>
                  <a:cubicBezTo>
                    <a:pt x="7620" y="5985"/>
                    <a:pt x="7520" y="5784"/>
                    <a:pt x="7520" y="5559"/>
                  </a:cubicBezTo>
                  <a:lnTo>
                    <a:pt x="7419" y="5559"/>
                  </a:lnTo>
                  <a:cubicBezTo>
                    <a:pt x="7419" y="5559"/>
                    <a:pt x="5840" y="4431"/>
                    <a:pt x="4161" y="1699"/>
                  </a:cubicBezTo>
                  <a:cubicBezTo>
                    <a:pt x="3414" y="462"/>
                    <a:pt x="2640" y="0"/>
                    <a:pt x="2006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6238;p39"/>
            <p:cNvSpPr/>
            <p:nvPr/>
          </p:nvSpPr>
          <p:spPr>
            <a:xfrm>
              <a:off x="3310829" y="1343313"/>
              <a:ext cx="530522" cy="943352"/>
            </a:xfrm>
            <a:custGeom>
              <a:avLst/>
              <a:gdLst/>
              <a:ahLst/>
              <a:cxnLst/>
              <a:rect l="l" t="t" r="r" b="b"/>
              <a:pathLst>
                <a:path w="19099" h="33961" extrusionOk="0">
                  <a:moveTo>
                    <a:pt x="12885" y="0"/>
                  </a:moveTo>
                  <a:cubicBezTo>
                    <a:pt x="9706" y="0"/>
                    <a:pt x="6512" y="1473"/>
                    <a:pt x="4487" y="4193"/>
                  </a:cubicBezTo>
                  <a:cubicBezTo>
                    <a:pt x="1" y="10133"/>
                    <a:pt x="4688" y="20484"/>
                    <a:pt x="4161" y="26123"/>
                  </a:cubicBezTo>
                  <a:cubicBezTo>
                    <a:pt x="3760" y="31662"/>
                    <a:pt x="302" y="31662"/>
                    <a:pt x="302" y="31662"/>
                  </a:cubicBezTo>
                  <a:lnTo>
                    <a:pt x="302" y="33642"/>
                  </a:lnTo>
                  <a:cubicBezTo>
                    <a:pt x="302" y="33642"/>
                    <a:pt x="1693" y="33960"/>
                    <a:pt x="3631" y="33960"/>
                  </a:cubicBezTo>
                  <a:cubicBezTo>
                    <a:pt x="5977" y="33960"/>
                    <a:pt x="9124" y="33495"/>
                    <a:pt x="11580" y="31437"/>
                  </a:cubicBezTo>
                  <a:cubicBezTo>
                    <a:pt x="17018" y="26750"/>
                    <a:pt x="16066" y="21311"/>
                    <a:pt x="14813" y="17026"/>
                  </a:cubicBezTo>
                  <a:cubicBezTo>
                    <a:pt x="14186" y="14845"/>
                    <a:pt x="12106" y="11286"/>
                    <a:pt x="15139" y="10660"/>
                  </a:cubicBezTo>
                  <a:cubicBezTo>
                    <a:pt x="15139" y="10660"/>
                    <a:pt x="13986" y="9732"/>
                    <a:pt x="14512" y="8354"/>
                  </a:cubicBezTo>
                  <a:cubicBezTo>
                    <a:pt x="14702" y="7867"/>
                    <a:pt x="15178" y="7729"/>
                    <a:pt x="15638" y="7729"/>
                  </a:cubicBezTo>
                  <a:cubicBezTo>
                    <a:pt x="16149" y="7729"/>
                    <a:pt x="16640" y="7900"/>
                    <a:pt x="16693" y="7953"/>
                  </a:cubicBezTo>
                  <a:cubicBezTo>
                    <a:pt x="16592" y="7853"/>
                    <a:pt x="15665" y="6599"/>
                    <a:pt x="16292" y="5547"/>
                  </a:cubicBezTo>
                  <a:cubicBezTo>
                    <a:pt x="16478" y="5221"/>
                    <a:pt x="16826" y="5097"/>
                    <a:pt x="17238" y="5097"/>
                  </a:cubicBezTo>
                  <a:cubicBezTo>
                    <a:pt x="17491" y="5097"/>
                    <a:pt x="17769" y="5144"/>
                    <a:pt x="18046" y="5221"/>
                  </a:cubicBezTo>
                  <a:cubicBezTo>
                    <a:pt x="17657" y="4127"/>
                    <a:pt x="17339" y="2208"/>
                    <a:pt x="18944" y="2208"/>
                  </a:cubicBezTo>
                  <a:cubicBezTo>
                    <a:pt x="18994" y="2208"/>
                    <a:pt x="19045" y="2210"/>
                    <a:pt x="19099" y="2213"/>
                  </a:cubicBezTo>
                  <a:cubicBezTo>
                    <a:pt x="17300" y="713"/>
                    <a:pt x="15096" y="0"/>
                    <a:pt x="12885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6239;p39"/>
            <p:cNvSpPr/>
            <p:nvPr/>
          </p:nvSpPr>
          <p:spPr>
            <a:xfrm>
              <a:off x="2840930" y="1818988"/>
              <a:ext cx="365524" cy="52249"/>
            </a:xfrm>
            <a:custGeom>
              <a:avLst/>
              <a:gdLst/>
              <a:ahLst/>
              <a:cxnLst/>
              <a:rect l="l" t="t" r="r" b="b"/>
              <a:pathLst>
                <a:path w="13159" h="1881" extrusionOk="0">
                  <a:moveTo>
                    <a:pt x="0" y="1"/>
                  </a:moveTo>
                  <a:cubicBezTo>
                    <a:pt x="0" y="1"/>
                    <a:pt x="0" y="126"/>
                    <a:pt x="101" y="126"/>
                  </a:cubicBezTo>
                  <a:cubicBezTo>
                    <a:pt x="201" y="226"/>
                    <a:pt x="301" y="327"/>
                    <a:pt x="401" y="327"/>
                  </a:cubicBezTo>
                  <a:cubicBezTo>
                    <a:pt x="727" y="527"/>
                    <a:pt x="1254" y="753"/>
                    <a:pt x="1880" y="953"/>
                  </a:cubicBezTo>
                  <a:cubicBezTo>
                    <a:pt x="2181" y="1053"/>
                    <a:pt x="2507" y="1154"/>
                    <a:pt x="2908" y="1254"/>
                  </a:cubicBezTo>
                  <a:cubicBezTo>
                    <a:pt x="3234" y="1379"/>
                    <a:pt x="3635" y="1379"/>
                    <a:pt x="3960" y="1479"/>
                  </a:cubicBezTo>
                  <a:cubicBezTo>
                    <a:pt x="4386" y="1580"/>
                    <a:pt x="4787" y="1680"/>
                    <a:pt x="5213" y="1680"/>
                  </a:cubicBezTo>
                  <a:cubicBezTo>
                    <a:pt x="5640" y="1780"/>
                    <a:pt x="6041" y="1780"/>
                    <a:pt x="6467" y="1880"/>
                  </a:cubicBezTo>
                  <a:cubicBezTo>
                    <a:pt x="7294" y="1880"/>
                    <a:pt x="8146" y="1880"/>
                    <a:pt x="8973" y="1780"/>
                  </a:cubicBezTo>
                  <a:cubicBezTo>
                    <a:pt x="9800" y="1680"/>
                    <a:pt x="10527" y="1479"/>
                    <a:pt x="11153" y="1254"/>
                  </a:cubicBezTo>
                  <a:cubicBezTo>
                    <a:pt x="11479" y="1254"/>
                    <a:pt x="11680" y="1154"/>
                    <a:pt x="11905" y="1053"/>
                  </a:cubicBezTo>
                  <a:cubicBezTo>
                    <a:pt x="12206" y="953"/>
                    <a:pt x="12407" y="853"/>
                    <a:pt x="12532" y="753"/>
                  </a:cubicBezTo>
                  <a:cubicBezTo>
                    <a:pt x="12933" y="527"/>
                    <a:pt x="13033" y="527"/>
                    <a:pt x="13033" y="527"/>
                  </a:cubicBezTo>
                  <a:lnTo>
                    <a:pt x="13158" y="427"/>
                  </a:lnTo>
                  <a:lnTo>
                    <a:pt x="13033" y="427"/>
                  </a:lnTo>
                  <a:cubicBezTo>
                    <a:pt x="13033" y="427"/>
                    <a:pt x="12833" y="427"/>
                    <a:pt x="12532" y="627"/>
                  </a:cubicBezTo>
                  <a:cubicBezTo>
                    <a:pt x="12306" y="627"/>
                    <a:pt x="12106" y="753"/>
                    <a:pt x="11905" y="853"/>
                  </a:cubicBezTo>
                  <a:cubicBezTo>
                    <a:pt x="11579" y="853"/>
                    <a:pt x="11379" y="953"/>
                    <a:pt x="11053" y="1053"/>
                  </a:cubicBezTo>
                  <a:cubicBezTo>
                    <a:pt x="10427" y="1154"/>
                    <a:pt x="9700" y="1254"/>
                    <a:pt x="8973" y="1379"/>
                  </a:cubicBezTo>
                  <a:cubicBezTo>
                    <a:pt x="8146" y="1479"/>
                    <a:pt x="7294" y="1479"/>
                    <a:pt x="6467" y="1479"/>
                  </a:cubicBezTo>
                  <a:cubicBezTo>
                    <a:pt x="6041" y="1479"/>
                    <a:pt x="5640" y="1379"/>
                    <a:pt x="5213" y="1379"/>
                  </a:cubicBezTo>
                  <a:cubicBezTo>
                    <a:pt x="4787" y="1254"/>
                    <a:pt x="4487" y="1154"/>
                    <a:pt x="4061" y="1154"/>
                  </a:cubicBezTo>
                  <a:cubicBezTo>
                    <a:pt x="3234" y="953"/>
                    <a:pt x="2607" y="853"/>
                    <a:pt x="1980" y="753"/>
                  </a:cubicBezTo>
                  <a:cubicBezTo>
                    <a:pt x="1354" y="527"/>
                    <a:pt x="827" y="427"/>
                    <a:pt x="502" y="226"/>
                  </a:cubicBezTo>
                  <a:cubicBezTo>
                    <a:pt x="301" y="126"/>
                    <a:pt x="201" y="126"/>
                    <a:pt x="1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6240;p39"/>
            <p:cNvSpPr/>
            <p:nvPr/>
          </p:nvSpPr>
          <p:spPr>
            <a:xfrm>
              <a:off x="3133308" y="1807849"/>
              <a:ext cx="110721" cy="89832"/>
            </a:xfrm>
            <a:custGeom>
              <a:avLst/>
              <a:gdLst/>
              <a:ahLst/>
              <a:cxnLst/>
              <a:rect l="l" t="t" r="r" b="b"/>
              <a:pathLst>
                <a:path w="3986" h="3234" extrusionOk="0">
                  <a:moveTo>
                    <a:pt x="3886" y="1"/>
                  </a:moveTo>
                  <a:lnTo>
                    <a:pt x="3886" y="201"/>
                  </a:lnTo>
                  <a:cubicBezTo>
                    <a:pt x="3760" y="302"/>
                    <a:pt x="3760" y="527"/>
                    <a:pt x="3660" y="728"/>
                  </a:cubicBezTo>
                  <a:cubicBezTo>
                    <a:pt x="3560" y="928"/>
                    <a:pt x="3359" y="1154"/>
                    <a:pt x="3134" y="1354"/>
                  </a:cubicBezTo>
                  <a:cubicBezTo>
                    <a:pt x="2933" y="1555"/>
                    <a:pt x="2632" y="1780"/>
                    <a:pt x="2407" y="1880"/>
                  </a:cubicBezTo>
                  <a:cubicBezTo>
                    <a:pt x="1881" y="2281"/>
                    <a:pt x="1254" y="2507"/>
                    <a:pt x="853" y="2808"/>
                  </a:cubicBezTo>
                  <a:cubicBezTo>
                    <a:pt x="427" y="3033"/>
                    <a:pt x="126" y="3134"/>
                    <a:pt x="126" y="3134"/>
                  </a:cubicBezTo>
                  <a:lnTo>
                    <a:pt x="1" y="3234"/>
                  </a:lnTo>
                  <a:lnTo>
                    <a:pt x="126" y="3234"/>
                  </a:lnTo>
                  <a:cubicBezTo>
                    <a:pt x="126" y="3234"/>
                    <a:pt x="427" y="3134"/>
                    <a:pt x="953" y="3033"/>
                  </a:cubicBezTo>
                  <a:cubicBezTo>
                    <a:pt x="1379" y="2908"/>
                    <a:pt x="2006" y="2607"/>
                    <a:pt x="2632" y="2281"/>
                  </a:cubicBezTo>
                  <a:cubicBezTo>
                    <a:pt x="2733" y="2181"/>
                    <a:pt x="2933" y="2081"/>
                    <a:pt x="3033" y="1981"/>
                  </a:cubicBezTo>
                  <a:lnTo>
                    <a:pt x="3359" y="1655"/>
                  </a:lnTo>
                  <a:cubicBezTo>
                    <a:pt x="3660" y="1354"/>
                    <a:pt x="3760" y="1154"/>
                    <a:pt x="3886" y="828"/>
                  </a:cubicBezTo>
                  <a:cubicBezTo>
                    <a:pt x="3986" y="627"/>
                    <a:pt x="3986" y="402"/>
                    <a:pt x="3986" y="201"/>
                  </a:cubicBezTo>
                  <a:cubicBezTo>
                    <a:pt x="3986" y="101"/>
                    <a:pt x="3886" y="1"/>
                    <a:pt x="38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6241;p39"/>
            <p:cNvSpPr/>
            <p:nvPr/>
          </p:nvSpPr>
          <p:spPr>
            <a:xfrm>
              <a:off x="2689852" y="1935261"/>
              <a:ext cx="104471" cy="519384"/>
            </a:xfrm>
            <a:custGeom>
              <a:avLst/>
              <a:gdLst/>
              <a:ahLst/>
              <a:cxnLst/>
              <a:rect l="l" t="t" r="r" b="b"/>
              <a:pathLst>
                <a:path w="3761" h="18698" extrusionOk="0">
                  <a:moveTo>
                    <a:pt x="3560" y="0"/>
                  </a:moveTo>
                  <a:cubicBezTo>
                    <a:pt x="3560" y="0"/>
                    <a:pt x="3334" y="326"/>
                    <a:pt x="3134" y="727"/>
                  </a:cubicBezTo>
                  <a:cubicBezTo>
                    <a:pt x="2808" y="1253"/>
                    <a:pt x="2407" y="1880"/>
                    <a:pt x="1981" y="2707"/>
                  </a:cubicBezTo>
                  <a:cubicBezTo>
                    <a:pt x="1254" y="4386"/>
                    <a:pt x="302" y="6792"/>
                    <a:pt x="1" y="9299"/>
                  </a:cubicBezTo>
                  <a:lnTo>
                    <a:pt x="1" y="10226"/>
                  </a:lnTo>
                  <a:lnTo>
                    <a:pt x="1" y="11178"/>
                  </a:lnTo>
                  <a:cubicBezTo>
                    <a:pt x="1" y="11479"/>
                    <a:pt x="101" y="11805"/>
                    <a:pt x="101" y="12106"/>
                  </a:cubicBezTo>
                  <a:cubicBezTo>
                    <a:pt x="201" y="12431"/>
                    <a:pt x="201" y="12732"/>
                    <a:pt x="302" y="13058"/>
                  </a:cubicBezTo>
                  <a:cubicBezTo>
                    <a:pt x="427" y="13584"/>
                    <a:pt x="627" y="14111"/>
                    <a:pt x="728" y="14612"/>
                  </a:cubicBezTo>
                  <a:cubicBezTo>
                    <a:pt x="928" y="15138"/>
                    <a:pt x="1154" y="15664"/>
                    <a:pt x="1354" y="16091"/>
                  </a:cubicBezTo>
                  <a:cubicBezTo>
                    <a:pt x="1555" y="16492"/>
                    <a:pt x="1780" y="16817"/>
                    <a:pt x="1981" y="17118"/>
                  </a:cubicBezTo>
                  <a:cubicBezTo>
                    <a:pt x="2181" y="17544"/>
                    <a:pt x="2407" y="17745"/>
                    <a:pt x="2607" y="17970"/>
                  </a:cubicBezTo>
                  <a:cubicBezTo>
                    <a:pt x="2933" y="18371"/>
                    <a:pt x="3134" y="18697"/>
                    <a:pt x="3134" y="18697"/>
                  </a:cubicBezTo>
                  <a:lnTo>
                    <a:pt x="3234" y="18697"/>
                  </a:lnTo>
                  <a:lnTo>
                    <a:pt x="3234" y="18597"/>
                  </a:lnTo>
                  <a:cubicBezTo>
                    <a:pt x="3234" y="18597"/>
                    <a:pt x="3033" y="18271"/>
                    <a:pt x="2708" y="17870"/>
                  </a:cubicBezTo>
                  <a:cubicBezTo>
                    <a:pt x="2607" y="17644"/>
                    <a:pt x="2407" y="17344"/>
                    <a:pt x="2307" y="17018"/>
                  </a:cubicBezTo>
                  <a:cubicBezTo>
                    <a:pt x="2181" y="16918"/>
                    <a:pt x="2081" y="16717"/>
                    <a:pt x="1981" y="16492"/>
                  </a:cubicBezTo>
                  <a:cubicBezTo>
                    <a:pt x="1881" y="16291"/>
                    <a:pt x="1780" y="16091"/>
                    <a:pt x="1680" y="15865"/>
                  </a:cubicBezTo>
                  <a:cubicBezTo>
                    <a:pt x="1254" y="15038"/>
                    <a:pt x="928" y="14111"/>
                    <a:pt x="627" y="12958"/>
                  </a:cubicBezTo>
                  <a:cubicBezTo>
                    <a:pt x="627" y="12632"/>
                    <a:pt x="527" y="12331"/>
                    <a:pt x="527" y="12106"/>
                  </a:cubicBezTo>
                  <a:cubicBezTo>
                    <a:pt x="527" y="11805"/>
                    <a:pt x="427" y="11479"/>
                    <a:pt x="427" y="11178"/>
                  </a:cubicBezTo>
                  <a:lnTo>
                    <a:pt x="427" y="10226"/>
                  </a:lnTo>
                  <a:lnTo>
                    <a:pt x="427" y="9399"/>
                  </a:lnTo>
                  <a:cubicBezTo>
                    <a:pt x="527" y="8146"/>
                    <a:pt x="828" y="6893"/>
                    <a:pt x="1154" y="5840"/>
                  </a:cubicBezTo>
                  <a:cubicBezTo>
                    <a:pt x="1555" y="4712"/>
                    <a:pt x="1881" y="3760"/>
                    <a:pt x="2307" y="2832"/>
                  </a:cubicBezTo>
                  <a:cubicBezTo>
                    <a:pt x="3033" y="1153"/>
                    <a:pt x="3760" y="101"/>
                    <a:pt x="3760" y="101"/>
                  </a:cubicBezTo>
                  <a:cubicBezTo>
                    <a:pt x="3760" y="101"/>
                    <a:pt x="3760" y="0"/>
                    <a:pt x="3660" y="0"/>
                  </a:cubicBezTo>
                  <a:close/>
                </a:path>
              </a:pathLst>
            </a:custGeom>
            <a:solidFill>
              <a:srgbClr val="AF5D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6242;p39"/>
            <p:cNvSpPr/>
            <p:nvPr/>
          </p:nvSpPr>
          <p:spPr>
            <a:xfrm>
              <a:off x="2991285" y="1999314"/>
              <a:ext cx="298691" cy="234637"/>
            </a:xfrm>
            <a:custGeom>
              <a:avLst/>
              <a:gdLst/>
              <a:ahLst/>
              <a:cxnLst/>
              <a:rect l="l" t="t" r="r" b="b"/>
              <a:pathLst>
                <a:path w="10753" h="8447" extrusionOk="0">
                  <a:moveTo>
                    <a:pt x="7319" y="0"/>
                  </a:moveTo>
                  <a:cubicBezTo>
                    <a:pt x="7319" y="0"/>
                    <a:pt x="7219" y="401"/>
                    <a:pt x="6893" y="927"/>
                  </a:cubicBezTo>
                  <a:cubicBezTo>
                    <a:pt x="6592" y="1554"/>
                    <a:pt x="6066" y="2406"/>
                    <a:pt x="5239" y="3233"/>
                  </a:cubicBezTo>
                  <a:cubicBezTo>
                    <a:pt x="5114" y="3434"/>
                    <a:pt x="4813" y="3534"/>
                    <a:pt x="4613" y="3759"/>
                  </a:cubicBezTo>
                  <a:cubicBezTo>
                    <a:pt x="4613" y="3759"/>
                    <a:pt x="4487" y="3860"/>
                    <a:pt x="4387" y="3860"/>
                  </a:cubicBezTo>
                  <a:cubicBezTo>
                    <a:pt x="4387" y="3860"/>
                    <a:pt x="4287" y="3960"/>
                    <a:pt x="4186" y="3960"/>
                  </a:cubicBezTo>
                  <a:cubicBezTo>
                    <a:pt x="4086" y="3960"/>
                    <a:pt x="3986" y="4060"/>
                    <a:pt x="3760" y="4060"/>
                  </a:cubicBezTo>
                  <a:cubicBezTo>
                    <a:pt x="3447" y="4110"/>
                    <a:pt x="3134" y="4110"/>
                    <a:pt x="2795" y="4110"/>
                  </a:cubicBezTo>
                  <a:cubicBezTo>
                    <a:pt x="2457" y="4110"/>
                    <a:pt x="2094" y="4110"/>
                    <a:pt x="1680" y="4160"/>
                  </a:cubicBezTo>
                  <a:cubicBezTo>
                    <a:pt x="1354" y="4160"/>
                    <a:pt x="953" y="4286"/>
                    <a:pt x="628" y="4587"/>
                  </a:cubicBezTo>
                  <a:cubicBezTo>
                    <a:pt x="327" y="4912"/>
                    <a:pt x="101" y="5313"/>
                    <a:pt x="1" y="5739"/>
                  </a:cubicBezTo>
                  <a:cubicBezTo>
                    <a:pt x="1" y="6165"/>
                    <a:pt x="227" y="6566"/>
                    <a:pt x="427" y="6892"/>
                  </a:cubicBezTo>
                  <a:cubicBezTo>
                    <a:pt x="628" y="7293"/>
                    <a:pt x="953" y="7519"/>
                    <a:pt x="1354" y="7719"/>
                  </a:cubicBezTo>
                  <a:cubicBezTo>
                    <a:pt x="1981" y="8145"/>
                    <a:pt x="2833" y="8346"/>
                    <a:pt x="3560" y="8446"/>
                  </a:cubicBezTo>
                  <a:cubicBezTo>
                    <a:pt x="4387" y="8446"/>
                    <a:pt x="5114" y="8346"/>
                    <a:pt x="5866" y="8246"/>
                  </a:cubicBezTo>
                  <a:cubicBezTo>
                    <a:pt x="6267" y="8145"/>
                    <a:pt x="6592" y="8045"/>
                    <a:pt x="6893" y="7820"/>
                  </a:cubicBezTo>
                  <a:cubicBezTo>
                    <a:pt x="7219" y="7719"/>
                    <a:pt x="7520" y="7519"/>
                    <a:pt x="7846" y="7293"/>
                  </a:cubicBezTo>
                  <a:cubicBezTo>
                    <a:pt x="8372" y="6892"/>
                    <a:pt x="8773" y="6466"/>
                    <a:pt x="9199" y="5940"/>
                  </a:cubicBezTo>
                  <a:cubicBezTo>
                    <a:pt x="9926" y="5013"/>
                    <a:pt x="10252" y="4060"/>
                    <a:pt x="10452" y="3434"/>
                  </a:cubicBezTo>
                  <a:cubicBezTo>
                    <a:pt x="10653" y="2807"/>
                    <a:pt x="10753" y="2406"/>
                    <a:pt x="10753" y="2406"/>
                  </a:cubicBezTo>
                  <a:lnTo>
                    <a:pt x="10653" y="2281"/>
                  </a:lnTo>
                  <a:lnTo>
                    <a:pt x="10552" y="2406"/>
                  </a:lnTo>
                  <a:cubicBezTo>
                    <a:pt x="10552" y="2406"/>
                    <a:pt x="10452" y="2807"/>
                    <a:pt x="10252" y="3434"/>
                  </a:cubicBezTo>
                  <a:cubicBezTo>
                    <a:pt x="10026" y="4060"/>
                    <a:pt x="9625" y="4912"/>
                    <a:pt x="8873" y="5739"/>
                  </a:cubicBezTo>
                  <a:cubicBezTo>
                    <a:pt x="8572" y="6266"/>
                    <a:pt x="8146" y="6667"/>
                    <a:pt x="7620" y="6993"/>
                  </a:cubicBezTo>
                  <a:cubicBezTo>
                    <a:pt x="7119" y="7419"/>
                    <a:pt x="6492" y="7719"/>
                    <a:pt x="5740" y="7820"/>
                  </a:cubicBezTo>
                  <a:cubicBezTo>
                    <a:pt x="5114" y="8045"/>
                    <a:pt x="4387" y="8045"/>
                    <a:pt x="3660" y="8045"/>
                  </a:cubicBezTo>
                  <a:cubicBezTo>
                    <a:pt x="2933" y="7920"/>
                    <a:pt x="2207" y="7719"/>
                    <a:pt x="1580" y="7419"/>
                  </a:cubicBezTo>
                  <a:cubicBezTo>
                    <a:pt x="1254" y="7193"/>
                    <a:pt x="953" y="6993"/>
                    <a:pt x="728" y="6667"/>
                  </a:cubicBezTo>
                  <a:cubicBezTo>
                    <a:pt x="527" y="6366"/>
                    <a:pt x="427" y="6040"/>
                    <a:pt x="427" y="5739"/>
                  </a:cubicBezTo>
                  <a:cubicBezTo>
                    <a:pt x="427" y="5414"/>
                    <a:pt x="628" y="5113"/>
                    <a:pt x="853" y="4912"/>
                  </a:cubicBezTo>
                  <a:cubicBezTo>
                    <a:pt x="1054" y="4687"/>
                    <a:pt x="1480" y="4587"/>
                    <a:pt x="1780" y="4587"/>
                  </a:cubicBezTo>
                  <a:cubicBezTo>
                    <a:pt x="2407" y="4486"/>
                    <a:pt x="3134" y="4587"/>
                    <a:pt x="3861" y="4386"/>
                  </a:cubicBezTo>
                  <a:cubicBezTo>
                    <a:pt x="4613" y="4286"/>
                    <a:pt x="5114" y="3860"/>
                    <a:pt x="5540" y="3434"/>
                  </a:cubicBezTo>
                  <a:cubicBezTo>
                    <a:pt x="5866" y="3033"/>
                    <a:pt x="6166" y="2506"/>
                    <a:pt x="6492" y="2080"/>
                  </a:cubicBezTo>
                  <a:cubicBezTo>
                    <a:pt x="6693" y="1779"/>
                    <a:pt x="6893" y="1353"/>
                    <a:pt x="7119" y="1028"/>
                  </a:cubicBezTo>
                  <a:cubicBezTo>
                    <a:pt x="7319" y="401"/>
                    <a:pt x="7520" y="100"/>
                    <a:pt x="7520" y="100"/>
                  </a:cubicBezTo>
                  <a:cubicBezTo>
                    <a:pt x="7520" y="0"/>
                    <a:pt x="7520" y="0"/>
                    <a:pt x="7420" y="0"/>
                  </a:cubicBezTo>
                  <a:close/>
                </a:path>
              </a:pathLst>
            </a:custGeom>
            <a:solidFill>
              <a:srgbClr val="AF5D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6243;p39"/>
            <p:cNvSpPr/>
            <p:nvPr/>
          </p:nvSpPr>
          <p:spPr>
            <a:xfrm>
              <a:off x="2921677" y="1624773"/>
              <a:ext cx="41111" cy="37611"/>
            </a:xfrm>
            <a:custGeom>
              <a:avLst/>
              <a:gdLst/>
              <a:ahLst/>
              <a:cxnLst/>
              <a:rect l="l" t="t" r="r" b="b"/>
              <a:pathLst>
                <a:path w="1480" h="1354" extrusionOk="0">
                  <a:moveTo>
                    <a:pt x="853" y="0"/>
                  </a:moveTo>
                  <a:cubicBezTo>
                    <a:pt x="427" y="0"/>
                    <a:pt x="101" y="326"/>
                    <a:pt x="101" y="627"/>
                  </a:cubicBezTo>
                  <a:cubicBezTo>
                    <a:pt x="1" y="1053"/>
                    <a:pt x="327" y="1354"/>
                    <a:pt x="728" y="1354"/>
                  </a:cubicBezTo>
                  <a:cubicBezTo>
                    <a:pt x="1053" y="1354"/>
                    <a:pt x="1354" y="1153"/>
                    <a:pt x="1479" y="727"/>
                  </a:cubicBezTo>
                  <a:cubicBezTo>
                    <a:pt x="1479" y="426"/>
                    <a:pt x="1154" y="100"/>
                    <a:pt x="853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6244;p39"/>
            <p:cNvSpPr/>
            <p:nvPr/>
          </p:nvSpPr>
          <p:spPr>
            <a:xfrm>
              <a:off x="3119392" y="1642161"/>
              <a:ext cx="37611" cy="37639"/>
            </a:xfrm>
            <a:custGeom>
              <a:avLst/>
              <a:gdLst/>
              <a:ahLst/>
              <a:cxnLst/>
              <a:rect l="l" t="t" r="r" b="b"/>
              <a:pathLst>
                <a:path w="1354" h="1355" extrusionOk="0">
                  <a:moveTo>
                    <a:pt x="727" y="1"/>
                  </a:moveTo>
                  <a:cubicBezTo>
                    <a:pt x="402" y="1"/>
                    <a:pt x="1" y="327"/>
                    <a:pt x="1" y="627"/>
                  </a:cubicBezTo>
                  <a:cubicBezTo>
                    <a:pt x="1" y="1053"/>
                    <a:pt x="201" y="1354"/>
                    <a:pt x="627" y="1354"/>
                  </a:cubicBezTo>
                  <a:cubicBezTo>
                    <a:pt x="1028" y="1354"/>
                    <a:pt x="1354" y="1154"/>
                    <a:pt x="1354" y="728"/>
                  </a:cubicBezTo>
                  <a:cubicBezTo>
                    <a:pt x="1354" y="427"/>
                    <a:pt x="1128" y="101"/>
                    <a:pt x="727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6245;p39"/>
            <p:cNvSpPr/>
            <p:nvPr/>
          </p:nvSpPr>
          <p:spPr>
            <a:xfrm>
              <a:off x="3026117" y="1679771"/>
              <a:ext cx="14639" cy="49444"/>
            </a:xfrm>
            <a:custGeom>
              <a:avLst/>
              <a:gdLst/>
              <a:ahLst/>
              <a:cxnLst/>
              <a:rect l="l" t="t" r="r" b="b"/>
              <a:pathLst>
                <a:path w="527" h="1780" extrusionOk="0">
                  <a:moveTo>
                    <a:pt x="326" y="0"/>
                  </a:moveTo>
                  <a:cubicBezTo>
                    <a:pt x="226" y="0"/>
                    <a:pt x="100" y="126"/>
                    <a:pt x="100" y="226"/>
                  </a:cubicBezTo>
                  <a:lnTo>
                    <a:pt x="0" y="1579"/>
                  </a:lnTo>
                  <a:cubicBezTo>
                    <a:pt x="0" y="1679"/>
                    <a:pt x="100" y="1780"/>
                    <a:pt x="226" y="1780"/>
                  </a:cubicBezTo>
                  <a:cubicBezTo>
                    <a:pt x="326" y="1780"/>
                    <a:pt x="426" y="1679"/>
                    <a:pt x="426" y="1579"/>
                  </a:cubicBezTo>
                  <a:lnTo>
                    <a:pt x="526" y="226"/>
                  </a:lnTo>
                  <a:cubicBezTo>
                    <a:pt x="526" y="126"/>
                    <a:pt x="426" y="0"/>
                    <a:pt x="326" y="0"/>
                  </a:cubicBezTo>
                  <a:close/>
                </a:path>
              </a:pathLst>
            </a:custGeom>
            <a:solidFill>
              <a:srgbClr val="5B3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6246;p39"/>
            <p:cNvSpPr/>
            <p:nvPr/>
          </p:nvSpPr>
          <p:spPr>
            <a:xfrm>
              <a:off x="3003146" y="1723630"/>
              <a:ext cx="54999" cy="33194"/>
            </a:xfrm>
            <a:custGeom>
              <a:avLst/>
              <a:gdLst/>
              <a:ahLst/>
              <a:cxnLst/>
              <a:rect l="l" t="t" r="r" b="b"/>
              <a:pathLst>
                <a:path w="1980" h="1195" extrusionOk="0">
                  <a:moveTo>
                    <a:pt x="201" y="0"/>
                  </a:moveTo>
                  <a:cubicBezTo>
                    <a:pt x="201" y="0"/>
                    <a:pt x="0" y="927"/>
                    <a:pt x="100" y="1053"/>
                  </a:cubicBezTo>
                  <a:cubicBezTo>
                    <a:pt x="201" y="1103"/>
                    <a:pt x="382" y="1128"/>
                    <a:pt x="551" y="1128"/>
                  </a:cubicBezTo>
                  <a:cubicBezTo>
                    <a:pt x="721" y="1128"/>
                    <a:pt x="877" y="1103"/>
                    <a:pt x="927" y="1053"/>
                  </a:cubicBezTo>
                  <a:cubicBezTo>
                    <a:pt x="927" y="942"/>
                    <a:pt x="1025" y="364"/>
                    <a:pt x="1048" y="229"/>
                  </a:cubicBezTo>
                  <a:lnTo>
                    <a:pt x="1048" y="229"/>
                  </a:lnTo>
                  <a:cubicBezTo>
                    <a:pt x="1049" y="229"/>
                    <a:pt x="1051" y="229"/>
                    <a:pt x="1053" y="230"/>
                  </a:cubicBezTo>
                  <a:lnTo>
                    <a:pt x="1053" y="230"/>
                  </a:lnTo>
                  <a:lnTo>
                    <a:pt x="1053" y="201"/>
                  </a:lnTo>
                  <a:cubicBezTo>
                    <a:pt x="1053" y="201"/>
                    <a:pt x="1051" y="211"/>
                    <a:pt x="1048" y="229"/>
                  </a:cubicBezTo>
                  <a:lnTo>
                    <a:pt x="1048" y="229"/>
                  </a:lnTo>
                  <a:cubicBezTo>
                    <a:pt x="584" y="155"/>
                    <a:pt x="201" y="0"/>
                    <a:pt x="201" y="0"/>
                  </a:cubicBezTo>
                  <a:close/>
                  <a:moveTo>
                    <a:pt x="1980" y="201"/>
                  </a:moveTo>
                  <a:lnTo>
                    <a:pt x="1980" y="201"/>
                  </a:lnTo>
                  <a:cubicBezTo>
                    <a:pt x="1828" y="248"/>
                    <a:pt x="1661" y="267"/>
                    <a:pt x="1493" y="267"/>
                  </a:cubicBezTo>
                  <a:cubicBezTo>
                    <a:pt x="1345" y="267"/>
                    <a:pt x="1195" y="252"/>
                    <a:pt x="1053" y="230"/>
                  </a:cubicBezTo>
                  <a:lnTo>
                    <a:pt x="1053" y="230"/>
                  </a:lnTo>
                  <a:lnTo>
                    <a:pt x="1053" y="1053"/>
                  </a:lnTo>
                  <a:cubicBezTo>
                    <a:pt x="1053" y="1124"/>
                    <a:pt x="1366" y="1195"/>
                    <a:pt x="1585" y="1195"/>
                  </a:cubicBezTo>
                  <a:cubicBezTo>
                    <a:pt x="1676" y="1195"/>
                    <a:pt x="1750" y="1182"/>
                    <a:pt x="1780" y="1153"/>
                  </a:cubicBezTo>
                  <a:cubicBezTo>
                    <a:pt x="1980" y="1053"/>
                    <a:pt x="1980" y="201"/>
                    <a:pt x="1980" y="2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6247;p39"/>
            <p:cNvSpPr/>
            <p:nvPr/>
          </p:nvSpPr>
          <p:spPr>
            <a:xfrm>
              <a:off x="2846485" y="1674188"/>
              <a:ext cx="110027" cy="107499"/>
            </a:xfrm>
            <a:custGeom>
              <a:avLst/>
              <a:gdLst/>
              <a:ahLst/>
              <a:cxnLst/>
              <a:rect l="l" t="t" r="r" b="b"/>
              <a:pathLst>
                <a:path w="3961" h="3870" extrusionOk="0">
                  <a:moveTo>
                    <a:pt x="2181" y="1"/>
                  </a:moveTo>
                  <a:cubicBezTo>
                    <a:pt x="1054" y="1"/>
                    <a:pt x="101" y="728"/>
                    <a:pt x="1" y="1780"/>
                  </a:cubicBezTo>
                  <a:cubicBezTo>
                    <a:pt x="1" y="2833"/>
                    <a:pt x="728" y="3760"/>
                    <a:pt x="1780" y="3860"/>
                  </a:cubicBezTo>
                  <a:cubicBezTo>
                    <a:pt x="1844" y="3867"/>
                    <a:pt x="1907" y="3870"/>
                    <a:pt x="1970" y="3870"/>
                  </a:cubicBezTo>
                  <a:cubicBezTo>
                    <a:pt x="2922" y="3870"/>
                    <a:pt x="3767" y="3170"/>
                    <a:pt x="3861" y="2206"/>
                  </a:cubicBezTo>
                  <a:cubicBezTo>
                    <a:pt x="3961" y="1053"/>
                    <a:pt x="3234" y="101"/>
                    <a:pt x="21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6248;p39"/>
            <p:cNvSpPr/>
            <p:nvPr/>
          </p:nvSpPr>
          <p:spPr>
            <a:xfrm>
              <a:off x="3119392" y="1700270"/>
              <a:ext cx="112804" cy="107832"/>
            </a:xfrm>
            <a:custGeom>
              <a:avLst/>
              <a:gdLst/>
              <a:ahLst/>
              <a:cxnLst/>
              <a:rect l="l" t="t" r="r" b="b"/>
              <a:pathLst>
                <a:path w="4061" h="3882" extrusionOk="0">
                  <a:moveTo>
                    <a:pt x="1953" y="0"/>
                  </a:moveTo>
                  <a:cubicBezTo>
                    <a:pt x="997" y="0"/>
                    <a:pt x="194" y="723"/>
                    <a:pt x="101" y="1768"/>
                  </a:cubicBezTo>
                  <a:cubicBezTo>
                    <a:pt x="1" y="2821"/>
                    <a:pt x="828" y="3774"/>
                    <a:pt x="1880" y="3874"/>
                  </a:cubicBezTo>
                  <a:cubicBezTo>
                    <a:pt x="1937" y="3879"/>
                    <a:pt x="1993" y="3882"/>
                    <a:pt x="2050" y="3882"/>
                  </a:cubicBezTo>
                  <a:cubicBezTo>
                    <a:pt x="3010" y="3882"/>
                    <a:pt x="3866" y="3089"/>
                    <a:pt x="3960" y="2094"/>
                  </a:cubicBezTo>
                  <a:cubicBezTo>
                    <a:pt x="4061" y="1042"/>
                    <a:pt x="3234" y="114"/>
                    <a:pt x="2181" y="14"/>
                  </a:cubicBezTo>
                  <a:cubicBezTo>
                    <a:pt x="2104" y="5"/>
                    <a:pt x="2028" y="0"/>
                    <a:pt x="19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6249;p39"/>
            <p:cNvSpPr/>
            <p:nvPr/>
          </p:nvSpPr>
          <p:spPr>
            <a:xfrm>
              <a:off x="2965536" y="1683243"/>
              <a:ext cx="144832" cy="52249"/>
            </a:xfrm>
            <a:custGeom>
              <a:avLst/>
              <a:gdLst/>
              <a:ahLst/>
              <a:cxnLst/>
              <a:rect l="l" t="t" r="r" b="b"/>
              <a:pathLst>
                <a:path w="5214" h="1881" extrusionOk="0">
                  <a:moveTo>
                    <a:pt x="101" y="1"/>
                  </a:moveTo>
                  <a:lnTo>
                    <a:pt x="1" y="101"/>
                  </a:lnTo>
                  <a:cubicBezTo>
                    <a:pt x="1" y="101"/>
                    <a:pt x="1" y="201"/>
                    <a:pt x="101" y="402"/>
                  </a:cubicBezTo>
                  <a:cubicBezTo>
                    <a:pt x="201" y="502"/>
                    <a:pt x="301" y="828"/>
                    <a:pt x="527" y="1028"/>
                  </a:cubicBezTo>
                  <a:cubicBezTo>
                    <a:pt x="727" y="1254"/>
                    <a:pt x="1028" y="1454"/>
                    <a:pt x="1354" y="1554"/>
                  </a:cubicBezTo>
                  <a:cubicBezTo>
                    <a:pt x="1555" y="1655"/>
                    <a:pt x="1780" y="1755"/>
                    <a:pt x="1880" y="1755"/>
                  </a:cubicBezTo>
                  <a:cubicBezTo>
                    <a:pt x="1981" y="1755"/>
                    <a:pt x="2081" y="1755"/>
                    <a:pt x="2181" y="1880"/>
                  </a:cubicBezTo>
                  <a:lnTo>
                    <a:pt x="3134" y="1880"/>
                  </a:lnTo>
                  <a:cubicBezTo>
                    <a:pt x="3234" y="1880"/>
                    <a:pt x="3334" y="1755"/>
                    <a:pt x="3434" y="1755"/>
                  </a:cubicBezTo>
                  <a:cubicBezTo>
                    <a:pt x="3535" y="1755"/>
                    <a:pt x="3535" y="1755"/>
                    <a:pt x="3660" y="1655"/>
                  </a:cubicBezTo>
                  <a:cubicBezTo>
                    <a:pt x="4061" y="1554"/>
                    <a:pt x="4387" y="1454"/>
                    <a:pt x="4587" y="1254"/>
                  </a:cubicBezTo>
                  <a:cubicBezTo>
                    <a:pt x="5113" y="828"/>
                    <a:pt x="5214" y="402"/>
                    <a:pt x="5214" y="402"/>
                  </a:cubicBezTo>
                  <a:lnTo>
                    <a:pt x="5113" y="301"/>
                  </a:lnTo>
                  <a:lnTo>
                    <a:pt x="5013" y="301"/>
                  </a:lnTo>
                  <a:cubicBezTo>
                    <a:pt x="5013" y="301"/>
                    <a:pt x="5013" y="402"/>
                    <a:pt x="4913" y="502"/>
                  </a:cubicBezTo>
                  <a:cubicBezTo>
                    <a:pt x="4788" y="627"/>
                    <a:pt x="4587" y="828"/>
                    <a:pt x="4387" y="928"/>
                  </a:cubicBezTo>
                  <a:cubicBezTo>
                    <a:pt x="4161" y="1128"/>
                    <a:pt x="3860" y="1254"/>
                    <a:pt x="3535" y="1354"/>
                  </a:cubicBezTo>
                  <a:cubicBezTo>
                    <a:pt x="3434" y="1354"/>
                    <a:pt x="3234" y="1454"/>
                    <a:pt x="3033" y="1454"/>
                  </a:cubicBezTo>
                  <a:lnTo>
                    <a:pt x="2281" y="1454"/>
                  </a:lnTo>
                  <a:cubicBezTo>
                    <a:pt x="2181" y="1354"/>
                    <a:pt x="2081" y="1354"/>
                    <a:pt x="1981" y="1354"/>
                  </a:cubicBezTo>
                  <a:cubicBezTo>
                    <a:pt x="1880" y="1354"/>
                    <a:pt x="1655" y="1254"/>
                    <a:pt x="1454" y="1254"/>
                  </a:cubicBezTo>
                  <a:cubicBezTo>
                    <a:pt x="1354" y="1128"/>
                    <a:pt x="1154" y="1128"/>
                    <a:pt x="1028" y="1028"/>
                  </a:cubicBezTo>
                  <a:cubicBezTo>
                    <a:pt x="928" y="928"/>
                    <a:pt x="828" y="828"/>
                    <a:pt x="727" y="828"/>
                  </a:cubicBezTo>
                  <a:cubicBezTo>
                    <a:pt x="527" y="627"/>
                    <a:pt x="402" y="402"/>
                    <a:pt x="301" y="301"/>
                  </a:cubicBezTo>
                  <a:cubicBezTo>
                    <a:pt x="201" y="201"/>
                    <a:pt x="201" y="101"/>
                    <a:pt x="201" y="101"/>
                  </a:cubicBezTo>
                  <a:cubicBezTo>
                    <a:pt x="101" y="101"/>
                    <a:pt x="101" y="1"/>
                    <a:pt x="101" y="1"/>
                  </a:cubicBezTo>
                  <a:close/>
                </a:path>
              </a:pathLst>
            </a:custGeom>
            <a:solidFill>
              <a:srgbClr val="5B3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6250;p39"/>
            <p:cNvSpPr/>
            <p:nvPr/>
          </p:nvSpPr>
          <p:spPr>
            <a:xfrm>
              <a:off x="3000340" y="1648217"/>
              <a:ext cx="69527" cy="43611"/>
            </a:xfrm>
            <a:custGeom>
              <a:avLst/>
              <a:gdLst/>
              <a:ahLst/>
              <a:cxnLst/>
              <a:rect l="l" t="t" r="r" b="b"/>
              <a:pathLst>
                <a:path w="2503" h="1570" extrusionOk="0">
                  <a:moveTo>
                    <a:pt x="1032" y="0"/>
                  </a:moveTo>
                  <a:cubicBezTo>
                    <a:pt x="705" y="0"/>
                    <a:pt x="418" y="56"/>
                    <a:pt x="302" y="209"/>
                  </a:cubicBezTo>
                  <a:cubicBezTo>
                    <a:pt x="1" y="510"/>
                    <a:pt x="627" y="1562"/>
                    <a:pt x="1154" y="1562"/>
                  </a:cubicBezTo>
                  <a:cubicBezTo>
                    <a:pt x="1187" y="1567"/>
                    <a:pt x="1221" y="1569"/>
                    <a:pt x="1254" y="1569"/>
                  </a:cubicBezTo>
                  <a:cubicBezTo>
                    <a:pt x="1937" y="1569"/>
                    <a:pt x="2502" y="620"/>
                    <a:pt x="2407" y="309"/>
                  </a:cubicBezTo>
                  <a:cubicBezTo>
                    <a:pt x="2326" y="180"/>
                    <a:pt x="1616" y="0"/>
                    <a:pt x="1032" y="0"/>
                  </a:cubicBezTo>
                  <a:close/>
                </a:path>
              </a:pathLst>
            </a:custGeom>
            <a:solidFill>
              <a:srgbClr val="331E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6251;p39"/>
            <p:cNvSpPr/>
            <p:nvPr/>
          </p:nvSpPr>
          <p:spPr>
            <a:xfrm>
              <a:off x="3432658" y="2426046"/>
              <a:ext cx="602938" cy="292414"/>
            </a:xfrm>
            <a:custGeom>
              <a:avLst/>
              <a:gdLst/>
              <a:ahLst/>
              <a:cxnLst/>
              <a:rect l="l" t="t" r="r" b="b"/>
              <a:pathLst>
                <a:path w="21706" h="10527" extrusionOk="0">
                  <a:moveTo>
                    <a:pt x="840" y="1"/>
                  </a:moveTo>
                  <a:cubicBezTo>
                    <a:pt x="721" y="1"/>
                    <a:pt x="615" y="26"/>
                    <a:pt x="502" y="76"/>
                  </a:cubicBezTo>
                  <a:lnTo>
                    <a:pt x="201" y="76"/>
                  </a:lnTo>
                  <a:cubicBezTo>
                    <a:pt x="101" y="76"/>
                    <a:pt x="101" y="76"/>
                    <a:pt x="1" y="201"/>
                  </a:cubicBezTo>
                  <a:cubicBezTo>
                    <a:pt x="1" y="301"/>
                    <a:pt x="101" y="402"/>
                    <a:pt x="201" y="502"/>
                  </a:cubicBezTo>
                  <a:lnTo>
                    <a:pt x="502" y="502"/>
                  </a:lnTo>
                  <a:cubicBezTo>
                    <a:pt x="627" y="502"/>
                    <a:pt x="928" y="602"/>
                    <a:pt x="1254" y="602"/>
                  </a:cubicBezTo>
                  <a:cubicBezTo>
                    <a:pt x="1555" y="702"/>
                    <a:pt x="1881" y="828"/>
                    <a:pt x="2382" y="928"/>
                  </a:cubicBezTo>
                  <a:cubicBezTo>
                    <a:pt x="2808" y="1028"/>
                    <a:pt x="3234" y="1128"/>
                    <a:pt x="3860" y="1229"/>
                  </a:cubicBezTo>
                  <a:cubicBezTo>
                    <a:pt x="4061" y="1329"/>
                    <a:pt x="4387" y="1329"/>
                    <a:pt x="4688" y="1454"/>
                  </a:cubicBezTo>
                  <a:cubicBezTo>
                    <a:pt x="4888" y="1554"/>
                    <a:pt x="5214" y="1554"/>
                    <a:pt x="5515" y="1655"/>
                  </a:cubicBezTo>
                  <a:cubicBezTo>
                    <a:pt x="6141" y="1855"/>
                    <a:pt x="6768" y="1955"/>
                    <a:pt x="7520" y="2281"/>
                  </a:cubicBezTo>
                  <a:cubicBezTo>
                    <a:pt x="8146" y="2482"/>
                    <a:pt x="8773" y="2707"/>
                    <a:pt x="9500" y="3008"/>
                  </a:cubicBezTo>
                  <a:cubicBezTo>
                    <a:pt x="10126" y="3209"/>
                    <a:pt x="10853" y="3635"/>
                    <a:pt x="11480" y="3835"/>
                  </a:cubicBezTo>
                  <a:cubicBezTo>
                    <a:pt x="12206" y="4261"/>
                    <a:pt x="12833" y="4587"/>
                    <a:pt x="13460" y="4888"/>
                  </a:cubicBezTo>
                  <a:cubicBezTo>
                    <a:pt x="14186" y="5214"/>
                    <a:pt x="14713" y="5615"/>
                    <a:pt x="15339" y="5940"/>
                  </a:cubicBezTo>
                  <a:cubicBezTo>
                    <a:pt x="15966" y="6341"/>
                    <a:pt x="16492" y="6767"/>
                    <a:pt x="17018" y="7093"/>
                  </a:cubicBezTo>
                  <a:cubicBezTo>
                    <a:pt x="17219" y="7294"/>
                    <a:pt x="17545" y="7494"/>
                    <a:pt x="17745" y="7720"/>
                  </a:cubicBezTo>
                  <a:cubicBezTo>
                    <a:pt x="17946" y="7920"/>
                    <a:pt x="18171" y="8021"/>
                    <a:pt x="18372" y="8221"/>
                  </a:cubicBezTo>
                  <a:cubicBezTo>
                    <a:pt x="18898" y="8547"/>
                    <a:pt x="19299" y="8848"/>
                    <a:pt x="19625" y="9174"/>
                  </a:cubicBezTo>
                  <a:cubicBezTo>
                    <a:pt x="19926" y="9474"/>
                    <a:pt x="20252" y="9700"/>
                    <a:pt x="20552" y="9900"/>
                  </a:cubicBezTo>
                  <a:cubicBezTo>
                    <a:pt x="21079" y="10326"/>
                    <a:pt x="21404" y="10527"/>
                    <a:pt x="21404" y="10527"/>
                  </a:cubicBezTo>
                  <a:lnTo>
                    <a:pt x="21605" y="10527"/>
                  </a:lnTo>
                  <a:cubicBezTo>
                    <a:pt x="21705" y="10427"/>
                    <a:pt x="21705" y="10326"/>
                    <a:pt x="21605" y="10226"/>
                  </a:cubicBezTo>
                  <a:cubicBezTo>
                    <a:pt x="21605" y="10226"/>
                    <a:pt x="21404" y="9900"/>
                    <a:pt x="20878" y="9474"/>
                  </a:cubicBezTo>
                  <a:lnTo>
                    <a:pt x="20051" y="8647"/>
                  </a:lnTo>
                  <a:cubicBezTo>
                    <a:pt x="19625" y="8346"/>
                    <a:pt x="19199" y="8021"/>
                    <a:pt x="18798" y="7720"/>
                  </a:cubicBezTo>
                  <a:cubicBezTo>
                    <a:pt x="18372" y="7394"/>
                    <a:pt x="17846" y="6968"/>
                    <a:pt x="17319" y="6667"/>
                  </a:cubicBezTo>
                  <a:cubicBezTo>
                    <a:pt x="16793" y="6341"/>
                    <a:pt x="16166" y="5940"/>
                    <a:pt x="15540" y="5615"/>
                  </a:cubicBezTo>
                  <a:cubicBezTo>
                    <a:pt x="15038" y="5214"/>
                    <a:pt x="14412" y="4788"/>
                    <a:pt x="13785" y="4462"/>
                  </a:cubicBezTo>
                  <a:cubicBezTo>
                    <a:pt x="13159" y="4061"/>
                    <a:pt x="12407" y="3635"/>
                    <a:pt x="11780" y="3334"/>
                  </a:cubicBezTo>
                  <a:cubicBezTo>
                    <a:pt x="11480" y="3108"/>
                    <a:pt x="11053" y="3008"/>
                    <a:pt x="10753" y="2808"/>
                  </a:cubicBezTo>
                  <a:cubicBezTo>
                    <a:pt x="10427" y="2707"/>
                    <a:pt x="10126" y="2482"/>
                    <a:pt x="9700" y="2381"/>
                  </a:cubicBezTo>
                  <a:cubicBezTo>
                    <a:pt x="9074" y="2081"/>
                    <a:pt x="8347" y="1755"/>
                    <a:pt x="7720" y="1554"/>
                  </a:cubicBezTo>
                  <a:cubicBezTo>
                    <a:pt x="7094" y="1329"/>
                    <a:pt x="6367" y="1128"/>
                    <a:pt x="5740" y="928"/>
                  </a:cubicBezTo>
                  <a:cubicBezTo>
                    <a:pt x="5114" y="702"/>
                    <a:pt x="4587" y="502"/>
                    <a:pt x="3961" y="402"/>
                  </a:cubicBezTo>
                  <a:cubicBezTo>
                    <a:pt x="3434" y="301"/>
                    <a:pt x="2908" y="201"/>
                    <a:pt x="2507" y="201"/>
                  </a:cubicBezTo>
                  <a:cubicBezTo>
                    <a:pt x="1981" y="76"/>
                    <a:pt x="1555" y="76"/>
                    <a:pt x="1254" y="76"/>
                  </a:cubicBezTo>
                  <a:cubicBezTo>
                    <a:pt x="1091" y="26"/>
                    <a:pt x="959" y="1"/>
                    <a:pt x="840" y="1"/>
                  </a:cubicBezTo>
                  <a:close/>
                </a:path>
              </a:pathLst>
            </a:custGeom>
            <a:solidFill>
              <a:srgbClr val="651D1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6252;p39"/>
            <p:cNvSpPr/>
            <p:nvPr/>
          </p:nvSpPr>
          <p:spPr>
            <a:xfrm>
              <a:off x="3989610" y="2692674"/>
              <a:ext cx="163693" cy="156804"/>
            </a:xfrm>
            <a:custGeom>
              <a:avLst/>
              <a:gdLst/>
              <a:ahLst/>
              <a:cxnLst/>
              <a:rect l="l" t="t" r="r" b="b"/>
              <a:pathLst>
                <a:path w="5893" h="5645" extrusionOk="0">
                  <a:moveTo>
                    <a:pt x="627" y="1"/>
                  </a:moveTo>
                  <a:lnTo>
                    <a:pt x="627" y="1"/>
                  </a:lnTo>
                  <a:cubicBezTo>
                    <a:pt x="0" y="828"/>
                    <a:pt x="2506" y="5214"/>
                    <a:pt x="4587" y="5640"/>
                  </a:cubicBezTo>
                  <a:cubicBezTo>
                    <a:pt x="4605" y="5643"/>
                    <a:pt x="4624" y="5644"/>
                    <a:pt x="4644" y="5644"/>
                  </a:cubicBezTo>
                  <a:cubicBezTo>
                    <a:pt x="5255" y="5644"/>
                    <a:pt x="5893" y="4104"/>
                    <a:pt x="4386" y="2281"/>
                  </a:cubicBezTo>
                  <a:cubicBezTo>
                    <a:pt x="2607" y="301"/>
                    <a:pt x="627" y="1"/>
                    <a:pt x="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6253;p39"/>
            <p:cNvSpPr/>
            <p:nvPr/>
          </p:nvSpPr>
          <p:spPr>
            <a:xfrm>
              <a:off x="3881698" y="2643259"/>
              <a:ext cx="75916" cy="139249"/>
            </a:xfrm>
            <a:custGeom>
              <a:avLst/>
              <a:gdLst/>
              <a:ahLst/>
              <a:cxnLst/>
              <a:rect l="l" t="t" r="r" b="b"/>
              <a:pathLst>
                <a:path w="2733" h="5013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0" y="1253"/>
                    <a:pt x="126" y="4912"/>
                    <a:pt x="1680" y="5013"/>
                  </a:cubicBezTo>
                  <a:cubicBezTo>
                    <a:pt x="2306" y="5013"/>
                    <a:pt x="2732" y="3760"/>
                    <a:pt x="2507" y="2707"/>
                  </a:cubicBezTo>
                  <a:cubicBezTo>
                    <a:pt x="2206" y="1354"/>
                    <a:pt x="1379" y="0"/>
                    <a:pt x="13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6254;p39"/>
            <p:cNvSpPr/>
            <p:nvPr/>
          </p:nvSpPr>
          <p:spPr>
            <a:xfrm>
              <a:off x="3763341" y="2556235"/>
              <a:ext cx="80333" cy="145054"/>
            </a:xfrm>
            <a:custGeom>
              <a:avLst/>
              <a:gdLst/>
              <a:ahLst/>
              <a:cxnLst/>
              <a:rect l="l" t="t" r="r" b="b"/>
              <a:pathLst>
                <a:path w="2892" h="5222" extrusionOk="0">
                  <a:moveTo>
                    <a:pt x="1128" y="0"/>
                  </a:moveTo>
                  <a:lnTo>
                    <a:pt x="1128" y="0"/>
                  </a:lnTo>
                  <a:cubicBezTo>
                    <a:pt x="1" y="1654"/>
                    <a:pt x="201" y="5213"/>
                    <a:pt x="1755" y="5213"/>
                  </a:cubicBezTo>
                  <a:cubicBezTo>
                    <a:pt x="1796" y="5219"/>
                    <a:pt x="1836" y="5222"/>
                    <a:pt x="1876" y="5222"/>
                  </a:cubicBezTo>
                  <a:cubicBezTo>
                    <a:pt x="2549" y="5222"/>
                    <a:pt x="2891" y="4418"/>
                    <a:pt x="2607" y="3233"/>
                  </a:cubicBezTo>
                  <a:cubicBezTo>
                    <a:pt x="2382" y="1554"/>
                    <a:pt x="1129" y="0"/>
                    <a:pt x="11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6255;p39"/>
            <p:cNvSpPr/>
            <p:nvPr/>
          </p:nvSpPr>
          <p:spPr>
            <a:xfrm>
              <a:off x="3630096" y="2494960"/>
              <a:ext cx="89416" cy="142137"/>
            </a:xfrm>
            <a:custGeom>
              <a:avLst/>
              <a:gdLst/>
              <a:ahLst/>
              <a:cxnLst/>
              <a:rect l="l" t="t" r="r" b="b"/>
              <a:pathLst>
                <a:path w="3219" h="5117" extrusionOk="0">
                  <a:moveTo>
                    <a:pt x="813" y="1"/>
                  </a:moveTo>
                  <a:lnTo>
                    <a:pt x="813" y="1"/>
                  </a:lnTo>
                  <a:cubicBezTo>
                    <a:pt x="0" y="1749"/>
                    <a:pt x="687" y="5117"/>
                    <a:pt x="2208" y="5117"/>
                  </a:cubicBezTo>
                  <a:cubicBezTo>
                    <a:pt x="2236" y="5117"/>
                    <a:pt x="2263" y="5116"/>
                    <a:pt x="2291" y="5114"/>
                  </a:cubicBezTo>
                  <a:cubicBezTo>
                    <a:pt x="2918" y="5013"/>
                    <a:pt x="3219" y="4086"/>
                    <a:pt x="2793" y="2933"/>
                  </a:cubicBezTo>
                  <a:cubicBezTo>
                    <a:pt x="2291" y="1354"/>
                    <a:pt x="813" y="1"/>
                    <a:pt x="8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6256;p39"/>
            <p:cNvSpPr/>
            <p:nvPr/>
          </p:nvSpPr>
          <p:spPr>
            <a:xfrm>
              <a:off x="3672844" y="2423852"/>
              <a:ext cx="151110" cy="63749"/>
            </a:xfrm>
            <a:custGeom>
              <a:avLst/>
              <a:gdLst/>
              <a:ahLst/>
              <a:cxnLst/>
              <a:rect l="l" t="t" r="r" b="b"/>
              <a:pathLst>
                <a:path w="5440" h="2295" extrusionOk="0">
                  <a:moveTo>
                    <a:pt x="3753" y="0"/>
                  </a:moveTo>
                  <a:cubicBezTo>
                    <a:pt x="2516" y="0"/>
                    <a:pt x="814" y="708"/>
                    <a:pt x="0" y="1734"/>
                  </a:cubicBezTo>
                  <a:cubicBezTo>
                    <a:pt x="0" y="1734"/>
                    <a:pt x="1375" y="2295"/>
                    <a:pt x="2847" y="2295"/>
                  </a:cubicBezTo>
                  <a:cubicBezTo>
                    <a:pt x="3051" y="2295"/>
                    <a:pt x="3256" y="2284"/>
                    <a:pt x="3459" y="2260"/>
                  </a:cubicBezTo>
                  <a:cubicBezTo>
                    <a:pt x="4712" y="2034"/>
                    <a:pt x="5439" y="1408"/>
                    <a:pt x="5138" y="681"/>
                  </a:cubicBezTo>
                  <a:cubicBezTo>
                    <a:pt x="4954" y="207"/>
                    <a:pt x="4421" y="0"/>
                    <a:pt x="37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6257;p39"/>
            <p:cNvSpPr/>
            <p:nvPr/>
          </p:nvSpPr>
          <p:spPr>
            <a:xfrm>
              <a:off x="3815561" y="2503598"/>
              <a:ext cx="150387" cy="61222"/>
            </a:xfrm>
            <a:custGeom>
              <a:avLst/>
              <a:gdLst/>
              <a:ahLst/>
              <a:cxnLst/>
              <a:rect l="l" t="t" r="r" b="b"/>
              <a:pathLst>
                <a:path w="5414" h="2204" extrusionOk="0">
                  <a:moveTo>
                    <a:pt x="3443" y="0"/>
                  </a:moveTo>
                  <a:cubicBezTo>
                    <a:pt x="2254" y="0"/>
                    <a:pt x="781" y="530"/>
                    <a:pt x="0" y="1369"/>
                  </a:cubicBezTo>
                  <a:cubicBezTo>
                    <a:pt x="0" y="1369"/>
                    <a:pt x="1579" y="2204"/>
                    <a:pt x="3090" y="2204"/>
                  </a:cubicBezTo>
                  <a:cubicBezTo>
                    <a:pt x="3171" y="2204"/>
                    <a:pt x="3253" y="2201"/>
                    <a:pt x="3334" y="2196"/>
                  </a:cubicBezTo>
                  <a:cubicBezTo>
                    <a:pt x="4687" y="2196"/>
                    <a:pt x="5414" y="1569"/>
                    <a:pt x="5213" y="943"/>
                  </a:cubicBezTo>
                  <a:cubicBezTo>
                    <a:pt x="5033" y="285"/>
                    <a:pt x="4314" y="0"/>
                    <a:pt x="34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6258;p39"/>
            <p:cNvSpPr/>
            <p:nvPr/>
          </p:nvSpPr>
          <p:spPr>
            <a:xfrm>
              <a:off x="3937390" y="2597484"/>
              <a:ext cx="147610" cy="63610"/>
            </a:xfrm>
            <a:custGeom>
              <a:avLst/>
              <a:gdLst/>
              <a:ahLst/>
              <a:cxnLst/>
              <a:rect l="l" t="t" r="r" b="b"/>
              <a:pathLst>
                <a:path w="5314" h="2290" extrusionOk="0">
                  <a:moveTo>
                    <a:pt x="2731" y="0"/>
                  </a:moveTo>
                  <a:cubicBezTo>
                    <a:pt x="1675" y="0"/>
                    <a:pt x="569" y="296"/>
                    <a:pt x="0" y="921"/>
                  </a:cubicBezTo>
                  <a:cubicBezTo>
                    <a:pt x="0" y="921"/>
                    <a:pt x="1755" y="1949"/>
                    <a:pt x="3008" y="2275"/>
                  </a:cubicBezTo>
                  <a:cubicBezTo>
                    <a:pt x="3110" y="2284"/>
                    <a:pt x="3215" y="2289"/>
                    <a:pt x="3319" y="2289"/>
                  </a:cubicBezTo>
                  <a:cubicBezTo>
                    <a:pt x="4292" y="2289"/>
                    <a:pt x="5314" y="1878"/>
                    <a:pt x="5314" y="1222"/>
                  </a:cubicBezTo>
                  <a:cubicBezTo>
                    <a:pt x="5204" y="428"/>
                    <a:pt x="4003" y="0"/>
                    <a:pt x="27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11" name="Google Shape;6259;p39"/>
            <p:cNvGrpSpPr/>
            <p:nvPr/>
          </p:nvGrpSpPr>
          <p:grpSpPr>
            <a:xfrm rot="-2523449">
              <a:off x="1342840" y="2274235"/>
              <a:ext cx="460423" cy="540097"/>
              <a:chOff x="1418932" y="2274259"/>
              <a:chExt cx="460407" cy="540078"/>
            </a:xfrm>
          </p:grpSpPr>
          <p:sp>
            <p:nvSpPr>
              <p:cNvPr id="214" name="Google Shape;6260;p39"/>
              <p:cNvSpPr/>
              <p:nvPr/>
            </p:nvSpPr>
            <p:spPr>
              <a:xfrm rot="-1137101">
                <a:off x="1472399" y="2321134"/>
                <a:ext cx="353473" cy="388259"/>
              </a:xfrm>
              <a:custGeom>
                <a:avLst/>
                <a:gdLst/>
                <a:ahLst/>
                <a:cxnLst/>
                <a:rect l="l" t="t" r="r" b="b"/>
                <a:pathLst>
                  <a:path w="24438" h="26843" extrusionOk="0">
                    <a:moveTo>
                      <a:pt x="17770" y="0"/>
                    </a:moveTo>
                    <a:cubicBezTo>
                      <a:pt x="17018" y="0"/>
                      <a:pt x="16292" y="226"/>
                      <a:pt x="15665" y="526"/>
                    </a:cubicBezTo>
                    <a:cubicBezTo>
                      <a:pt x="15139" y="752"/>
                      <a:pt x="14637" y="1153"/>
                      <a:pt x="14211" y="1579"/>
                    </a:cubicBezTo>
                    <a:cubicBezTo>
                      <a:pt x="13585" y="952"/>
                      <a:pt x="12758" y="526"/>
                      <a:pt x="11906" y="526"/>
                    </a:cubicBezTo>
                    <a:cubicBezTo>
                      <a:pt x="10552" y="526"/>
                      <a:pt x="9399" y="1379"/>
                      <a:pt x="8673" y="2406"/>
                    </a:cubicBezTo>
                    <a:cubicBezTo>
                      <a:pt x="8246" y="3033"/>
                      <a:pt x="7946" y="3759"/>
                      <a:pt x="7845" y="4612"/>
                    </a:cubicBezTo>
                    <a:lnTo>
                      <a:pt x="7520" y="4286"/>
                    </a:lnTo>
                    <a:cubicBezTo>
                      <a:pt x="7319" y="4085"/>
                      <a:pt x="6993" y="3985"/>
                      <a:pt x="6793" y="3885"/>
                    </a:cubicBezTo>
                    <a:cubicBezTo>
                      <a:pt x="6609" y="3787"/>
                      <a:pt x="6429" y="3751"/>
                      <a:pt x="6250" y="3751"/>
                    </a:cubicBezTo>
                    <a:cubicBezTo>
                      <a:pt x="6015" y="3751"/>
                      <a:pt x="5782" y="3814"/>
                      <a:pt x="5540" y="3885"/>
                    </a:cubicBezTo>
                    <a:cubicBezTo>
                      <a:pt x="4186" y="4186"/>
                      <a:pt x="3134" y="5138"/>
                      <a:pt x="2307" y="6266"/>
                    </a:cubicBezTo>
                    <a:cubicBezTo>
                      <a:pt x="1580" y="7419"/>
                      <a:pt x="1254" y="8772"/>
                      <a:pt x="953" y="10025"/>
                    </a:cubicBezTo>
                    <a:cubicBezTo>
                      <a:pt x="1" y="15564"/>
                      <a:pt x="3459" y="23609"/>
                      <a:pt x="7946" y="26842"/>
                    </a:cubicBezTo>
                    <a:cubicBezTo>
                      <a:pt x="9299" y="26542"/>
                      <a:pt x="11605" y="25689"/>
                      <a:pt x="12432" y="24662"/>
                    </a:cubicBezTo>
                    <a:cubicBezTo>
                      <a:pt x="13059" y="23810"/>
                      <a:pt x="13384" y="22557"/>
                      <a:pt x="12632" y="21930"/>
                    </a:cubicBezTo>
                    <a:cubicBezTo>
                      <a:pt x="14011" y="21629"/>
                      <a:pt x="15264" y="20902"/>
                      <a:pt x="15891" y="19649"/>
                    </a:cubicBezTo>
                    <a:cubicBezTo>
                      <a:pt x="16191" y="19123"/>
                      <a:pt x="16191" y="18396"/>
                      <a:pt x="16091" y="17770"/>
                    </a:cubicBezTo>
                    <a:cubicBezTo>
                      <a:pt x="16517" y="17770"/>
                      <a:pt x="16818" y="17669"/>
                      <a:pt x="17144" y="17544"/>
                    </a:cubicBezTo>
                    <a:cubicBezTo>
                      <a:pt x="18171" y="17043"/>
                      <a:pt x="19023" y="15990"/>
                      <a:pt x="19224" y="14737"/>
                    </a:cubicBezTo>
                    <a:cubicBezTo>
                      <a:pt x="19424" y="13584"/>
                      <a:pt x="19124" y="12231"/>
                      <a:pt x="18272" y="11404"/>
                    </a:cubicBezTo>
                    <a:cubicBezTo>
                      <a:pt x="19951" y="11178"/>
                      <a:pt x="21630" y="10451"/>
                      <a:pt x="22783" y="9198"/>
                    </a:cubicBezTo>
                    <a:cubicBezTo>
                      <a:pt x="23911" y="7845"/>
                      <a:pt x="24437" y="5965"/>
                      <a:pt x="23810" y="4386"/>
                    </a:cubicBezTo>
                    <a:cubicBezTo>
                      <a:pt x="23610" y="3659"/>
                      <a:pt x="23084" y="2932"/>
                      <a:pt x="22557" y="2406"/>
                    </a:cubicBezTo>
                    <a:cubicBezTo>
                      <a:pt x="21304" y="1053"/>
                      <a:pt x="19650" y="0"/>
                      <a:pt x="177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6261;p39"/>
              <p:cNvSpPr/>
              <p:nvPr/>
            </p:nvSpPr>
            <p:spPr>
              <a:xfrm rot="-1137101">
                <a:off x="1605231" y="2375832"/>
                <a:ext cx="156978" cy="424520"/>
              </a:xfrm>
              <a:custGeom>
                <a:avLst/>
                <a:gdLst/>
                <a:ahLst/>
                <a:cxnLst/>
                <a:rect l="l" t="t" r="r" b="b"/>
                <a:pathLst>
                  <a:path w="10853" h="29350" extrusionOk="0">
                    <a:moveTo>
                      <a:pt x="10552" y="1"/>
                    </a:moveTo>
                    <a:cubicBezTo>
                      <a:pt x="8246" y="1480"/>
                      <a:pt x="6266" y="3459"/>
                      <a:pt x="4587" y="5640"/>
                    </a:cubicBezTo>
                    <a:cubicBezTo>
                      <a:pt x="3760" y="6693"/>
                      <a:pt x="3033" y="7946"/>
                      <a:pt x="2406" y="9199"/>
                    </a:cubicBezTo>
                    <a:cubicBezTo>
                      <a:pt x="1880" y="10452"/>
                      <a:pt x="1354" y="11705"/>
                      <a:pt x="953" y="13059"/>
                    </a:cubicBezTo>
                    <a:cubicBezTo>
                      <a:pt x="627" y="14312"/>
                      <a:pt x="326" y="15665"/>
                      <a:pt x="201" y="17144"/>
                    </a:cubicBezTo>
                    <a:cubicBezTo>
                      <a:pt x="101" y="17445"/>
                      <a:pt x="101" y="17770"/>
                      <a:pt x="101" y="18071"/>
                    </a:cubicBezTo>
                    <a:lnTo>
                      <a:pt x="101" y="19124"/>
                    </a:lnTo>
                    <a:cubicBezTo>
                      <a:pt x="101" y="19851"/>
                      <a:pt x="0" y="20477"/>
                      <a:pt x="101" y="21204"/>
                    </a:cubicBezTo>
                    <a:lnTo>
                      <a:pt x="201" y="22257"/>
                    </a:lnTo>
                    <a:lnTo>
                      <a:pt x="326" y="23284"/>
                    </a:lnTo>
                    <a:cubicBezTo>
                      <a:pt x="426" y="23911"/>
                      <a:pt x="527" y="24663"/>
                      <a:pt x="627" y="25289"/>
                    </a:cubicBezTo>
                    <a:cubicBezTo>
                      <a:pt x="727" y="25916"/>
                      <a:pt x="953" y="26643"/>
                      <a:pt x="1153" y="27269"/>
                    </a:cubicBezTo>
                    <a:cubicBezTo>
                      <a:pt x="1354" y="27896"/>
                      <a:pt x="1579" y="28623"/>
                      <a:pt x="1680" y="29249"/>
                    </a:cubicBezTo>
                    <a:cubicBezTo>
                      <a:pt x="1780" y="29349"/>
                      <a:pt x="1880" y="29349"/>
                      <a:pt x="1980" y="29349"/>
                    </a:cubicBezTo>
                    <a:cubicBezTo>
                      <a:pt x="2081" y="29349"/>
                      <a:pt x="2081" y="29249"/>
                      <a:pt x="2081" y="29149"/>
                    </a:cubicBezTo>
                    <a:cubicBezTo>
                      <a:pt x="1354" y="26542"/>
                      <a:pt x="953" y="23810"/>
                      <a:pt x="827" y="21204"/>
                    </a:cubicBezTo>
                    <a:cubicBezTo>
                      <a:pt x="727" y="18497"/>
                      <a:pt x="1053" y="15765"/>
                      <a:pt x="1780" y="13259"/>
                    </a:cubicBezTo>
                    <a:cubicBezTo>
                      <a:pt x="2406" y="10652"/>
                      <a:pt x="3660" y="8246"/>
                      <a:pt x="5213" y="6066"/>
                    </a:cubicBezTo>
                    <a:cubicBezTo>
                      <a:pt x="5965" y="5013"/>
                      <a:pt x="6792" y="3986"/>
                      <a:pt x="7720" y="2933"/>
                    </a:cubicBezTo>
                    <a:cubicBezTo>
                      <a:pt x="8672" y="1981"/>
                      <a:pt x="9725" y="1154"/>
                      <a:pt x="10752" y="327"/>
                    </a:cubicBezTo>
                    <a:cubicBezTo>
                      <a:pt x="10853" y="327"/>
                      <a:pt x="10853" y="226"/>
                      <a:pt x="10853" y="101"/>
                    </a:cubicBezTo>
                    <a:cubicBezTo>
                      <a:pt x="10752" y="1"/>
                      <a:pt x="10652" y="1"/>
                      <a:pt x="10552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2" name="Google Shape;6262;p39"/>
            <p:cNvSpPr/>
            <p:nvPr/>
          </p:nvSpPr>
          <p:spPr>
            <a:xfrm rot="-2700000">
              <a:off x="2211427" y="2526709"/>
              <a:ext cx="171753" cy="337234"/>
            </a:xfrm>
            <a:custGeom>
              <a:avLst/>
              <a:gdLst/>
              <a:ahLst/>
              <a:cxnLst/>
              <a:rect l="l" t="t" r="r" b="b"/>
              <a:pathLst>
                <a:path w="8079" h="15863" extrusionOk="0">
                  <a:moveTo>
                    <a:pt x="5629" y="0"/>
                  </a:moveTo>
                  <a:cubicBezTo>
                    <a:pt x="4808" y="0"/>
                    <a:pt x="1175" y="2604"/>
                    <a:pt x="560" y="7622"/>
                  </a:cubicBezTo>
                  <a:cubicBezTo>
                    <a:pt x="0" y="11452"/>
                    <a:pt x="1702" y="15863"/>
                    <a:pt x="4593" y="15863"/>
                  </a:cubicBezTo>
                  <a:cubicBezTo>
                    <a:pt x="4937" y="15863"/>
                    <a:pt x="5297" y="15800"/>
                    <a:pt x="5673" y="15667"/>
                  </a:cubicBezTo>
                  <a:cubicBezTo>
                    <a:pt x="8079" y="14940"/>
                    <a:pt x="4946" y="11281"/>
                    <a:pt x="5472" y="6494"/>
                  </a:cubicBezTo>
                  <a:cubicBezTo>
                    <a:pt x="5898" y="2509"/>
                    <a:pt x="6400" y="103"/>
                    <a:pt x="5673" y="3"/>
                  </a:cubicBezTo>
                  <a:cubicBezTo>
                    <a:pt x="5659" y="1"/>
                    <a:pt x="5645" y="0"/>
                    <a:pt x="56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6263;p39"/>
            <p:cNvSpPr/>
            <p:nvPr/>
          </p:nvSpPr>
          <p:spPr>
            <a:xfrm rot="-2700000">
              <a:off x="2208585" y="2422063"/>
              <a:ext cx="164121" cy="359663"/>
            </a:xfrm>
            <a:custGeom>
              <a:avLst/>
              <a:gdLst/>
              <a:ahLst/>
              <a:cxnLst/>
              <a:rect l="l" t="t" r="r" b="b"/>
              <a:pathLst>
                <a:path w="7720" h="16918" extrusionOk="0">
                  <a:moveTo>
                    <a:pt x="7419" y="0"/>
                  </a:moveTo>
                  <a:cubicBezTo>
                    <a:pt x="6692" y="326"/>
                    <a:pt x="5840" y="627"/>
                    <a:pt x="5213" y="1153"/>
                  </a:cubicBezTo>
                  <a:cubicBezTo>
                    <a:pt x="4487" y="1579"/>
                    <a:pt x="3860" y="2081"/>
                    <a:pt x="3334" y="2707"/>
                  </a:cubicBezTo>
                  <a:cubicBezTo>
                    <a:pt x="2206" y="3960"/>
                    <a:pt x="1454" y="5439"/>
                    <a:pt x="953" y="6993"/>
                  </a:cubicBezTo>
                  <a:cubicBezTo>
                    <a:pt x="426" y="8572"/>
                    <a:pt x="101" y="10226"/>
                    <a:pt x="101" y="11905"/>
                  </a:cubicBezTo>
                  <a:cubicBezTo>
                    <a:pt x="0" y="13484"/>
                    <a:pt x="101" y="15138"/>
                    <a:pt x="426" y="16717"/>
                  </a:cubicBezTo>
                  <a:cubicBezTo>
                    <a:pt x="426" y="16817"/>
                    <a:pt x="527" y="16918"/>
                    <a:pt x="627" y="16918"/>
                  </a:cubicBezTo>
                  <a:cubicBezTo>
                    <a:pt x="727" y="16918"/>
                    <a:pt x="827" y="16817"/>
                    <a:pt x="827" y="16717"/>
                  </a:cubicBezTo>
                  <a:lnTo>
                    <a:pt x="827" y="16617"/>
                  </a:lnTo>
                  <a:cubicBezTo>
                    <a:pt x="727" y="15865"/>
                    <a:pt x="727" y="15038"/>
                    <a:pt x="727" y="14311"/>
                  </a:cubicBezTo>
                  <a:cubicBezTo>
                    <a:pt x="727" y="13484"/>
                    <a:pt x="727" y="12732"/>
                    <a:pt x="827" y="11905"/>
                  </a:cubicBezTo>
                  <a:cubicBezTo>
                    <a:pt x="953" y="10351"/>
                    <a:pt x="1153" y="8772"/>
                    <a:pt x="1680" y="7319"/>
                  </a:cubicBezTo>
                  <a:cubicBezTo>
                    <a:pt x="1880" y="6592"/>
                    <a:pt x="2206" y="5840"/>
                    <a:pt x="2607" y="5113"/>
                  </a:cubicBezTo>
                  <a:cubicBezTo>
                    <a:pt x="2933" y="4487"/>
                    <a:pt x="3334" y="3760"/>
                    <a:pt x="3860" y="3233"/>
                  </a:cubicBezTo>
                  <a:cubicBezTo>
                    <a:pt x="4913" y="1980"/>
                    <a:pt x="6166" y="1053"/>
                    <a:pt x="7519" y="426"/>
                  </a:cubicBezTo>
                  <a:cubicBezTo>
                    <a:pt x="7619" y="326"/>
                    <a:pt x="7720" y="201"/>
                    <a:pt x="7619" y="101"/>
                  </a:cubicBezTo>
                  <a:cubicBezTo>
                    <a:pt x="7619" y="0"/>
                    <a:pt x="7519" y="0"/>
                    <a:pt x="7419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6" name="Google Shape;14145;p88"/>
          <p:cNvGrpSpPr/>
          <p:nvPr/>
        </p:nvGrpSpPr>
        <p:grpSpPr>
          <a:xfrm>
            <a:off x="10748614" y="3938406"/>
            <a:ext cx="1176111" cy="1234145"/>
            <a:chOff x="6640528" y="1982522"/>
            <a:chExt cx="882083" cy="925609"/>
          </a:xfrm>
        </p:grpSpPr>
        <p:grpSp>
          <p:nvGrpSpPr>
            <p:cNvPr id="217" name="Google Shape;14146;p88"/>
            <p:cNvGrpSpPr/>
            <p:nvPr/>
          </p:nvGrpSpPr>
          <p:grpSpPr>
            <a:xfrm>
              <a:off x="6640528" y="1982522"/>
              <a:ext cx="882083" cy="925609"/>
              <a:chOff x="7058075" y="2077784"/>
              <a:chExt cx="754304" cy="791322"/>
            </a:xfrm>
          </p:grpSpPr>
          <p:sp>
            <p:nvSpPr>
              <p:cNvPr id="238" name="Google Shape;14147;p88"/>
              <p:cNvSpPr/>
              <p:nvPr/>
            </p:nvSpPr>
            <p:spPr>
              <a:xfrm>
                <a:off x="7097585" y="2165963"/>
                <a:ext cx="714793" cy="461009"/>
              </a:xfrm>
              <a:custGeom>
                <a:avLst/>
                <a:gdLst/>
                <a:ahLst/>
                <a:cxnLst/>
                <a:rect l="l" t="t" r="r" b="b"/>
                <a:pathLst>
                  <a:path w="16626" h="10723" extrusionOk="0">
                    <a:moveTo>
                      <a:pt x="6590" y="0"/>
                    </a:moveTo>
                    <a:cubicBezTo>
                      <a:pt x="2181" y="0"/>
                      <a:pt x="1" y="4011"/>
                      <a:pt x="661" y="4751"/>
                    </a:cubicBezTo>
                    <a:cubicBezTo>
                      <a:pt x="661" y="4851"/>
                      <a:pt x="761" y="4976"/>
                      <a:pt x="961" y="5077"/>
                    </a:cubicBezTo>
                    <a:cubicBezTo>
                      <a:pt x="2604" y="6401"/>
                      <a:pt x="9835" y="10722"/>
                      <a:pt x="13574" y="10722"/>
                    </a:cubicBezTo>
                    <a:cubicBezTo>
                      <a:pt x="13657" y="10722"/>
                      <a:pt x="13739" y="10720"/>
                      <a:pt x="13819" y="10716"/>
                    </a:cubicBezTo>
                    <a:cubicBezTo>
                      <a:pt x="14019" y="10716"/>
                      <a:pt x="14245" y="10716"/>
                      <a:pt x="14445" y="10616"/>
                    </a:cubicBezTo>
                    <a:cubicBezTo>
                      <a:pt x="15498" y="10290"/>
                      <a:pt x="16626" y="3723"/>
                      <a:pt x="10360" y="891"/>
                    </a:cubicBezTo>
                    <a:cubicBezTo>
                      <a:pt x="8967" y="258"/>
                      <a:pt x="7707" y="0"/>
                      <a:pt x="65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14148;p88"/>
              <p:cNvSpPr/>
              <p:nvPr/>
            </p:nvSpPr>
            <p:spPr>
              <a:xfrm>
                <a:off x="7058075" y="2384194"/>
                <a:ext cx="633623" cy="484912"/>
              </a:xfrm>
              <a:custGeom>
                <a:avLst/>
                <a:gdLst/>
                <a:ahLst/>
                <a:cxnLst/>
                <a:rect l="l" t="t" r="r" b="b"/>
                <a:pathLst>
                  <a:path w="14738" h="11279" extrusionOk="0">
                    <a:moveTo>
                      <a:pt x="1880" y="1"/>
                    </a:moveTo>
                    <a:lnTo>
                      <a:pt x="1680" y="101"/>
                    </a:lnTo>
                    <a:cubicBezTo>
                      <a:pt x="1680" y="101"/>
                      <a:pt x="1" y="2808"/>
                      <a:pt x="427" y="4913"/>
                    </a:cubicBezTo>
                    <a:cubicBezTo>
                      <a:pt x="953" y="6993"/>
                      <a:pt x="3033" y="9499"/>
                      <a:pt x="3560" y="10026"/>
                    </a:cubicBezTo>
                    <a:cubicBezTo>
                      <a:pt x="3885" y="10226"/>
                      <a:pt x="3459" y="11053"/>
                      <a:pt x="3760" y="11279"/>
                    </a:cubicBezTo>
                    <a:cubicBezTo>
                      <a:pt x="3885" y="11279"/>
                      <a:pt x="4186" y="11053"/>
                      <a:pt x="4512" y="10953"/>
                    </a:cubicBezTo>
                    <a:cubicBezTo>
                      <a:pt x="4712" y="10753"/>
                      <a:pt x="5139" y="10552"/>
                      <a:pt x="5439" y="10552"/>
                    </a:cubicBezTo>
                    <a:cubicBezTo>
                      <a:pt x="5993" y="10693"/>
                      <a:pt x="6816" y="10812"/>
                      <a:pt x="7741" y="10812"/>
                    </a:cubicBezTo>
                    <a:cubicBezTo>
                      <a:pt x="9450" y="10812"/>
                      <a:pt x="11508" y="10405"/>
                      <a:pt x="12858" y="8973"/>
                    </a:cubicBezTo>
                    <a:cubicBezTo>
                      <a:pt x="14412" y="7419"/>
                      <a:pt x="14738" y="5640"/>
                      <a:pt x="14738" y="5640"/>
                    </a:cubicBezTo>
                    <a:lnTo>
                      <a:pt x="14738" y="5640"/>
                    </a:lnTo>
                    <a:cubicBezTo>
                      <a:pt x="14658" y="5644"/>
                      <a:pt x="14576" y="5646"/>
                      <a:pt x="14493" y="5646"/>
                    </a:cubicBezTo>
                    <a:cubicBezTo>
                      <a:pt x="10754" y="5646"/>
                      <a:pt x="3523" y="1325"/>
                      <a:pt x="18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0" name="Google Shape;14149;p88"/>
              <p:cNvSpPr/>
              <p:nvPr/>
            </p:nvSpPr>
            <p:spPr>
              <a:xfrm>
                <a:off x="7511735" y="2077784"/>
                <a:ext cx="148453" cy="164618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3829" extrusionOk="0">
                    <a:moveTo>
                      <a:pt x="2490" y="0"/>
                    </a:moveTo>
                    <a:cubicBezTo>
                      <a:pt x="2461" y="0"/>
                      <a:pt x="2433" y="3"/>
                      <a:pt x="2406" y="10"/>
                    </a:cubicBezTo>
                    <a:cubicBezTo>
                      <a:pt x="0" y="962"/>
                      <a:pt x="326" y="3569"/>
                      <a:pt x="326" y="3569"/>
                    </a:cubicBezTo>
                    <a:cubicBezTo>
                      <a:pt x="375" y="3776"/>
                      <a:pt x="500" y="3829"/>
                      <a:pt x="616" y="3829"/>
                    </a:cubicBezTo>
                    <a:cubicBezTo>
                      <a:pt x="740" y="3829"/>
                      <a:pt x="852" y="3769"/>
                      <a:pt x="852" y="3769"/>
                    </a:cubicBezTo>
                    <a:cubicBezTo>
                      <a:pt x="852" y="3769"/>
                      <a:pt x="952" y="3143"/>
                      <a:pt x="1579" y="2215"/>
                    </a:cubicBezTo>
                    <a:cubicBezTo>
                      <a:pt x="2406" y="1063"/>
                      <a:pt x="3133" y="1063"/>
                      <a:pt x="3359" y="862"/>
                    </a:cubicBezTo>
                    <a:cubicBezTo>
                      <a:pt x="3452" y="651"/>
                      <a:pt x="2909" y="0"/>
                      <a:pt x="24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14150;p88"/>
              <p:cNvSpPr/>
              <p:nvPr/>
            </p:nvSpPr>
            <p:spPr>
              <a:xfrm>
                <a:off x="7256358" y="2734413"/>
                <a:ext cx="116381" cy="85168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1981" extrusionOk="0">
                    <a:moveTo>
                      <a:pt x="301" y="0"/>
                    </a:moveTo>
                    <a:cubicBezTo>
                      <a:pt x="100" y="0"/>
                      <a:pt x="0" y="100"/>
                      <a:pt x="0" y="301"/>
                    </a:cubicBezTo>
                    <a:cubicBezTo>
                      <a:pt x="100" y="827"/>
                      <a:pt x="527" y="1153"/>
                      <a:pt x="928" y="1454"/>
                    </a:cubicBezTo>
                    <a:cubicBezTo>
                      <a:pt x="1153" y="1554"/>
                      <a:pt x="1253" y="1780"/>
                      <a:pt x="1554" y="1880"/>
                    </a:cubicBezTo>
                    <a:cubicBezTo>
                      <a:pt x="1667" y="1930"/>
                      <a:pt x="1798" y="1930"/>
                      <a:pt x="1943" y="1930"/>
                    </a:cubicBezTo>
                    <a:cubicBezTo>
                      <a:pt x="2087" y="1930"/>
                      <a:pt x="2243" y="1930"/>
                      <a:pt x="2406" y="1980"/>
                    </a:cubicBezTo>
                    <a:cubicBezTo>
                      <a:pt x="2507" y="1980"/>
                      <a:pt x="2707" y="1780"/>
                      <a:pt x="2507" y="1654"/>
                    </a:cubicBezTo>
                    <a:cubicBezTo>
                      <a:pt x="2406" y="1554"/>
                      <a:pt x="2181" y="1353"/>
                      <a:pt x="2080" y="1153"/>
                    </a:cubicBezTo>
                    <a:cubicBezTo>
                      <a:pt x="1880" y="927"/>
                      <a:pt x="1654" y="827"/>
                      <a:pt x="1454" y="727"/>
                    </a:cubicBezTo>
                    <a:cubicBezTo>
                      <a:pt x="1153" y="526"/>
                      <a:pt x="727" y="100"/>
                      <a:pt x="3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14151;p88"/>
              <p:cNvSpPr/>
              <p:nvPr/>
            </p:nvSpPr>
            <p:spPr>
              <a:xfrm>
                <a:off x="7391054" y="2823838"/>
                <a:ext cx="8641" cy="4342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01" extrusionOk="0">
                    <a:moveTo>
                      <a:pt x="0" y="0"/>
                    </a:moveTo>
                    <a:lnTo>
                      <a:pt x="0" y="101"/>
                    </a:lnTo>
                    <a:lnTo>
                      <a:pt x="201" y="101"/>
                    </a:lnTo>
                    <a:cubicBezTo>
                      <a:pt x="100" y="101"/>
                      <a:pt x="100" y="101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14152;p88"/>
              <p:cNvSpPr/>
              <p:nvPr/>
            </p:nvSpPr>
            <p:spPr>
              <a:xfrm>
                <a:off x="7417968" y="2832437"/>
                <a:ext cx="43" cy="546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7" extrusionOk="0">
                    <a:moveTo>
                      <a:pt x="1" y="1"/>
                    </a:moveTo>
                    <a:lnTo>
                      <a:pt x="1" y="12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14153;p88"/>
              <p:cNvSpPr/>
              <p:nvPr/>
            </p:nvSpPr>
            <p:spPr>
              <a:xfrm>
                <a:off x="7337141" y="2724697"/>
                <a:ext cx="106836" cy="68573"/>
              </a:xfrm>
              <a:custGeom>
                <a:avLst/>
                <a:gdLst/>
                <a:ahLst/>
                <a:cxnLst/>
                <a:rect l="l" t="t" r="r" b="b"/>
                <a:pathLst>
                  <a:path w="2485" h="1595" extrusionOk="0">
                    <a:moveTo>
                      <a:pt x="201" y="1"/>
                    </a:moveTo>
                    <a:cubicBezTo>
                      <a:pt x="101" y="1"/>
                      <a:pt x="1" y="126"/>
                      <a:pt x="1" y="226"/>
                    </a:cubicBezTo>
                    <a:cubicBezTo>
                      <a:pt x="201" y="627"/>
                      <a:pt x="527" y="953"/>
                      <a:pt x="828" y="1153"/>
                    </a:cubicBezTo>
                    <a:cubicBezTo>
                      <a:pt x="1029" y="1379"/>
                      <a:pt x="1254" y="1479"/>
                      <a:pt x="1455" y="1579"/>
                    </a:cubicBezTo>
                    <a:lnTo>
                      <a:pt x="2081" y="1579"/>
                    </a:lnTo>
                    <a:cubicBezTo>
                      <a:pt x="2115" y="1590"/>
                      <a:pt x="2146" y="1595"/>
                      <a:pt x="2174" y="1595"/>
                    </a:cubicBezTo>
                    <a:cubicBezTo>
                      <a:pt x="2424" y="1595"/>
                      <a:pt x="2484" y="1233"/>
                      <a:pt x="2282" y="1053"/>
                    </a:cubicBezTo>
                    <a:cubicBezTo>
                      <a:pt x="2081" y="953"/>
                      <a:pt x="1981" y="853"/>
                      <a:pt x="1780" y="752"/>
                    </a:cubicBezTo>
                    <a:cubicBezTo>
                      <a:pt x="1555" y="627"/>
                      <a:pt x="1455" y="527"/>
                      <a:pt x="1254" y="427"/>
                    </a:cubicBezTo>
                    <a:cubicBezTo>
                      <a:pt x="928" y="326"/>
                      <a:pt x="527" y="126"/>
                      <a:pt x="2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14154;p88"/>
              <p:cNvSpPr/>
              <p:nvPr/>
            </p:nvSpPr>
            <p:spPr>
              <a:xfrm>
                <a:off x="7401028" y="2701954"/>
                <a:ext cx="131256" cy="78289"/>
              </a:xfrm>
              <a:custGeom>
                <a:avLst/>
                <a:gdLst/>
                <a:ahLst/>
                <a:cxnLst/>
                <a:rect l="l" t="t" r="r" b="b"/>
                <a:pathLst>
                  <a:path w="3053" h="1821" extrusionOk="0">
                    <a:moveTo>
                      <a:pt x="291" y="0"/>
                    </a:moveTo>
                    <a:cubicBezTo>
                      <a:pt x="116" y="0"/>
                      <a:pt x="0" y="245"/>
                      <a:pt x="169" y="329"/>
                    </a:cubicBezTo>
                    <a:cubicBezTo>
                      <a:pt x="796" y="956"/>
                      <a:pt x="1422" y="1582"/>
                      <a:pt x="2274" y="1783"/>
                    </a:cubicBezTo>
                    <a:cubicBezTo>
                      <a:pt x="2335" y="1809"/>
                      <a:pt x="2393" y="1820"/>
                      <a:pt x="2447" y="1820"/>
                    </a:cubicBezTo>
                    <a:cubicBezTo>
                      <a:pt x="2860" y="1820"/>
                      <a:pt x="3052" y="1133"/>
                      <a:pt x="2675" y="956"/>
                    </a:cubicBezTo>
                    <a:cubicBezTo>
                      <a:pt x="1949" y="530"/>
                      <a:pt x="1222" y="329"/>
                      <a:pt x="395" y="28"/>
                    </a:cubicBezTo>
                    <a:cubicBezTo>
                      <a:pt x="359" y="9"/>
                      <a:pt x="324" y="0"/>
                      <a:pt x="2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14155;p88"/>
              <p:cNvSpPr/>
              <p:nvPr/>
            </p:nvSpPr>
            <p:spPr>
              <a:xfrm>
                <a:off x="7468656" y="2670010"/>
                <a:ext cx="115306" cy="60104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1398" extrusionOk="0">
                    <a:moveTo>
                      <a:pt x="202" y="0"/>
                    </a:moveTo>
                    <a:cubicBezTo>
                      <a:pt x="54" y="0"/>
                      <a:pt x="1" y="258"/>
                      <a:pt x="175" y="345"/>
                    </a:cubicBezTo>
                    <a:cubicBezTo>
                      <a:pt x="701" y="546"/>
                      <a:pt x="902" y="872"/>
                      <a:pt x="1328" y="1172"/>
                    </a:cubicBezTo>
                    <a:cubicBezTo>
                      <a:pt x="1729" y="1398"/>
                      <a:pt x="2055" y="1398"/>
                      <a:pt x="2481" y="1398"/>
                    </a:cubicBezTo>
                    <a:cubicBezTo>
                      <a:pt x="2581" y="1398"/>
                      <a:pt x="2681" y="1172"/>
                      <a:pt x="2681" y="1072"/>
                    </a:cubicBezTo>
                    <a:cubicBezTo>
                      <a:pt x="2481" y="546"/>
                      <a:pt x="2255" y="345"/>
                      <a:pt x="1729" y="245"/>
                    </a:cubicBezTo>
                    <a:cubicBezTo>
                      <a:pt x="1328" y="19"/>
                      <a:pt x="802" y="145"/>
                      <a:pt x="275" y="19"/>
                    </a:cubicBezTo>
                    <a:cubicBezTo>
                      <a:pt x="249" y="6"/>
                      <a:pt x="225" y="0"/>
                      <a:pt x="2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14156;p88"/>
              <p:cNvSpPr/>
              <p:nvPr/>
            </p:nvSpPr>
            <p:spPr>
              <a:xfrm>
                <a:off x="7184173" y="2212868"/>
                <a:ext cx="246777" cy="167069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3886" extrusionOk="0">
                    <a:moveTo>
                      <a:pt x="5439" y="1"/>
                    </a:moveTo>
                    <a:cubicBezTo>
                      <a:pt x="4186" y="126"/>
                      <a:pt x="3133" y="427"/>
                      <a:pt x="2080" y="1154"/>
                    </a:cubicBezTo>
                    <a:cubicBezTo>
                      <a:pt x="1253" y="1680"/>
                      <a:pt x="201" y="2507"/>
                      <a:pt x="100" y="3560"/>
                    </a:cubicBezTo>
                    <a:cubicBezTo>
                      <a:pt x="0" y="3760"/>
                      <a:pt x="326" y="3885"/>
                      <a:pt x="526" y="3885"/>
                    </a:cubicBezTo>
                    <a:cubicBezTo>
                      <a:pt x="1353" y="3760"/>
                      <a:pt x="1980" y="2833"/>
                      <a:pt x="2506" y="2306"/>
                    </a:cubicBezTo>
                    <a:cubicBezTo>
                      <a:pt x="3333" y="1479"/>
                      <a:pt x="4386" y="753"/>
                      <a:pt x="5439" y="427"/>
                    </a:cubicBezTo>
                    <a:cubicBezTo>
                      <a:pt x="5739" y="427"/>
                      <a:pt x="5639" y="1"/>
                      <a:pt x="5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14157;p88"/>
              <p:cNvSpPr/>
              <p:nvPr/>
            </p:nvSpPr>
            <p:spPr>
              <a:xfrm>
                <a:off x="7314527" y="2262438"/>
                <a:ext cx="192907" cy="229537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5339" extrusionOk="0">
                    <a:moveTo>
                      <a:pt x="4186" y="1"/>
                    </a:moveTo>
                    <a:cubicBezTo>
                      <a:pt x="4186" y="1"/>
                      <a:pt x="4061" y="1"/>
                      <a:pt x="4061" y="101"/>
                    </a:cubicBezTo>
                    <a:cubicBezTo>
                      <a:pt x="2933" y="727"/>
                      <a:pt x="1981" y="1153"/>
                      <a:pt x="1254" y="2306"/>
                    </a:cubicBezTo>
                    <a:cubicBezTo>
                      <a:pt x="727" y="3033"/>
                      <a:pt x="1" y="4286"/>
                      <a:pt x="427" y="5239"/>
                    </a:cubicBezTo>
                    <a:cubicBezTo>
                      <a:pt x="527" y="5239"/>
                      <a:pt x="527" y="5339"/>
                      <a:pt x="627" y="5339"/>
                    </a:cubicBezTo>
                    <a:lnTo>
                      <a:pt x="727" y="5239"/>
                    </a:lnTo>
                    <a:cubicBezTo>
                      <a:pt x="1454" y="4913"/>
                      <a:pt x="1880" y="3760"/>
                      <a:pt x="2407" y="3133"/>
                    </a:cubicBezTo>
                    <a:cubicBezTo>
                      <a:pt x="2933" y="2206"/>
                      <a:pt x="3560" y="1153"/>
                      <a:pt x="4387" y="427"/>
                    </a:cubicBezTo>
                    <a:cubicBezTo>
                      <a:pt x="4487" y="326"/>
                      <a:pt x="4387" y="1"/>
                      <a:pt x="41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14158;p88"/>
              <p:cNvSpPr/>
              <p:nvPr/>
            </p:nvSpPr>
            <p:spPr>
              <a:xfrm>
                <a:off x="7471837" y="2293694"/>
                <a:ext cx="103483" cy="265092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6166" extrusionOk="0">
                    <a:moveTo>
                      <a:pt x="2181" y="0"/>
                    </a:moveTo>
                    <a:cubicBezTo>
                      <a:pt x="2081" y="0"/>
                      <a:pt x="2081" y="0"/>
                      <a:pt x="1981" y="126"/>
                    </a:cubicBezTo>
                    <a:cubicBezTo>
                      <a:pt x="1154" y="2106"/>
                      <a:pt x="1" y="3885"/>
                      <a:pt x="201" y="6066"/>
                    </a:cubicBezTo>
                    <a:cubicBezTo>
                      <a:pt x="201" y="6166"/>
                      <a:pt x="302" y="6166"/>
                      <a:pt x="302" y="6166"/>
                    </a:cubicBezTo>
                    <a:lnTo>
                      <a:pt x="402" y="6166"/>
                    </a:lnTo>
                    <a:cubicBezTo>
                      <a:pt x="1880" y="4386"/>
                      <a:pt x="1981" y="2306"/>
                      <a:pt x="2407" y="226"/>
                    </a:cubicBezTo>
                    <a:cubicBezTo>
                      <a:pt x="2407" y="126"/>
                      <a:pt x="2282" y="0"/>
                      <a:pt x="21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14159;p88"/>
              <p:cNvSpPr/>
              <p:nvPr/>
            </p:nvSpPr>
            <p:spPr>
              <a:xfrm>
                <a:off x="7623774" y="2320608"/>
                <a:ext cx="59330" cy="283450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6593" extrusionOk="0">
                    <a:moveTo>
                      <a:pt x="226" y="1"/>
                    </a:moveTo>
                    <a:cubicBezTo>
                      <a:pt x="126" y="1"/>
                      <a:pt x="1" y="126"/>
                      <a:pt x="1" y="227"/>
                    </a:cubicBezTo>
                    <a:cubicBezTo>
                      <a:pt x="226" y="1379"/>
                      <a:pt x="326" y="2507"/>
                      <a:pt x="427" y="3660"/>
                    </a:cubicBezTo>
                    <a:cubicBezTo>
                      <a:pt x="427" y="4613"/>
                      <a:pt x="126" y="5540"/>
                      <a:pt x="427" y="6392"/>
                    </a:cubicBezTo>
                    <a:cubicBezTo>
                      <a:pt x="427" y="6492"/>
                      <a:pt x="527" y="6593"/>
                      <a:pt x="627" y="6593"/>
                    </a:cubicBezTo>
                    <a:cubicBezTo>
                      <a:pt x="753" y="6593"/>
                      <a:pt x="753" y="6492"/>
                      <a:pt x="853" y="6492"/>
                    </a:cubicBezTo>
                    <a:cubicBezTo>
                      <a:pt x="1379" y="5640"/>
                      <a:pt x="1154" y="4387"/>
                      <a:pt x="1154" y="3460"/>
                    </a:cubicBezTo>
                    <a:cubicBezTo>
                      <a:pt x="1053" y="2307"/>
                      <a:pt x="753" y="1254"/>
                      <a:pt x="326" y="227"/>
                    </a:cubicBezTo>
                    <a:cubicBezTo>
                      <a:pt x="326" y="126"/>
                      <a:pt x="226" y="1"/>
                      <a:pt x="2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251" name="Google Shape;14160;p88"/>
              <p:cNvGrpSpPr/>
              <p:nvPr/>
            </p:nvGrpSpPr>
            <p:grpSpPr>
              <a:xfrm rot="1636033">
                <a:off x="7150169" y="2560437"/>
                <a:ext cx="370942" cy="156636"/>
                <a:chOff x="6136063" y="2480375"/>
                <a:chExt cx="370975" cy="156650"/>
              </a:xfrm>
            </p:grpSpPr>
            <p:sp>
              <p:nvSpPr>
                <p:cNvPr id="252" name="Google Shape;14161;p88"/>
                <p:cNvSpPr/>
                <p:nvPr/>
              </p:nvSpPr>
              <p:spPr>
                <a:xfrm>
                  <a:off x="6219413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3" name="Google Shape;14162;p88"/>
                <p:cNvSpPr/>
                <p:nvPr/>
              </p:nvSpPr>
              <p:spPr>
                <a:xfrm>
                  <a:off x="6407388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4" name="Google Shape;14163;p88"/>
                <p:cNvSpPr/>
                <p:nvPr/>
              </p:nvSpPr>
              <p:spPr>
                <a:xfrm>
                  <a:off x="6136063" y="2538025"/>
                  <a:ext cx="99025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1" h="3960" extrusionOk="0">
                      <a:moveTo>
                        <a:pt x="1981" y="0"/>
                      </a:moveTo>
                      <a:cubicBezTo>
                        <a:pt x="828" y="0"/>
                        <a:pt x="1" y="827"/>
                        <a:pt x="1" y="1980"/>
                      </a:cubicBezTo>
                      <a:cubicBezTo>
                        <a:pt x="1" y="3133"/>
                        <a:pt x="828" y="3960"/>
                        <a:pt x="1981" y="3960"/>
                      </a:cubicBezTo>
                      <a:cubicBezTo>
                        <a:pt x="3134" y="3960"/>
                        <a:pt x="3961" y="3133"/>
                        <a:pt x="3961" y="1980"/>
                      </a:cubicBezTo>
                      <a:cubicBezTo>
                        <a:pt x="3961" y="827"/>
                        <a:pt x="3134" y="0"/>
                        <a:pt x="198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5" name="Google Shape;14164;p88"/>
                <p:cNvSpPr/>
                <p:nvPr/>
              </p:nvSpPr>
              <p:spPr>
                <a:xfrm>
                  <a:off x="6407388" y="2538025"/>
                  <a:ext cx="99650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6" h="3960" extrusionOk="0">
                      <a:moveTo>
                        <a:pt x="1980" y="0"/>
                      </a:moveTo>
                      <a:cubicBezTo>
                        <a:pt x="852" y="0"/>
                        <a:pt x="0" y="827"/>
                        <a:pt x="0" y="1980"/>
                      </a:cubicBezTo>
                      <a:cubicBezTo>
                        <a:pt x="0" y="3133"/>
                        <a:pt x="852" y="3960"/>
                        <a:pt x="1980" y="3960"/>
                      </a:cubicBezTo>
                      <a:cubicBezTo>
                        <a:pt x="3133" y="3960"/>
                        <a:pt x="3985" y="3133"/>
                        <a:pt x="3985" y="1980"/>
                      </a:cubicBezTo>
                      <a:cubicBezTo>
                        <a:pt x="3985" y="827"/>
                        <a:pt x="3133" y="0"/>
                        <a:pt x="198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6" name="Google Shape;14165;p88"/>
                <p:cNvSpPr/>
                <p:nvPr/>
              </p:nvSpPr>
              <p:spPr>
                <a:xfrm>
                  <a:off x="6268913" y="2522350"/>
                  <a:ext cx="115300" cy="5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2" h="2081" extrusionOk="0">
                      <a:moveTo>
                        <a:pt x="126" y="0"/>
                      </a:moveTo>
                      <a:cubicBezTo>
                        <a:pt x="0" y="0"/>
                        <a:pt x="0" y="101"/>
                        <a:pt x="0" y="201"/>
                      </a:cubicBezTo>
                      <a:lnTo>
                        <a:pt x="0" y="301"/>
                      </a:lnTo>
                      <a:cubicBezTo>
                        <a:pt x="0" y="301"/>
                        <a:pt x="126" y="427"/>
                        <a:pt x="126" y="527"/>
                      </a:cubicBezTo>
                      <a:cubicBezTo>
                        <a:pt x="226" y="627"/>
                        <a:pt x="326" y="828"/>
                        <a:pt x="426" y="1053"/>
                      </a:cubicBezTo>
                      <a:cubicBezTo>
                        <a:pt x="627" y="1354"/>
                        <a:pt x="852" y="1554"/>
                        <a:pt x="1253" y="1780"/>
                      </a:cubicBezTo>
                      <a:cubicBezTo>
                        <a:pt x="1379" y="1880"/>
                        <a:pt x="1579" y="1980"/>
                        <a:pt x="1780" y="1980"/>
                      </a:cubicBezTo>
                      <a:cubicBezTo>
                        <a:pt x="1880" y="2081"/>
                        <a:pt x="2106" y="2081"/>
                        <a:pt x="2306" y="2081"/>
                      </a:cubicBezTo>
                      <a:lnTo>
                        <a:pt x="2933" y="2081"/>
                      </a:lnTo>
                      <a:cubicBezTo>
                        <a:pt x="3033" y="2081"/>
                        <a:pt x="3133" y="1980"/>
                        <a:pt x="3258" y="1980"/>
                      </a:cubicBezTo>
                      <a:cubicBezTo>
                        <a:pt x="3359" y="1980"/>
                        <a:pt x="3459" y="1880"/>
                        <a:pt x="3559" y="1880"/>
                      </a:cubicBezTo>
                      <a:cubicBezTo>
                        <a:pt x="3885" y="1680"/>
                        <a:pt x="4086" y="1354"/>
                        <a:pt x="4286" y="1153"/>
                      </a:cubicBezTo>
                      <a:cubicBezTo>
                        <a:pt x="4386" y="828"/>
                        <a:pt x="4512" y="627"/>
                        <a:pt x="4512" y="427"/>
                      </a:cubicBezTo>
                      <a:cubicBezTo>
                        <a:pt x="4612" y="301"/>
                        <a:pt x="4612" y="201"/>
                        <a:pt x="4612" y="201"/>
                      </a:cubicBezTo>
                      <a:cubicBezTo>
                        <a:pt x="4612" y="101"/>
                        <a:pt x="4512" y="0"/>
                        <a:pt x="4512" y="0"/>
                      </a:cubicBezTo>
                      <a:cubicBezTo>
                        <a:pt x="4386" y="0"/>
                        <a:pt x="4286" y="0"/>
                        <a:pt x="4286" y="101"/>
                      </a:cubicBezTo>
                      <a:cubicBezTo>
                        <a:pt x="4286" y="101"/>
                        <a:pt x="4286" y="201"/>
                        <a:pt x="4186" y="301"/>
                      </a:cubicBezTo>
                      <a:cubicBezTo>
                        <a:pt x="4086" y="427"/>
                        <a:pt x="3985" y="627"/>
                        <a:pt x="3885" y="828"/>
                      </a:cubicBezTo>
                      <a:cubicBezTo>
                        <a:pt x="3659" y="1053"/>
                        <a:pt x="3459" y="1153"/>
                        <a:pt x="3258" y="1354"/>
                      </a:cubicBezTo>
                      <a:lnTo>
                        <a:pt x="3033" y="1354"/>
                      </a:lnTo>
                      <a:cubicBezTo>
                        <a:pt x="2933" y="1454"/>
                        <a:pt x="2933" y="1454"/>
                        <a:pt x="2832" y="1454"/>
                      </a:cubicBezTo>
                      <a:lnTo>
                        <a:pt x="2406" y="1454"/>
                      </a:lnTo>
                      <a:cubicBezTo>
                        <a:pt x="2206" y="1454"/>
                        <a:pt x="2106" y="1454"/>
                        <a:pt x="1880" y="1354"/>
                      </a:cubicBezTo>
                      <a:cubicBezTo>
                        <a:pt x="1780" y="1354"/>
                        <a:pt x="1579" y="1354"/>
                        <a:pt x="1479" y="1254"/>
                      </a:cubicBezTo>
                      <a:cubicBezTo>
                        <a:pt x="1253" y="1153"/>
                        <a:pt x="1053" y="928"/>
                        <a:pt x="852" y="727"/>
                      </a:cubicBezTo>
                      <a:cubicBezTo>
                        <a:pt x="627" y="627"/>
                        <a:pt x="527" y="427"/>
                        <a:pt x="426" y="301"/>
                      </a:cubicBezTo>
                      <a:cubicBezTo>
                        <a:pt x="426" y="201"/>
                        <a:pt x="326" y="201"/>
                        <a:pt x="326" y="201"/>
                      </a:cubicBezTo>
                      <a:lnTo>
                        <a:pt x="326" y="101"/>
                      </a:lnTo>
                      <a:cubicBezTo>
                        <a:pt x="326" y="0"/>
                        <a:pt x="226" y="0"/>
                        <a:pt x="12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18" name="Google Shape;14166;p88"/>
            <p:cNvGrpSpPr/>
            <p:nvPr/>
          </p:nvGrpSpPr>
          <p:grpSpPr>
            <a:xfrm>
              <a:off x="6704418" y="2077784"/>
              <a:ext cx="754304" cy="791322"/>
              <a:chOff x="7058075" y="2077784"/>
              <a:chExt cx="754304" cy="791322"/>
            </a:xfrm>
          </p:grpSpPr>
          <p:sp>
            <p:nvSpPr>
              <p:cNvPr id="219" name="Google Shape;14167;p88"/>
              <p:cNvSpPr/>
              <p:nvPr/>
            </p:nvSpPr>
            <p:spPr>
              <a:xfrm>
                <a:off x="7097585" y="2165963"/>
                <a:ext cx="714793" cy="461009"/>
              </a:xfrm>
              <a:custGeom>
                <a:avLst/>
                <a:gdLst/>
                <a:ahLst/>
                <a:cxnLst/>
                <a:rect l="l" t="t" r="r" b="b"/>
                <a:pathLst>
                  <a:path w="16626" h="10723" extrusionOk="0">
                    <a:moveTo>
                      <a:pt x="6590" y="0"/>
                    </a:moveTo>
                    <a:cubicBezTo>
                      <a:pt x="2181" y="0"/>
                      <a:pt x="1" y="4011"/>
                      <a:pt x="661" y="4751"/>
                    </a:cubicBezTo>
                    <a:cubicBezTo>
                      <a:pt x="661" y="4851"/>
                      <a:pt x="761" y="4976"/>
                      <a:pt x="961" y="5077"/>
                    </a:cubicBezTo>
                    <a:cubicBezTo>
                      <a:pt x="2604" y="6401"/>
                      <a:pt x="9835" y="10722"/>
                      <a:pt x="13574" y="10722"/>
                    </a:cubicBezTo>
                    <a:cubicBezTo>
                      <a:pt x="13657" y="10722"/>
                      <a:pt x="13739" y="10720"/>
                      <a:pt x="13819" y="10716"/>
                    </a:cubicBezTo>
                    <a:cubicBezTo>
                      <a:pt x="14019" y="10716"/>
                      <a:pt x="14245" y="10716"/>
                      <a:pt x="14445" y="10616"/>
                    </a:cubicBezTo>
                    <a:cubicBezTo>
                      <a:pt x="15498" y="10290"/>
                      <a:pt x="16626" y="3723"/>
                      <a:pt x="10360" y="891"/>
                    </a:cubicBezTo>
                    <a:cubicBezTo>
                      <a:pt x="8967" y="258"/>
                      <a:pt x="7707" y="0"/>
                      <a:pt x="6590" y="0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14168;p88"/>
              <p:cNvSpPr/>
              <p:nvPr/>
            </p:nvSpPr>
            <p:spPr>
              <a:xfrm>
                <a:off x="7058075" y="2384194"/>
                <a:ext cx="633623" cy="484912"/>
              </a:xfrm>
              <a:custGeom>
                <a:avLst/>
                <a:gdLst/>
                <a:ahLst/>
                <a:cxnLst/>
                <a:rect l="l" t="t" r="r" b="b"/>
                <a:pathLst>
                  <a:path w="14738" h="11279" extrusionOk="0">
                    <a:moveTo>
                      <a:pt x="1880" y="1"/>
                    </a:moveTo>
                    <a:lnTo>
                      <a:pt x="1680" y="101"/>
                    </a:lnTo>
                    <a:cubicBezTo>
                      <a:pt x="1680" y="101"/>
                      <a:pt x="1" y="2808"/>
                      <a:pt x="427" y="4913"/>
                    </a:cubicBezTo>
                    <a:cubicBezTo>
                      <a:pt x="953" y="6993"/>
                      <a:pt x="3033" y="9499"/>
                      <a:pt x="3560" y="10026"/>
                    </a:cubicBezTo>
                    <a:cubicBezTo>
                      <a:pt x="3885" y="10226"/>
                      <a:pt x="3459" y="11053"/>
                      <a:pt x="3760" y="11279"/>
                    </a:cubicBezTo>
                    <a:cubicBezTo>
                      <a:pt x="3885" y="11279"/>
                      <a:pt x="4186" y="11053"/>
                      <a:pt x="4512" y="10953"/>
                    </a:cubicBezTo>
                    <a:cubicBezTo>
                      <a:pt x="4712" y="10753"/>
                      <a:pt x="5139" y="10552"/>
                      <a:pt x="5439" y="10552"/>
                    </a:cubicBezTo>
                    <a:cubicBezTo>
                      <a:pt x="5993" y="10693"/>
                      <a:pt x="6816" y="10812"/>
                      <a:pt x="7741" y="10812"/>
                    </a:cubicBezTo>
                    <a:cubicBezTo>
                      <a:pt x="9450" y="10812"/>
                      <a:pt x="11508" y="10405"/>
                      <a:pt x="12858" y="8973"/>
                    </a:cubicBezTo>
                    <a:cubicBezTo>
                      <a:pt x="14412" y="7419"/>
                      <a:pt x="14738" y="5640"/>
                      <a:pt x="14738" y="5640"/>
                    </a:cubicBezTo>
                    <a:lnTo>
                      <a:pt x="14738" y="5640"/>
                    </a:lnTo>
                    <a:cubicBezTo>
                      <a:pt x="14658" y="5644"/>
                      <a:pt x="14576" y="5646"/>
                      <a:pt x="14493" y="5646"/>
                    </a:cubicBezTo>
                    <a:cubicBezTo>
                      <a:pt x="10754" y="5646"/>
                      <a:pt x="3523" y="1325"/>
                      <a:pt x="1880" y="1"/>
                    </a:cubicBezTo>
                    <a:close/>
                  </a:path>
                </a:pathLst>
              </a:custGeom>
              <a:solidFill>
                <a:srgbClr val="D39A5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14169;p88"/>
              <p:cNvSpPr/>
              <p:nvPr/>
            </p:nvSpPr>
            <p:spPr>
              <a:xfrm>
                <a:off x="7511735" y="2077784"/>
                <a:ext cx="148453" cy="164618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3829" extrusionOk="0">
                    <a:moveTo>
                      <a:pt x="2490" y="0"/>
                    </a:moveTo>
                    <a:cubicBezTo>
                      <a:pt x="2461" y="0"/>
                      <a:pt x="2433" y="3"/>
                      <a:pt x="2406" y="10"/>
                    </a:cubicBezTo>
                    <a:cubicBezTo>
                      <a:pt x="0" y="962"/>
                      <a:pt x="326" y="3569"/>
                      <a:pt x="326" y="3569"/>
                    </a:cubicBezTo>
                    <a:cubicBezTo>
                      <a:pt x="375" y="3776"/>
                      <a:pt x="500" y="3829"/>
                      <a:pt x="616" y="3829"/>
                    </a:cubicBezTo>
                    <a:cubicBezTo>
                      <a:pt x="740" y="3829"/>
                      <a:pt x="852" y="3769"/>
                      <a:pt x="852" y="3769"/>
                    </a:cubicBezTo>
                    <a:cubicBezTo>
                      <a:pt x="852" y="3769"/>
                      <a:pt x="952" y="3143"/>
                      <a:pt x="1579" y="2215"/>
                    </a:cubicBezTo>
                    <a:cubicBezTo>
                      <a:pt x="2406" y="1063"/>
                      <a:pt x="3133" y="1063"/>
                      <a:pt x="3359" y="862"/>
                    </a:cubicBezTo>
                    <a:cubicBezTo>
                      <a:pt x="3452" y="651"/>
                      <a:pt x="2909" y="0"/>
                      <a:pt x="2490" y="0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14170;p88"/>
              <p:cNvSpPr/>
              <p:nvPr/>
            </p:nvSpPr>
            <p:spPr>
              <a:xfrm>
                <a:off x="7256358" y="2734413"/>
                <a:ext cx="116381" cy="85168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1981" extrusionOk="0">
                    <a:moveTo>
                      <a:pt x="301" y="0"/>
                    </a:moveTo>
                    <a:cubicBezTo>
                      <a:pt x="100" y="0"/>
                      <a:pt x="0" y="100"/>
                      <a:pt x="0" y="301"/>
                    </a:cubicBezTo>
                    <a:cubicBezTo>
                      <a:pt x="100" y="827"/>
                      <a:pt x="527" y="1153"/>
                      <a:pt x="928" y="1454"/>
                    </a:cubicBezTo>
                    <a:cubicBezTo>
                      <a:pt x="1153" y="1554"/>
                      <a:pt x="1253" y="1780"/>
                      <a:pt x="1554" y="1880"/>
                    </a:cubicBezTo>
                    <a:cubicBezTo>
                      <a:pt x="1667" y="1930"/>
                      <a:pt x="1798" y="1930"/>
                      <a:pt x="1943" y="1930"/>
                    </a:cubicBezTo>
                    <a:cubicBezTo>
                      <a:pt x="2087" y="1930"/>
                      <a:pt x="2243" y="1930"/>
                      <a:pt x="2406" y="1980"/>
                    </a:cubicBezTo>
                    <a:cubicBezTo>
                      <a:pt x="2507" y="1980"/>
                      <a:pt x="2707" y="1780"/>
                      <a:pt x="2507" y="1654"/>
                    </a:cubicBezTo>
                    <a:cubicBezTo>
                      <a:pt x="2406" y="1554"/>
                      <a:pt x="2181" y="1353"/>
                      <a:pt x="2080" y="1153"/>
                    </a:cubicBezTo>
                    <a:cubicBezTo>
                      <a:pt x="1880" y="927"/>
                      <a:pt x="1654" y="827"/>
                      <a:pt x="1454" y="727"/>
                    </a:cubicBezTo>
                    <a:cubicBezTo>
                      <a:pt x="1153" y="526"/>
                      <a:pt x="727" y="100"/>
                      <a:pt x="301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14171;p88"/>
              <p:cNvSpPr/>
              <p:nvPr/>
            </p:nvSpPr>
            <p:spPr>
              <a:xfrm>
                <a:off x="7391054" y="2823838"/>
                <a:ext cx="8641" cy="4342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01" extrusionOk="0">
                    <a:moveTo>
                      <a:pt x="0" y="0"/>
                    </a:moveTo>
                    <a:lnTo>
                      <a:pt x="0" y="101"/>
                    </a:lnTo>
                    <a:lnTo>
                      <a:pt x="201" y="101"/>
                    </a:lnTo>
                    <a:cubicBezTo>
                      <a:pt x="100" y="101"/>
                      <a:pt x="100" y="101"/>
                      <a:pt x="0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14172;p88"/>
              <p:cNvSpPr/>
              <p:nvPr/>
            </p:nvSpPr>
            <p:spPr>
              <a:xfrm>
                <a:off x="7417968" y="2832437"/>
                <a:ext cx="43" cy="546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7" extrusionOk="0">
                    <a:moveTo>
                      <a:pt x="1" y="1"/>
                    </a:moveTo>
                    <a:lnTo>
                      <a:pt x="1" y="126"/>
                    </a:ln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14173;p88"/>
              <p:cNvSpPr/>
              <p:nvPr/>
            </p:nvSpPr>
            <p:spPr>
              <a:xfrm>
                <a:off x="7337141" y="2724697"/>
                <a:ext cx="106836" cy="68573"/>
              </a:xfrm>
              <a:custGeom>
                <a:avLst/>
                <a:gdLst/>
                <a:ahLst/>
                <a:cxnLst/>
                <a:rect l="l" t="t" r="r" b="b"/>
                <a:pathLst>
                  <a:path w="2485" h="1595" extrusionOk="0">
                    <a:moveTo>
                      <a:pt x="201" y="1"/>
                    </a:moveTo>
                    <a:cubicBezTo>
                      <a:pt x="101" y="1"/>
                      <a:pt x="1" y="126"/>
                      <a:pt x="1" y="226"/>
                    </a:cubicBezTo>
                    <a:cubicBezTo>
                      <a:pt x="201" y="627"/>
                      <a:pt x="527" y="953"/>
                      <a:pt x="828" y="1153"/>
                    </a:cubicBezTo>
                    <a:cubicBezTo>
                      <a:pt x="1029" y="1379"/>
                      <a:pt x="1254" y="1479"/>
                      <a:pt x="1455" y="1579"/>
                    </a:cubicBezTo>
                    <a:lnTo>
                      <a:pt x="2081" y="1579"/>
                    </a:lnTo>
                    <a:cubicBezTo>
                      <a:pt x="2115" y="1590"/>
                      <a:pt x="2146" y="1595"/>
                      <a:pt x="2174" y="1595"/>
                    </a:cubicBezTo>
                    <a:cubicBezTo>
                      <a:pt x="2424" y="1595"/>
                      <a:pt x="2484" y="1233"/>
                      <a:pt x="2282" y="1053"/>
                    </a:cubicBezTo>
                    <a:cubicBezTo>
                      <a:pt x="2081" y="953"/>
                      <a:pt x="1981" y="853"/>
                      <a:pt x="1780" y="752"/>
                    </a:cubicBezTo>
                    <a:cubicBezTo>
                      <a:pt x="1555" y="627"/>
                      <a:pt x="1455" y="527"/>
                      <a:pt x="1254" y="427"/>
                    </a:cubicBezTo>
                    <a:cubicBezTo>
                      <a:pt x="928" y="326"/>
                      <a:pt x="527" y="126"/>
                      <a:pt x="201" y="1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14174;p88"/>
              <p:cNvSpPr/>
              <p:nvPr/>
            </p:nvSpPr>
            <p:spPr>
              <a:xfrm>
                <a:off x="7401028" y="2701954"/>
                <a:ext cx="131256" cy="78289"/>
              </a:xfrm>
              <a:custGeom>
                <a:avLst/>
                <a:gdLst/>
                <a:ahLst/>
                <a:cxnLst/>
                <a:rect l="l" t="t" r="r" b="b"/>
                <a:pathLst>
                  <a:path w="3053" h="1821" extrusionOk="0">
                    <a:moveTo>
                      <a:pt x="291" y="0"/>
                    </a:moveTo>
                    <a:cubicBezTo>
                      <a:pt x="116" y="0"/>
                      <a:pt x="0" y="245"/>
                      <a:pt x="169" y="329"/>
                    </a:cubicBezTo>
                    <a:cubicBezTo>
                      <a:pt x="796" y="956"/>
                      <a:pt x="1422" y="1582"/>
                      <a:pt x="2274" y="1783"/>
                    </a:cubicBezTo>
                    <a:cubicBezTo>
                      <a:pt x="2335" y="1809"/>
                      <a:pt x="2393" y="1820"/>
                      <a:pt x="2447" y="1820"/>
                    </a:cubicBezTo>
                    <a:cubicBezTo>
                      <a:pt x="2860" y="1820"/>
                      <a:pt x="3052" y="1133"/>
                      <a:pt x="2675" y="956"/>
                    </a:cubicBezTo>
                    <a:cubicBezTo>
                      <a:pt x="1949" y="530"/>
                      <a:pt x="1222" y="329"/>
                      <a:pt x="395" y="28"/>
                    </a:cubicBezTo>
                    <a:cubicBezTo>
                      <a:pt x="359" y="9"/>
                      <a:pt x="324" y="0"/>
                      <a:pt x="291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14175;p88"/>
              <p:cNvSpPr/>
              <p:nvPr/>
            </p:nvSpPr>
            <p:spPr>
              <a:xfrm>
                <a:off x="7468656" y="2670010"/>
                <a:ext cx="115306" cy="60104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1398" extrusionOk="0">
                    <a:moveTo>
                      <a:pt x="202" y="0"/>
                    </a:moveTo>
                    <a:cubicBezTo>
                      <a:pt x="54" y="0"/>
                      <a:pt x="1" y="258"/>
                      <a:pt x="175" y="345"/>
                    </a:cubicBezTo>
                    <a:cubicBezTo>
                      <a:pt x="701" y="546"/>
                      <a:pt x="902" y="872"/>
                      <a:pt x="1328" y="1172"/>
                    </a:cubicBezTo>
                    <a:cubicBezTo>
                      <a:pt x="1729" y="1398"/>
                      <a:pt x="2055" y="1398"/>
                      <a:pt x="2481" y="1398"/>
                    </a:cubicBezTo>
                    <a:cubicBezTo>
                      <a:pt x="2581" y="1398"/>
                      <a:pt x="2681" y="1172"/>
                      <a:pt x="2681" y="1072"/>
                    </a:cubicBezTo>
                    <a:cubicBezTo>
                      <a:pt x="2481" y="546"/>
                      <a:pt x="2255" y="345"/>
                      <a:pt x="1729" y="245"/>
                    </a:cubicBezTo>
                    <a:cubicBezTo>
                      <a:pt x="1328" y="19"/>
                      <a:pt x="802" y="145"/>
                      <a:pt x="275" y="19"/>
                    </a:cubicBezTo>
                    <a:cubicBezTo>
                      <a:pt x="249" y="6"/>
                      <a:pt x="225" y="0"/>
                      <a:pt x="202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14176;p88"/>
              <p:cNvSpPr/>
              <p:nvPr/>
            </p:nvSpPr>
            <p:spPr>
              <a:xfrm>
                <a:off x="7184173" y="2212868"/>
                <a:ext cx="246777" cy="167069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3886" extrusionOk="0">
                    <a:moveTo>
                      <a:pt x="5439" y="1"/>
                    </a:moveTo>
                    <a:cubicBezTo>
                      <a:pt x="4186" y="126"/>
                      <a:pt x="3133" y="427"/>
                      <a:pt x="2080" y="1154"/>
                    </a:cubicBezTo>
                    <a:cubicBezTo>
                      <a:pt x="1253" y="1680"/>
                      <a:pt x="201" y="2507"/>
                      <a:pt x="100" y="3560"/>
                    </a:cubicBezTo>
                    <a:cubicBezTo>
                      <a:pt x="0" y="3760"/>
                      <a:pt x="326" y="3885"/>
                      <a:pt x="526" y="3885"/>
                    </a:cubicBezTo>
                    <a:cubicBezTo>
                      <a:pt x="1353" y="3760"/>
                      <a:pt x="1980" y="2833"/>
                      <a:pt x="2506" y="2306"/>
                    </a:cubicBezTo>
                    <a:cubicBezTo>
                      <a:pt x="3333" y="1479"/>
                      <a:pt x="4386" y="753"/>
                      <a:pt x="5439" y="427"/>
                    </a:cubicBezTo>
                    <a:cubicBezTo>
                      <a:pt x="5739" y="427"/>
                      <a:pt x="5639" y="1"/>
                      <a:pt x="5439" y="1"/>
                    </a:cubicBezTo>
                    <a:close/>
                  </a:path>
                </a:pathLst>
              </a:custGeom>
              <a:solidFill>
                <a:srgbClr val="52231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14177;p88"/>
              <p:cNvSpPr/>
              <p:nvPr/>
            </p:nvSpPr>
            <p:spPr>
              <a:xfrm>
                <a:off x="7314527" y="2262438"/>
                <a:ext cx="192907" cy="229537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5339" extrusionOk="0">
                    <a:moveTo>
                      <a:pt x="4186" y="1"/>
                    </a:moveTo>
                    <a:cubicBezTo>
                      <a:pt x="4186" y="1"/>
                      <a:pt x="4061" y="1"/>
                      <a:pt x="4061" y="101"/>
                    </a:cubicBezTo>
                    <a:cubicBezTo>
                      <a:pt x="2933" y="727"/>
                      <a:pt x="1981" y="1153"/>
                      <a:pt x="1254" y="2306"/>
                    </a:cubicBezTo>
                    <a:cubicBezTo>
                      <a:pt x="727" y="3033"/>
                      <a:pt x="1" y="4286"/>
                      <a:pt x="427" y="5239"/>
                    </a:cubicBezTo>
                    <a:cubicBezTo>
                      <a:pt x="527" y="5239"/>
                      <a:pt x="527" y="5339"/>
                      <a:pt x="627" y="5339"/>
                    </a:cubicBezTo>
                    <a:lnTo>
                      <a:pt x="727" y="5239"/>
                    </a:lnTo>
                    <a:cubicBezTo>
                      <a:pt x="1454" y="4913"/>
                      <a:pt x="1880" y="3760"/>
                      <a:pt x="2407" y="3133"/>
                    </a:cubicBezTo>
                    <a:cubicBezTo>
                      <a:pt x="2933" y="2206"/>
                      <a:pt x="3560" y="1153"/>
                      <a:pt x="4387" y="427"/>
                    </a:cubicBezTo>
                    <a:cubicBezTo>
                      <a:pt x="4487" y="326"/>
                      <a:pt x="4387" y="1"/>
                      <a:pt x="4186" y="1"/>
                    </a:cubicBezTo>
                    <a:close/>
                  </a:path>
                </a:pathLst>
              </a:custGeom>
              <a:solidFill>
                <a:srgbClr val="52231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14178;p88"/>
              <p:cNvSpPr/>
              <p:nvPr/>
            </p:nvSpPr>
            <p:spPr>
              <a:xfrm>
                <a:off x="7471837" y="2293694"/>
                <a:ext cx="103483" cy="265092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6166" extrusionOk="0">
                    <a:moveTo>
                      <a:pt x="2181" y="0"/>
                    </a:moveTo>
                    <a:cubicBezTo>
                      <a:pt x="2081" y="0"/>
                      <a:pt x="2081" y="0"/>
                      <a:pt x="1981" y="126"/>
                    </a:cubicBezTo>
                    <a:cubicBezTo>
                      <a:pt x="1154" y="2106"/>
                      <a:pt x="1" y="3885"/>
                      <a:pt x="201" y="6066"/>
                    </a:cubicBezTo>
                    <a:cubicBezTo>
                      <a:pt x="201" y="6166"/>
                      <a:pt x="302" y="6166"/>
                      <a:pt x="302" y="6166"/>
                    </a:cubicBezTo>
                    <a:lnTo>
                      <a:pt x="402" y="6166"/>
                    </a:lnTo>
                    <a:cubicBezTo>
                      <a:pt x="1880" y="4386"/>
                      <a:pt x="1981" y="2306"/>
                      <a:pt x="2407" y="226"/>
                    </a:cubicBezTo>
                    <a:cubicBezTo>
                      <a:pt x="2407" y="126"/>
                      <a:pt x="2282" y="0"/>
                      <a:pt x="2181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14179;p88"/>
              <p:cNvSpPr/>
              <p:nvPr/>
            </p:nvSpPr>
            <p:spPr>
              <a:xfrm>
                <a:off x="7623774" y="2320608"/>
                <a:ext cx="59330" cy="283450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6593" extrusionOk="0">
                    <a:moveTo>
                      <a:pt x="226" y="1"/>
                    </a:moveTo>
                    <a:cubicBezTo>
                      <a:pt x="126" y="1"/>
                      <a:pt x="1" y="126"/>
                      <a:pt x="1" y="227"/>
                    </a:cubicBezTo>
                    <a:cubicBezTo>
                      <a:pt x="226" y="1379"/>
                      <a:pt x="326" y="2507"/>
                      <a:pt x="427" y="3660"/>
                    </a:cubicBezTo>
                    <a:cubicBezTo>
                      <a:pt x="427" y="4613"/>
                      <a:pt x="126" y="5540"/>
                      <a:pt x="427" y="6392"/>
                    </a:cubicBezTo>
                    <a:cubicBezTo>
                      <a:pt x="427" y="6492"/>
                      <a:pt x="527" y="6593"/>
                      <a:pt x="627" y="6593"/>
                    </a:cubicBezTo>
                    <a:cubicBezTo>
                      <a:pt x="753" y="6593"/>
                      <a:pt x="753" y="6492"/>
                      <a:pt x="853" y="6492"/>
                    </a:cubicBezTo>
                    <a:cubicBezTo>
                      <a:pt x="1379" y="5640"/>
                      <a:pt x="1154" y="4387"/>
                      <a:pt x="1154" y="3460"/>
                    </a:cubicBezTo>
                    <a:cubicBezTo>
                      <a:pt x="1053" y="2307"/>
                      <a:pt x="753" y="1254"/>
                      <a:pt x="326" y="227"/>
                    </a:cubicBezTo>
                    <a:cubicBezTo>
                      <a:pt x="326" y="126"/>
                      <a:pt x="226" y="1"/>
                      <a:pt x="226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232" name="Google Shape;14180;p88"/>
              <p:cNvGrpSpPr/>
              <p:nvPr/>
            </p:nvGrpSpPr>
            <p:grpSpPr>
              <a:xfrm rot="1636033">
                <a:off x="7150169" y="2560437"/>
                <a:ext cx="370942" cy="156636"/>
                <a:chOff x="6136063" y="2480375"/>
                <a:chExt cx="370975" cy="156650"/>
              </a:xfrm>
            </p:grpSpPr>
            <p:sp>
              <p:nvSpPr>
                <p:cNvPr id="233" name="Google Shape;14181;p88"/>
                <p:cNvSpPr/>
                <p:nvPr/>
              </p:nvSpPr>
              <p:spPr>
                <a:xfrm>
                  <a:off x="6219413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4" name="Google Shape;14182;p88"/>
                <p:cNvSpPr/>
                <p:nvPr/>
              </p:nvSpPr>
              <p:spPr>
                <a:xfrm>
                  <a:off x="6407388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5" name="Google Shape;14183;p88"/>
                <p:cNvSpPr/>
                <p:nvPr/>
              </p:nvSpPr>
              <p:spPr>
                <a:xfrm>
                  <a:off x="6136063" y="2538025"/>
                  <a:ext cx="99025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1" h="3960" extrusionOk="0">
                      <a:moveTo>
                        <a:pt x="1981" y="0"/>
                      </a:moveTo>
                      <a:cubicBezTo>
                        <a:pt x="828" y="0"/>
                        <a:pt x="1" y="827"/>
                        <a:pt x="1" y="1980"/>
                      </a:cubicBezTo>
                      <a:cubicBezTo>
                        <a:pt x="1" y="3133"/>
                        <a:pt x="828" y="3960"/>
                        <a:pt x="1981" y="3960"/>
                      </a:cubicBezTo>
                      <a:cubicBezTo>
                        <a:pt x="3134" y="3960"/>
                        <a:pt x="3961" y="3133"/>
                        <a:pt x="3961" y="1980"/>
                      </a:cubicBezTo>
                      <a:cubicBezTo>
                        <a:pt x="3961" y="827"/>
                        <a:pt x="3134" y="0"/>
                        <a:pt x="198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6" name="Google Shape;14184;p88"/>
                <p:cNvSpPr/>
                <p:nvPr/>
              </p:nvSpPr>
              <p:spPr>
                <a:xfrm>
                  <a:off x="6407388" y="2538025"/>
                  <a:ext cx="99650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6" h="3960" extrusionOk="0">
                      <a:moveTo>
                        <a:pt x="1980" y="0"/>
                      </a:moveTo>
                      <a:cubicBezTo>
                        <a:pt x="852" y="0"/>
                        <a:pt x="0" y="827"/>
                        <a:pt x="0" y="1980"/>
                      </a:cubicBezTo>
                      <a:cubicBezTo>
                        <a:pt x="0" y="3133"/>
                        <a:pt x="852" y="3960"/>
                        <a:pt x="1980" y="3960"/>
                      </a:cubicBezTo>
                      <a:cubicBezTo>
                        <a:pt x="3133" y="3960"/>
                        <a:pt x="3985" y="3133"/>
                        <a:pt x="3985" y="1980"/>
                      </a:cubicBezTo>
                      <a:cubicBezTo>
                        <a:pt x="3985" y="827"/>
                        <a:pt x="3133" y="0"/>
                        <a:pt x="198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7" name="Google Shape;14185;p88"/>
                <p:cNvSpPr/>
                <p:nvPr/>
              </p:nvSpPr>
              <p:spPr>
                <a:xfrm>
                  <a:off x="6268913" y="2522350"/>
                  <a:ext cx="115300" cy="5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2" h="2081" extrusionOk="0">
                      <a:moveTo>
                        <a:pt x="126" y="0"/>
                      </a:moveTo>
                      <a:cubicBezTo>
                        <a:pt x="0" y="0"/>
                        <a:pt x="0" y="101"/>
                        <a:pt x="0" y="201"/>
                      </a:cubicBezTo>
                      <a:lnTo>
                        <a:pt x="0" y="301"/>
                      </a:lnTo>
                      <a:cubicBezTo>
                        <a:pt x="0" y="301"/>
                        <a:pt x="126" y="427"/>
                        <a:pt x="126" y="527"/>
                      </a:cubicBezTo>
                      <a:cubicBezTo>
                        <a:pt x="226" y="627"/>
                        <a:pt x="326" y="828"/>
                        <a:pt x="426" y="1053"/>
                      </a:cubicBezTo>
                      <a:cubicBezTo>
                        <a:pt x="627" y="1354"/>
                        <a:pt x="852" y="1554"/>
                        <a:pt x="1253" y="1780"/>
                      </a:cubicBezTo>
                      <a:cubicBezTo>
                        <a:pt x="1379" y="1880"/>
                        <a:pt x="1579" y="1980"/>
                        <a:pt x="1780" y="1980"/>
                      </a:cubicBezTo>
                      <a:cubicBezTo>
                        <a:pt x="1880" y="2081"/>
                        <a:pt x="2106" y="2081"/>
                        <a:pt x="2306" y="2081"/>
                      </a:cubicBezTo>
                      <a:lnTo>
                        <a:pt x="2933" y="2081"/>
                      </a:lnTo>
                      <a:cubicBezTo>
                        <a:pt x="3033" y="2081"/>
                        <a:pt x="3133" y="1980"/>
                        <a:pt x="3258" y="1980"/>
                      </a:cubicBezTo>
                      <a:cubicBezTo>
                        <a:pt x="3359" y="1980"/>
                        <a:pt x="3459" y="1880"/>
                        <a:pt x="3559" y="1880"/>
                      </a:cubicBezTo>
                      <a:cubicBezTo>
                        <a:pt x="3885" y="1680"/>
                        <a:pt x="4086" y="1354"/>
                        <a:pt x="4286" y="1153"/>
                      </a:cubicBezTo>
                      <a:cubicBezTo>
                        <a:pt x="4386" y="828"/>
                        <a:pt x="4512" y="627"/>
                        <a:pt x="4512" y="427"/>
                      </a:cubicBezTo>
                      <a:cubicBezTo>
                        <a:pt x="4612" y="301"/>
                        <a:pt x="4612" y="201"/>
                        <a:pt x="4612" y="201"/>
                      </a:cubicBezTo>
                      <a:cubicBezTo>
                        <a:pt x="4612" y="101"/>
                        <a:pt x="4512" y="0"/>
                        <a:pt x="4512" y="0"/>
                      </a:cubicBezTo>
                      <a:cubicBezTo>
                        <a:pt x="4386" y="0"/>
                        <a:pt x="4286" y="0"/>
                        <a:pt x="4286" y="101"/>
                      </a:cubicBezTo>
                      <a:cubicBezTo>
                        <a:pt x="4286" y="101"/>
                        <a:pt x="4286" y="201"/>
                        <a:pt x="4186" y="301"/>
                      </a:cubicBezTo>
                      <a:cubicBezTo>
                        <a:pt x="4086" y="427"/>
                        <a:pt x="3985" y="627"/>
                        <a:pt x="3885" y="828"/>
                      </a:cubicBezTo>
                      <a:cubicBezTo>
                        <a:pt x="3659" y="1053"/>
                        <a:pt x="3459" y="1153"/>
                        <a:pt x="3258" y="1354"/>
                      </a:cubicBezTo>
                      <a:lnTo>
                        <a:pt x="3033" y="1354"/>
                      </a:lnTo>
                      <a:cubicBezTo>
                        <a:pt x="2933" y="1454"/>
                        <a:pt x="2933" y="1454"/>
                        <a:pt x="2832" y="1454"/>
                      </a:cubicBezTo>
                      <a:lnTo>
                        <a:pt x="2406" y="1454"/>
                      </a:lnTo>
                      <a:cubicBezTo>
                        <a:pt x="2206" y="1454"/>
                        <a:pt x="2106" y="1454"/>
                        <a:pt x="1880" y="1354"/>
                      </a:cubicBezTo>
                      <a:cubicBezTo>
                        <a:pt x="1780" y="1354"/>
                        <a:pt x="1579" y="1354"/>
                        <a:pt x="1479" y="1254"/>
                      </a:cubicBezTo>
                      <a:cubicBezTo>
                        <a:pt x="1253" y="1153"/>
                        <a:pt x="1053" y="928"/>
                        <a:pt x="852" y="727"/>
                      </a:cubicBezTo>
                      <a:cubicBezTo>
                        <a:pt x="627" y="627"/>
                        <a:pt x="527" y="427"/>
                        <a:pt x="426" y="301"/>
                      </a:cubicBezTo>
                      <a:cubicBezTo>
                        <a:pt x="426" y="201"/>
                        <a:pt x="326" y="201"/>
                        <a:pt x="326" y="201"/>
                      </a:cubicBezTo>
                      <a:lnTo>
                        <a:pt x="326" y="101"/>
                      </a:lnTo>
                      <a:cubicBezTo>
                        <a:pt x="326" y="0"/>
                        <a:pt x="226" y="0"/>
                        <a:pt x="12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257" name="Google Shape;9330;p58"/>
          <p:cNvGrpSpPr/>
          <p:nvPr/>
        </p:nvGrpSpPr>
        <p:grpSpPr>
          <a:xfrm>
            <a:off x="1002536" y="1026714"/>
            <a:ext cx="1692581" cy="1700297"/>
            <a:chOff x="2261471" y="2757943"/>
            <a:chExt cx="1950932" cy="1908256"/>
          </a:xfrm>
        </p:grpSpPr>
        <p:grpSp>
          <p:nvGrpSpPr>
            <p:cNvPr id="258" name="Google Shape;9331;p58"/>
            <p:cNvGrpSpPr/>
            <p:nvPr/>
          </p:nvGrpSpPr>
          <p:grpSpPr>
            <a:xfrm flipH="1">
              <a:off x="2374340" y="2931468"/>
              <a:ext cx="1382273" cy="1722631"/>
              <a:chOff x="7445826" y="3496299"/>
              <a:chExt cx="1036653" cy="1291909"/>
            </a:xfrm>
          </p:grpSpPr>
          <p:sp>
            <p:nvSpPr>
              <p:cNvPr id="265" name="Google Shape;9332;p58"/>
              <p:cNvSpPr/>
              <p:nvPr/>
            </p:nvSpPr>
            <p:spPr>
              <a:xfrm>
                <a:off x="7621179" y="4674938"/>
                <a:ext cx="144036" cy="113064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6060" extrusionOk="0">
                    <a:moveTo>
                      <a:pt x="3880" y="0"/>
                    </a:moveTo>
                    <a:cubicBezTo>
                      <a:pt x="3806" y="0"/>
                      <a:pt x="3733" y="3"/>
                      <a:pt x="3659" y="9"/>
                    </a:cubicBezTo>
                    <a:cubicBezTo>
                      <a:pt x="2607" y="9"/>
                      <a:pt x="0" y="3142"/>
                      <a:pt x="301" y="3769"/>
                    </a:cubicBezTo>
                    <a:cubicBezTo>
                      <a:pt x="431" y="4003"/>
                      <a:pt x="614" y="4100"/>
                      <a:pt x="827" y="4100"/>
                    </a:cubicBezTo>
                    <a:cubicBezTo>
                      <a:pt x="1845" y="4100"/>
                      <a:pt x="3558" y="1889"/>
                      <a:pt x="3559" y="1889"/>
                    </a:cubicBezTo>
                    <a:lnTo>
                      <a:pt x="3559" y="1889"/>
                    </a:lnTo>
                    <a:cubicBezTo>
                      <a:pt x="3558" y="1890"/>
                      <a:pt x="1554" y="5122"/>
                      <a:pt x="2707" y="5523"/>
                    </a:cubicBezTo>
                    <a:cubicBezTo>
                      <a:pt x="2818" y="5563"/>
                      <a:pt x="2926" y="5581"/>
                      <a:pt x="3030" y="5581"/>
                    </a:cubicBezTo>
                    <a:cubicBezTo>
                      <a:pt x="4305" y="5581"/>
                      <a:pt x="5012" y="2817"/>
                      <a:pt x="5013" y="2816"/>
                    </a:cubicBezTo>
                    <a:lnTo>
                      <a:pt x="5013" y="2816"/>
                    </a:lnTo>
                    <a:cubicBezTo>
                      <a:pt x="5013" y="2817"/>
                      <a:pt x="4919" y="6060"/>
                      <a:pt x="5664" y="6060"/>
                    </a:cubicBezTo>
                    <a:cubicBezTo>
                      <a:pt x="5688" y="6060"/>
                      <a:pt x="5713" y="6056"/>
                      <a:pt x="5739" y="6049"/>
                    </a:cubicBezTo>
                    <a:cubicBezTo>
                      <a:pt x="7093" y="5849"/>
                      <a:pt x="7719" y="1989"/>
                      <a:pt x="7318" y="1563"/>
                    </a:cubicBezTo>
                    <a:cubicBezTo>
                      <a:pt x="6912" y="1157"/>
                      <a:pt x="5369" y="0"/>
                      <a:pt x="38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9333;p58"/>
              <p:cNvSpPr/>
              <p:nvPr/>
            </p:nvSpPr>
            <p:spPr>
              <a:xfrm>
                <a:off x="7956437" y="4679696"/>
                <a:ext cx="142170" cy="108512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5816" extrusionOk="0">
                    <a:moveTo>
                      <a:pt x="3670" y="0"/>
                    </a:moveTo>
                    <a:cubicBezTo>
                      <a:pt x="2283" y="0"/>
                      <a:pt x="874" y="822"/>
                      <a:pt x="501" y="1107"/>
                    </a:cubicBezTo>
                    <a:cubicBezTo>
                      <a:pt x="0" y="1508"/>
                      <a:pt x="201" y="5393"/>
                      <a:pt x="1554" y="5794"/>
                    </a:cubicBezTo>
                    <a:cubicBezTo>
                      <a:pt x="1591" y="5809"/>
                      <a:pt x="1627" y="5816"/>
                      <a:pt x="1662" y="5816"/>
                    </a:cubicBezTo>
                    <a:cubicBezTo>
                      <a:pt x="2401" y="5816"/>
                      <a:pt x="2607" y="2661"/>
                      <a:pt x="2607" y="2661"/>
                    </a:cubicBezTo>
                    <a:cubicBezTo>
                      <a:pt x="2607" y="2661"/>
                      <a:pt x="2961" y="5631"/>
                      <a:pt x="4316" y="5631"/>
                    </a:cubicBezTo>
                    <a:cubicBezTo>
                      <a:pt x="4402" y="5631"/>
                      <a:pt x="4492" y="5619"/>
                      <a:pt x="4587" y="5594"/>
                    </a:cubicBezTo>
                    <a:cubicBezTo>
                      <a:pt x="5739" y="5268"/>
                      <a:pt x="4261" y="1935"/>
                      <a:pt x="4261" y="1935"/>
                    </a:cubicBezTo>
                    <a:lnTo>
                      <a:pt x="4261" y="1935"/>
                    </a:lnTo>
                    <a:cubicBezTo>
                      <a:pt x="4261" y="1935"/>
                      <a:pt x="5808" y="4476"/>
                      <a:pt x="6770" y="4476"/>
                    </a:cubicBezTo>
                    <a:cubicBezTo>
                      <a:pt x="6931" y="4476"/>
                      <a:pt x="7075" y="4405"/>
                      <a:pt x="7193" y="4240"/>
                    </a:cubicBezTo>
                    <a:cubicBezTo>
                      <a:pt x="7619" y="3614"/>
                      <a:pt x="5313" y="155"/>
                      <a:pt x="4261" y="55"/>
                    </a:cubicBezTo>
                    <a:cubicBezTo>
                      <a:pt x="4066" y="17"/>
                      <a:pt x="3868" y="0"/>
                      <a:pt x="36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9334;p58"/>
              <p:cNvSpPr/>
              <p:nvPr/>
            </p:nvSpPr>
            <p:spPr>
              <a:xfrm>
                <a:off x="7500527" y="3696896"/>
                <a:ext cx="802440" cy="1020845"/>
              </a:xfrm>
              <a:custGeom>
                <a:avLst/>
                <a:gdLst/>
                <a:ahLst/>
                <a:cxnLst/>
                <a:rect l="l" t="t" r="r" b="b"/>
                <a:pathLst>
                  <a:path w="43009" h="54715" extrusionOk="0">
                    <a:moveTo>
                      <a:pt x="14412" y="1"/>
                    </a:moveTo>
                    <a:cubicBezTo>
                      <a:pt x="14412" y="1"/>
                      <a:pt x="13034" y="201"/>
                      <a:pt x="11580" y="427"/>
                    </a:cubicBezTo>
                    <a:cubicBezTo>
                      <a:pt x="2181" y="7194"/>
                      <a:pt x="5414" y="19625"/>
                      <a:pt x="5414" y="19625"/>
                    </a:cubicBezTo>
                    <a:cubicBezTo>
                      <a:pt x="5414" y="19625"/>
                      <a:pt x="1" y="23810"/>
                      <a:pt x="627" y="36242"/>
                    </a:cubicBezTo>
                    <a:cubicBezTo>
                      <a:pt x="1354" y="48447"/>
                      <a:pt x="10527" y="54713"/>
                      <a:pt x="18798" y="54713"/>
                    </a:cubicBezTo>
                    <a:cubicBezTo>
                      <a:pt x="18943" y="54714"/>
                      <a:pt x="19089" y="54715"/>
                      <a:pt x="19235" y="54715"/>
                    </a:cubicBezTo>
                    <a:cubicBezTo>
                      <a:pt x="29563" y="54715"/>
                      <a:pt x="41468" y="51158"/>
                      <a:pt x="42382" y="35515"/>
                    </a:cubicBezTo>
                    <a:cubicBezTo>
                      <a:pt x="43009" y="25991"/>
                      <a:pt x="38723" y="19951"/>
                      <a:pt x="38723" y="19951"/>
                    </a:cubicBezTo>
                    <a:cubicBezTo>
                      <a:pt x="42382" y="11179"/>
                      <a:pt x="37996" y="3860"/>
                      <a:pt x="35289" y="1981"/>
                    </a:cubicBezTo>
                    <a:cubicBezTo>
                      <a:pt x="34663" y="1680"/>
                      <a:pt x="34237" y="1354"/>
                      <a:pt x="33936" y="1053"/>
                    </a:cubicBezTo>
                    <a:cubicBezTo>
                      <a:pt x="33936" y="1053"/>
                      <a:pt x="33889" y="1050"/>
                      <a:pt x="33801" y="1050"/>
                    </a:cubicBezTo>
                    <a:cubicBezTo>
                      <a:pt x="32727" y="1050"/>
                      <a:pt x="25521" y="1500"/>
                      <a:pt x="22232" y="13359"/>
                    </a:cubicBezTo>
                    <a:cubicBezTo>
                      <a:pt x="22232" y="13359"/>
                      <a:pt x="21705" y="13685"/>
                      <a:pt x="21179" y="13685"/>
                    </a:cubicBezTo>
                    <a:cubicBezTo>
                      <a:pt x="20678" y="13685"/>
                      <a:pt x="20452" y="13058"/>
                      <a:pt x="20452" y="13058"/>
                    </a:cubicBezTo>
                    <a:cubicBezTo>
                      <a:pt x="20252" y="2808"/>
                      <a:pt x="15440" y="201"/>
                      <a:pt x="14412" y="1"/>
                    </a:cubicBezTo>
                    <a:close/>
                  </a:path>
                </a:pathLst>
              </a:custGeom>
              <a:solidFill>
                <a:srgbClr val="D986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9335;p58"/>
              <p:cNvSpPr/>
              <p:nvPr/>
            </p:nvSpPr>
            <p:spPr>
              <a:xfrm>
                <a:off x="7581944" y="3594154"/>
                <a:ext cx="713444" cy="358093"/>
              </a:xfrm>
              <a:custGeom>
                <a:avLst/>
                <a:gdLst/>
                <a:ahLst/>
                <a:cxnLst/>
                <a:rect l="l" t="t" r="r" b="b"/>
                <a:pathLst>
                  <a:path w="38239" h="19193" extrusionOk="0">
                    <a:moveTo>
                      <a:pt x="2945" y="1"/>
                    </a:moveTo>
                    <a:cubicBezTo>
                      <a:pt x="1289" y="1"/>
                      <a:pt x="1" y="501"/>
                      <a:pt x="223" y="1548"/>
                    </a:cubicBezTo>
                    <a:cubicBezTo>
                      <a:pt x="424" y="2275"/>
                      <a:pt x="1151" y="2575"/>
                      <a:pt x="1903" y="2575"/>
                    </a:cubicBezTo>
                    <a:cubicBezTo>
                      <a:pt x="1151" y="3202"/>
                      <a:pt x="649" y="4054"/>
                      <a:pt x="1050" y="4555"/>
                    </a:cubicBezTo>
                    <a:cubicBezTo>
                      <a:pt x="1216" y="4823"/>
                      <a:pt x="1510" y="4928"/>
                      <a:pt x="1855" y="4928"/>
                    </a:cubicBezTo>
                    <a:cubicBezTo>
                      <a:pt x="2190" y="4928"/>
                      <a:pt x="2572" y="4829"/>
                      <a:pt x="2930" y="4681"/>
                    </a:cubicBezTo>
                    <a:lnTo>
                      <a:pt x="2930" y="5182"/>
                    </a:lnTo>
                    <a:cubicBezTo>
                      <a:pt x="3153" y="5835"/>
                      <a:pt x="4201" y="6040"/>
                      <a:pt x="5444" y="6040"/>
                    </a:cubicBezTo>
                    <a:cubicBezTo>
                      <a:pt x="6014" y="6040"/>
                      <a:pt x="6625" y="5997"/>
                      <a:pt x="7216" y="5934"/>
                    </a:cubicBezTo>
                    <a:cubicBezTo>
                      <a:pt x="8670" y="5708"/>
                      <a:pt x="10048" y="5508"/>
                      <a:pt x="10048" y="5508"/>
                    </a:cubicBezTo>
                    <a:cubicBezTo>
                      <a:pt x="11076" y="5708"/>
                      <a:pt x="15888" y="8315"/>
                      <a:pt x="16088" y="18565"/>
                    </a:cubicBezTo>
                    <a:cubicBezTo>
                      <a:pt x="16088" y="18565"/>
                      <a:pt x="16314" y="19192"/>
                      <a:pt x="16815" y="19192"/>
                    </a:cubicBezTo>
                    <a:cubicBezTo>
                      <a:pt x="17341" y="19192"/>
                      <a:pt x="17868" y="18866"/>
                      <a:pt x="17868" y="18866"/>
                    </a:cubicBezTo>
                    <a:cubicBezTo>
                      <a:pt x="21157" y="7007"/>
                      <a:pt x="28363" y="6557"/>
                      <a:pt x="29437" y="6557"/>
                    </a:cubicBezTo>
                    <a:cubicBezTo>
                      <a:pt x="29525" y="6557"/>
                      <a:pt x="29572" y="6560"/>
                      <a:pt x="29572" y="6560"/>
                    </a:cubicBezTo>
                    <a:cubicBezTo>
                      <a:pt x="29873" y="6861"/>
                      <a:pt x="30299" y="7187"/>
                      <a:pt x="30925" y="7488"/>
                    </a:cubicBezTo>
                    <a:cubicBezTo>
                      <a:pt x="31929" y="8059"/>
                      <a:pt x="33185" y="8535"/>
                      <a:pt x="34113" y="8535"/>
                    </a:cubicBezTo>
                    <a:cubicBezTo>
                      <a:pt x="34528" y="8535"/>
                      <a:pt x="34878" y="8439"/>
                      <a:pt x="35111" y="8215"/>
                    </a:cubicBezTo>
                    <a:cubicBezTo>
                      <a:pt x="35311" y="8014"/>
                      <a:pt x="35311" y="7814"/>
                      <a:pt x="35211" y="7488"/>
                    </a:cubicBezTo>
                    <a:lnTo>
                      <a:pt x="35211" y="7488"/>
                    </a:lnTo>
                    <a:cubicBezTo>
                      <a:pt x="35326" y="7500"/>
                      <a:pt x="35442" y="7506"/>
                      <a:pt x="35557" y="7506"/>
                    </a:cubicBezTo>
                    <a:cubicBezTo>
                      <a:pt x="36365" y="7506"/>
                      <a:pt x="37128" y="7197"/>
                      <a:pt x="37391" y="6560"/>
                    </a:cubicBezTo>
                    <a:cubicBezTo>
                      <a:pt x="37617" y="5808"/>
                      <a:pt x="37191" y="5082"/>
                      <a:pt x="36564" y="4555"/>
                    </a:cubicBezTo>
                    <a:cubicBezTo>
                      <a:pt x="37391" y="4455"/>
                      <a:pt x="38018" y="4154"/>
                      <a:pt x="38118" y="3728"/>
                    </a:cubicBezTo>
                    <a:cubicBezTo>
                      <a:pt x="38239" y="2933"/>
                      <a:pt x="37548" y="1743"/>
                      <a:pt x="34527" y="1743"/>
                    </a:cubicBezTo>
                    <a:cubicBezTo>
                      <a:pt x="34408" y="1743"/>
                      <a:pt x="34285" y="1745"/>
                      <a:pt x="34158" y="1748"/>
                    </a:cubicBezTo>
                    <a:cubicBezTo>
                      <a:pt x="30725" y="1849"/>
                      <a:pt x="28319" y="5082"/>
                      <a:pt x="28319" y="5082"/>
                    </a:cubicBezTo>
                    <a:cubicBezTo>
                      <a:pt x="28319" y="5082"/>
                      <a:pt x="24033" y="2801"/>
                      <a:pt x="18920" y="2575"/>
                    </a:cubicBezTo>
                    <a:cubicBezTo>
                      <a:pt x="18668" y="2566"/>
                      <a:pt x="18420" y="2561"/>
                      <a:pt x="18178" y="2561"/>
                    </a:cubicBezTo>
                    <a:cubicBezTo>
                      <a:pt x="13399" y="2561"/>
                      <a:pt x="10675" y="4355"/>
                      <a:pt x="10675" y="4355"/>
                    </a:cubicBezTo>
                    <a:cubicBezTo>
                      <a:pt x="10675" y="4355"/>
                      <a:pt x="10148" y="2901"/>
                      <a:pt x="7542" y="1222"/>
                    </a:cubicBezTo>
                    <a:cubicBezTo>
                      <a:pt x="6284" y="420"/>
                      <a:pt x="4460" y="1"/>
                      <a:pt x="2945" y="1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9336;p58"/>
              <p:cNvSpPr/>
              <p:nvPr/>
            </p:nvSpPr>
            <p:spPr>
              <a:xfrm>
                <a:off x="7866680" y="3929397"/>
                <a:ext cx="58435" cy="123886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6640" extrusionOk="0">
                    <a:moveTo>
                      <a:pt x="1615" y="0"/>
                    </a:moveTo>
                    <a:cubicBezTo>
                      <a:pt x="1040" y="0"/>
                      <a:pt x="185" y="778"/>
                      <a:pt x="99" y="1850"/>
                    </a:cubicBezTo>
                    <a:cubicBezTo>
                      <a:pt x="0" y="2368"/>
                      <a:pt x="413" y="6639"/>
                      <a:pt x="809" y="6639"/>
                    </a:cubicBezTo>
                    <a:cubicBezTo>
                      <a:pt x="815" y="6639"/>
                      <a:pt x="820" y="6638"/>
                      <a:pt x="826" y="6637"/>
                    </a:cubicBezTo>
                    <a:cubicBezTo>
                      <a:pt x="1152" y="6637"/>
                      <a:pt x="2706" y="3103"/>
                      <a:pt x="2806" y="2576"/>
                    </a:cubicBezTo>
                    <a:cubicBezTo>
                      <a:pt x="3132" y="1424"/>
                      <a:pt x="2706" y="596"/>
                      <a:pt x="1879" y="70"/>
                    </a:cubicBezTo>
                    <a:cubicBezTo>
                      <a:pt x="1802" y="23"/>
                      <a:pt x="1713" y="0"/>
                      <a:pt x="1615" y="0"/>
                    </a:cubicBezTo>
                    <a:close/>
                  </a:path>
                </a:pathLst>
              </a:custGeom>
              <a:solidFill>
                <a:srgbClr val="2D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0" name="Google Shape;9337;p58"/>
              <p:cNvSpPr/>
              <p:nvPr/>
            </p:nvSpPr>
            <p:spPr>
              <a:xfrm>
                <a:off x="7975597" y="3915274"/>
                <a:ext cx="39293" cy="40692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181" extrusionOk="0">
                    <a:moveTo>
                      <a:pt x="1053" y="0"/>
                    </a:moveTo>
                    <a:cubicBezTo>
                      <a:pt x="427" y="0"/>
                      <a:pt x="1" y="401"/>
                      <a:pt x="1" y="1028"/>
                    </a:cubicBezTo>
                    <a:cubicBezTo>
                      <a:pt x="1" y="1654"/>
                      <a:pt x="427" y="2181"/>
                      <a:pt x="1053" y="2181"/>
                    </a:cubicBezTo>
                    <a:cubicBezTo>
                      <a:pt x="1680" y="2181"/>
                      <a:pt x="2106" y="1654"/>
                      <a:pt x="2106" y="1028"/>
                    </a:cubicBezTo>
                    <a:cubicBezTo>
                      <a:pt x="2106" y="401"/>
                      <a:pt x="1680" y="0"/>
                      <a:pt x="1053" y="0"/>
                    </a:cubicBezTo>
                    <a:close/>
                  </a:path>
                </a:pathLst>
              </a:custGeom>
              <a:solidFill>
                <a:srgbClr val="2D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9338;p58"/>
              <p:cNvSpPr/>
              <p:nvPr/>
            </p:nvSpPr>
            <p:spPr>
              <a:xfrm>
                <a:off x="7784834" y="3899359"/>
                <a:ext cx="40692" cy="39311"/>
              </a:xfrm>
              <a:custGeom>
                <a:avLst/>
                <a:gdLst/>
                <a:ahLst/>
                <a:cxnLst/>
                <a:rect l="l" t="t" r="r" b="b"/>
                <a:pathLst>
                  <a:path w="2181" h="2107" extrusionOk="0">
                    <a:moveTo>
                      <a:pt x="1053" y="1"/>
                    </a:moveTo>
                    <a:cubicBezTo>
                      <a:pt x="426" y="1"/>
                      <a:pt x="0" y="427"/>
                      <a:pt x="0" y="1054"/>
                    </a:cubicBezTo>
                    <a:cubicBezTo>
                      <a:pt x="0" y="1680"/>
                      <a:pt x="426" y="2106"/>
                      <a:pt x="1053" y="2106"/>
                    </a:cubicBezTo>
                    <a:cubicBezTo>
                      <a:pt x="1679" y="2106"/>
                      <a:pt x="2180" y="1680"/>
                      <a:pt x="2180" y="1054"/>
                    </a:cubicBezTo>
                    <a:cubicBezTo>
                      <a:pt x="2180" y="427"/>
                      <a:pt x="1679" y="1"/>
                      <a:pt x="1053" y="1"/>
                    </a:cubicBezTo>
                    <a:close/>
                  </a:path>
                </a:pathLst>
              </a:custGeom>
              <a:solidFill>
                <a:srgbClr val="2D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9339;p58"/>
              <p:cNvSpPr/>
              <p:nvPr/>
            </p:nvSpPr>
            <p:spPr>
              <a:xfrm>
                <a:off x="7656234" y="3938650"/>
                <a:ext cx="148252" cy="147786"/>
              </a:xfrm>
              <a:custGeom>
                <a:avLst/>
                <a:gdLst/>
                <a:ahLst/>
                <a:cxnLst/>
                <a:rect l="l" t="t" r="r" b="b"/>
                <a:pathLst>
                  <a:path w="7946" h="7921" extrusionOk="0">
                    <a:moveTo>
                      <a:pt x="3961" y="0"/>
                    </a:moveTo>
                    <a:cubicBezTo>
                      <a:pt x="1780" y="0"/>
                      <a:pt x="1" y="1755"/>
                      <a:pt x="1" y="3960"/>
                    </a:cubicBezTo>
                    <a:cubicBezTo>
                      <a:pt x="1" y="6141"/>
                      <a:pt x="1780" y="7920"/>
                      <a:pt x="3961" y="7920"/>
                    </a:cubicBezTo>
                    <a:cubicBezTo>
                      <a:pt x="6166" y="7920"/>
                      <a:pt x="7946" y="6141"/>
                      <a:pt x="7946" y="3960"/>
                    </a:cubicBezTo>
                    <a:cubicBezTo>
                      <a:pt x="7946" y="1755"/>
                      <a:pt x="6166" y="0"/>
                      <a:pt x="3961" y="0"/>
                    </a:cubicBezTo>
                    <a:close/>
                  </a:path>
                </a:pathLst>
              </a:custGeom>
              <a:solidFill>
                <a:srgbClr val="D564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9340;p58"/>
              <p:cNvSpPr/>
              <p:nvPr/>
            </p:nvSpPr>
            <p:spPr>
              <a:xfrm>
                <a:off x="8000858" y="3957811"/>
                <a:ext cx="148234" cy="148252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7946" extrusionOk="0">
                    <a:moveTo>
                      <a:pt x="3985" y="1"/>
                    </a:moveTo>
                    <a:cubicBezTo>
                      <a:pt x="1779" y="1"/>
                      <a:pt x="0" y="1780"/>
                      <a:pt x="0" y="3986"/>
                    </a:cubicBezTo>
                    <a:cubicBezTo>
                      <a:pt x="0" y="6166"/>
                      <a:pt x="1779" y="7946"/>
                      <a:pt x="3985" y="7946"/>
                    </a:cubicBezTo>
                    <a:cubicBezTo>
                      <a:pt x="6165" y="7946"/>
                      <a:pt x="7945" y="6166"/>
                      <a:pt x="7945" y="3986"/>
                    </a:cubicBezTo>
                    <a:cubicBezTo>
                      <a:pt x="7945" y="1780"/>
                      <a:pt x="6165" y="1"/>
                      <a:pt x="3985" y="1"/>
                    </a:cubicBezTo>
                    <a:close/>
                  </a:path>
                </a:pathLst>
              </a:custGeom>
              <a:solidFill>
                <a:srgbClr val="D564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9341;p58"/>
              <p:cNvSpPr/>
              <p:nvPr/>
            </p:nvSpPr>
            <p:spPr>
              <a:xfrm>
                <a:off x="7736271" y="3811691"/>
                <a:ext cx="100620" cy="57726"/>
              </a:xfrm>
              <a:custGeom>
                <a:avLst/>
                <a:gdLst/>
                <a:ahLst/>
                <a:cxnLst/>
                <a:rect l="l" t="t" r="r" b="b"/>
                <a:pathLst>
                  <a:path w="5393" h="3094" extrusionOk="0">
                    <a:moveTo>
                      <a:pt x="2082" y="0"/>
                    </a:moveTo>
                    <a:cubicBezTo>
                      <a:pt x="1760" y="0"/>
                      <a:pt x="1469" y="95"/>
                      <a:pt x="1250" y="314"/>
                    </a:cubicBezTo>
                    <a:cubicBezTo>
                      <a:pt x="0" y="1484"/>
                      <a:pt x="2486" y="3093"/>
                      <a:pt x="3938" y="3093"/>
                    </a:cubicBezTo>
                    <a:cubicBezTo>
                      <a:pt x="4321" y="3093"/>
                      <a:pt x="4632" y="2982"/>
                      <a:pt x="4783" y="2720"/>
                    </a:cubicBezTo>
                    <a:cubicBezTo>
                      <a:pt x="5392" y="1705"/>
                      <a:pt x="3454" y="0"/>
                      <a:pt x="2082" y="0"/>
                    </a:cubicBezTo>
                    <a:close/>
                  </a:path>
                </a:pathLst>
              </a:custGeom>
              <a:solidFill>
                <a:srgbClr val="ECBB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9342;p58"/>
              <p:cNvSpPr/>
              <p:nvPr/>
            </p:nvSpPr>
            <p:spPr>
              <a:xfrm>
                <a:off x="7968097" y="3822643"/>
                <a:ext cx="98773" cy="54312"/>
              </a:xfrm>
              <a:custGeom>
                <a:avLst/>
                <a:gdLst/>
                <a:ahLst/>
                <a:cxnLst/>
                <a:rect l="l" t="t" r="r" b="b"/>
                <a:pathLst>
                  <a:path w="5294" h="2911" extrusionOk="0">
                    <a:moveTo>
                      <a:pt x="3228" y="1"/>
                    </a:moveTo>
                    <a:cubicBezTo>
                      <a:pt x="1867" y="1"/>
                      <a:pt x="0" y="1405"/>
                      <a:pt x="403" y="2459"/>
                    </a:cubicBezTo>
                    <a:cubicBezTo>
                      <a:pt x="560" y="2774"/>
                      <a:pt x="971" y="2910"/>
                      <a:pt x="1475" y="2910"/>
                    </a:cubicBezTo>
                    <a:cubicBezTo>
                      <a:pt x="2972" y="2910"/>
                      <a:pt x="5294" y="1710"/>
                      <a:pt x="4262" y="454"/>
                    </a:cubicBezTo>
                    <a:cubicBezTo>
                      <a:pt x="4020" y="135"/>
                      <a:pt x="3648" y="1"/>
                      <a:pt x="3228" y="1"/>
                    </a:cubicBezTo>
                    <a:close/>
                  </a:path>
                </a:pathLst>
              </a:custGeom>
              <a:solidFill>
                <a:srgbClr val="ECBB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9343;p58"/>
              <p:cNvSpPr/>
              <p:nvPr/>
            </p:nvSpPr>
            <p:spPr>
              <a:xfrm>
                <a:off x="7445826" y="4063016"/>
                <a:ext cx="377852" cy="604615"/>
              </a:xfrm>
              <a:custGeom>
                <a:avLst/>
                <a:gdLst/>
                <a:ahLst/>
                <a:cxnLst/>
                <a:rect l="l" t="t" r="r" b="b"/>
                <a:pathLst>
                  <a:path w="20252" h="32406" extrusionOk="0">
                    <a:moveTo>
                      <a:pt x="8346" y="1"/>
                    </a:moveTo>
                    <a:cubicBezTo>
                      <a:pt x="1" y="3660"/>
                      <a:pt x="201" y="24537"/>
                      <a:pt x="8246" y="31856"/>
                    </a:cubicBezTo>
                    <a:cubicBezTo>
                      <a:pt x="8571" y="32162"/>
                      <a:pt x="8888" y="32288"/>
                      <a:pt x="9190" y="32288"/>
                    </a:cubicBezTo>
                    <a:cubicBezTo>
                      <a:pt x="10541" y="32288"/>
                      <a:pt x="11580" y="29775"/>
                      <a:pt x="11580" y="29775"/>
                    </a:cubicBezTo>
                    <a:cubicBezTo>
                      <a:pt x="11580" y="29775"/>
                      <a:pt x="12131" y="31783"/>
                      <a:pt x="13420" y="31783"/>
                    </a:cubicBezTo>
                    <a:cubicBezTo>
                      <a:pt x="13505" y="31783"/>
                      <a:pt x="13593" y="31774"/>
                      <a:pt x="13685" y="31755"/>
                    </a:cubicBezTo>
                    <a:cubicBezTo>
                      <a:pt x="15038" y="31329"/>
                      <a:pt x="15138" y="28623"/>
                      <a:pt x="15138" y="28623"/>
                    </a:cubicBezTo>
                    <a:cubicBezTo>
                      <a:pt x="15138" y="28623"/>
                      <a:pt x="15490" y="32406"/>
                      <a:pt x="16887" y="32406"/>
                    </a:cubicBezTo>
                    <a:cubicBezTo>
                      <a:pt x="17029" y="32406"/>
                      <a:pt x="17181" y="32367"/>
                      <a:pt x="17344" y="32282"/>
                    </a:cubicBezTo>
                    <a:cubicBezTo>
                      <a:pt x="19524" y="31029"/>
                      <a:pt x="20251" y="22783"/>
                      <a:pt x="17645" y="13785"/>
                    </a:cubicBezTo>
                    <a:cubicBezTo>
                      <a:pt x="15138" y="4813"/>
                      <a:pt x="8346" y="1"/>
                      <a:pt x="8346" y="1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9344;p58"/>
              <p:cNvSpPr/>
              <p:nvPr/>
            </p:nvSpPr>
            <p:spPr>
              <a:xfrm>
                <a:off x="7880206" y="4069098"/>
                <a:ext cx="524220" cy="629448"/>
              </a:xfrm>
              <a:custGeom>
                <a:avLst/>
                <a:gdLst/>
                <a:ahLst/>
                <a:cxnLst/>
                <a:rect l="l" t="t" r="r" b="b"/>
                <a:pathLst>
                  <a:path w="28097" h="33737" extrusionOk="0">
                    <a:moveTo>
                      <a:pt x="18372" y="1"/>
                    </a:moveTo>
                    <a:cubicBezTo>
                      <a:pt x="18372" y="1"/>
                      <a:pt x="16492" y="2081"/>
                      <a:pt x="12006" y="6667"/>
                    </a:cubicBezTo>
                    <a:cubicBezTo>
                      <a:pt x="7845" y="11053"/>
                      <a:pt x="4387" y="14512"/>
                      <a:pt x="2206" y="20978"/>
                    </a:cubicBezTo>
                    <a:cubicBezTo>
                      <a:pt x="1" y="27470"/>
                      <a:pt x="2507" y="33735"/>
                      <a:pt x="3560" y="33735"/>
                    </a:cubicBezTo>
                    <a:cubicBezTo>
                      <a:pt x="3570" y="33736"/>
                      <a:pt x="3581" y="33737"/>
                      <a:pt x="3592" y="33737"/>
                    </a:cubicBezTo>
                    <a:cubicBezTo>
                      <a:pt x="4624" y="33737"/>
                      <a:pt x="6367" y="29023"/>
                      <a:pt x="6367" y="29023"/>
                    </a:cubicBezTo>
                    <a:cubicBezTo>
                      <a:pt x="6367" y="29023"/>
                      <a:pt x="6367" y="32526"/>
                      <a:pt x="8368" y="32526"/>
                    </a:cubicBezTo>
                    <a:cubicBezTo>
                      <a:pt x="8495" y="32526"/>
                      <a:pt x="8630" y="32512"/>
                      <a:pt x="8773" y="32482"/>
                    </a:cubicBezTo>
                    <a:cubicBezTo>
                      <a:pt x="11079" y="31856"/>
                      <a:pt x="11705" y="28497"/>
                      <a:pt x="11705" y="28497"/>
                    </a:cubicBezTo>
                    <a:cubicBezTo>
                      <a:pt x="11705" y="28497"/>
                      <a:pt x="12438" y="31364"/>
                      <a:pt x="14700" y="31364"/>
                    </a:cubicBezTo>
                    <a:cubicBezTo>
                      <a:pt x="14840" y="31364"/>
                      <a:pt x="14987" y="31353"/>
                      <a:pt x="15139" y="31329"/>
                    </a:cubicBezTo>
                    <a:cubicBezTo>
                      <a:pt x="18171" y="30703"/>
                      <a:pt x="28096" y="15239"/>
                      <a:pt x="18372" y="1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9345;p58"/>
              <p:cNvSpPr/>
              <p:nvPr/>
            </p:nvSpPr>
            <p:spPr>
              <a:xfrm>
                <a:off x="7580022" y="4536692"/>
                <a:ext cx="23397" cy="3961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2123" extrusionOk="0">
                    <a:moveTo>
                      <a:pt x="326" y="1"/>
                    </a:moveTo>
                    <a:cubicBezTo>
                      <a:pt x="126" y="101"/>
                      <a:pt x="1" y="201"/>
                      <a:pt x="1" y="402"/>
                    </a:cubicBezTo>
                    <a:lnTo>
                      <a:pt x="1" y="727"/>
                    </a:lnTo>
                    <a:lnTo>
                      <a:pt x="1" y="928"/>
                    </a:lnTo>
                    <a:lnTo>
                      <a:pt x="1" y="1254"/>
                    </a:lnTo>
                    <a:cubicBezTo>
                      <a:pt x="1" y="1354"/>
                      <a:pt x="1" y="1354"/>
                      <a:pt x="126" y="1454"/>
                    </a:cubicBezTo>
                    <a:cubicBezTo>
                      <a:pt x="126" y="1554"/>
                      <a:pt x="126" y="1655"/>
                      <a:pt x="226" y="1655"/>
                    </a:cubicBezTo>
                    <a:cubicBezTo>
                      <a:pt x="226" y="1780"/>
                      <a:pt x="326" y="1880"/>
                      <a:pt x="326" y="1880"/>
                    </a:cubicBezTo>
                    <a:lnTo>
                      <a:pt x="427" y="1980"/>
                    </a:lnTo>
                    <a:cubicBezTo>
                      <a:pt x="527" y="2081"/>
                      <a:pt x="527" y="2081"/>
                      <a:pt x="627" y="2081"/>
                    </a:cubicBezTo>
                    <a:cubicBezTo>
                      <a:pt x="664" y="2110"/>
                      <a:pt x="707" y="2122"/>
                      <a:pt x="752" y="2122"/>
                    </a:cubicBezTo>
                    <a:cubicBezTo>
                      <a:pt x="861" y="2122"/>
                      <a:pt x="982" y="2051"/>
                      <a:pt x="1053" y="1980"/>
                    </a:cubicBezTo>
                    <a:cubicBezTo>
                      <a:pt x="1153" y="1880"/>
                      <a:pt x="1153" y="1880"/>
                      <a:pt x="1153" y="1780"/>
                    </a:cubicBezTo>
                    <a:lnTo>
                      <a:pt x="1153" y="1655"/>
                    </a:lnTo>
                    <a:cubicBezTo>
                      <a:pt x="1254" y="1554"/>
                      <a:pt x="1254" y="1554"/>
                      <a:pt x="1254" y="1454"/>
                    </a:cubicBezTo>
                    <a:lnTo>
                      <a:pt x="1254" y="1254"/>
                    </a:lnTo>
                    <a:cubicBezTo>
                      <a:pt x="1254" y="1153"/>
                      <a:pt x="1153" y="1028"/>
                      <a:pt x="1153" y="928"/>
                    </a:cubicBezTo>
                    <a:cubicBezTo>
                      <a:pt x="1153" y="828"/>
                      <a:pt x="1053" y="727"/>
                      <a:pt x="1053" y="627"/>
                    </a:cubicBezTo>
                    <a:cubicBezTo>
                      <a:pt x="953" y="627"/>
                      <a:pt x="953" y="527"/>
                      <a:pt x="953" y="527"/>
                    </a:cubicBezTo>
                    <a:cubicBezTo>
                      <a:pt x="853" y="402"/>
                      <a:pt x="752" y="301"/>
                      <a:pt x="752" y="201"/>
                    </a:cubicBezTo>
                    <a:cubicBezTo>
                      <a:pt x="627" y="1"/>
                      <a:pt x="427" y="1"/>
                      <a:pt x="32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9346;p58"/>
              <p:cNvSpPr/>
              <p:nvPr/>
            </p:nvSpPr>
            <p:spPr>
              <a:xfrm>
                <a:off x="7626776" y="4536692"/>
                <a:ext cx="29479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1981" extrusionOk="0">
                    <a:moveTo>
                      <a:pt x="627" y="1"/>
                    </a:moveTo>
                    <a:cubicBezTo>
                      <a:pt x="527" y="1"/>
                      <a:pt x="527" y="1"/>
                      <a:pt x="427" y="101"/>
                    </a:cubicBezTo>
                    <a:cubicBezTo>
                      <a:pt x="327" y="101"/>
                      <a:pt x="327" y="101"/>
                      <a:pt x="226" y="201"/>
                    </a:cubicBezTo>
                    <a:cubicBezTo>
                      <a:pt x="226" y="301"/>
                      <a:pt x="126" y="301"/>
                      <a:pt x="126" y="402"/>
                    </a:cubicBezTo>
                    <a:lnTo>
                      <a:pt x="126" y="527"/>
                    </a:lnTo>
                    <a:cubicBezTo>
                      <a:pt x="1" y="627"/>
                      <a:pt x="1" y="727"/>
                      <a:pt x="126" y="828"/>
                    </a:cubicBezTo>
                    <a:lnTo>
                      <a:pt x="126" y="928"/>
                    </a:lnTo>
                    <a:cubicBezTo>
                      <a:pt x="126" y="1028"/>
                      <a:pt x="126" y="1153"/>
                      <a:pt x="226" y="1153"/>
                    </a:cubicBezTo>
                    <a:cubicBezTo>
                      <a:pt x="226" y="1254"/>
                      <a:pt x="226" y="1354"/>
                      <a:pt x="327" y="1454"/>
                    </a:cubicBezTo>
                    <a:lnTo>
                      <a:pt x="327" y="1554"/>
                    </a:lnTo>
                    <a:cubicBezTo>
                      <a:pt x="427" y="1780"/>
                      <a:pt x="527" y="1880"/>
                      <a:pt x="753" y="1880"/>
                    </a:cubicBezTo>
                    <a:cubicBezTo>
                      <a:pt x="853" y="1980"/>
                      <a:pt x="953" y="1980"/>
                      <a:pt x="1053" y="1980"/>
                    </a:cubicBezTo>
                    <a:lnTo>
                      <a:pt x="1254" y="1980"/>
                    </a:lnTo>
                    <a:cubicBezTo>
                      <a:pt x="1254" y="1980"/>
                      <a:pt x="1379" y="1880"/>
                      <a:pt x="1480" y="1880"/>
                    </a:cubicBezTo>
                    <a:cubicBezTo>
                      <a:pt x="1480" y="1780"/>
                      <a:pt x="1580" y="1655"/>
                      <a:pt x="1580" y="1554"/>
                    </a:cubicBezTo>
                    <a:lnTo>
                      <a:pt x="1580" y="1354"/>
                    </a:lnTo>
                    <a:lnTo>
                      <a:pt x="1580" y="1254"/>
                    </a:lnTo>
                    <a:lnTo>
                      <a:pt x="1580" y="1028"/>
                    </a:lnTo>
                    <a:cubicBezTo>
                      <a:pt x="1580" y="1028"/>
                      <a:pt x="1580" y="928"/>
                      <a:pt x="1480" y="928"/>
                    </a:cubicBezTo>
                    <a:cubicBezTo>
                      <a:pt x="1480" y="828"/>
                      <a:pt x="1480" y="727"/>
                      <a:pt x="1379" y="627"/>
                    </a:cubicBezTo>
                    <a:cubicBezTo>
                      <a:pt x="1379" y="627"/>
                      <a:pt x="1254" y="527"/>
                      <a:pt x="1254" y="402"/>
                    </a:cubicBezTo>
                    <a:lnTo>
                      <a:pt x="1154" y="301"/>
                    </a:lnTo>
                    <a:lnTo>
                      <a:pt x="953" y="101"/>
                    </a:lnTo>
                    <a:cubicBezTo>
                      <a:pt x="853" y="101"/>
                      <a:pt x="753" y="1"/>
                      <a:pt x="6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9347;p58"/>
              <p:cNvSpPr/>
              <p:nvPr/>
            </p:nvSpPr>
            <p:spPr>
              <a:xfrm>
                <a:off x="7681495" y="4505367"/>
                <a:ext cx="23397" cy="3321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780" extrusionOk="0">
                    <a:moveTo>
                      <a:pt x="326" y="0"/>
                    </a:moveTo>
                    <a:cubicBezTo>
                      <a:pt x="201" y="0"/>
                      <a:pt x="201" y="101"/>
                      <a:pt x="100" y="101"/>
                    </a:cubicBezTo>
                    <a:cubicBezTo>
                      <a:pt x="100" y="201"/>
                      <a:pt x="0" y="201"/>
                      <a:pt x="0" y="326"/>
                    </a:cubicBezTo>
                    <a:lnTo>
                      <a:pt x="0" y="627"/>
                    </a:lnTo>
                    <a:lnTo>
                      <a:pt x="0" y="827"/>
                    </a:lnTo>
                    <a:lnTo>
                      <a:pt x="0" y="953"/>
                    </a:lnTo>
                    <a:cubicBezTo>
                      <a:pt x="0" y="1053"/>
                      <a:pt x="0" y="1153"/>
                      <a:pt x="100" y="1253"/>
                    </a:cubicBezTo>
                    <a:lnTo>
                      <a:pt x="100" y="1454"/>
                    </a:lnTo>
                    <a:cubicBezTo>
                      <a:pt x="201" y="1579"/>
                      <a:pt x="326" y="1680"/>
                      <a:pt x="426" y="1680"/>
                    </a:cubicBezTo>
                    <a:cubicBezTo>
                      <a:pt x="526" y="1780"/>
                      <a:pt x="727" y="1780"/>
                      <a:pt x="827" y="1780"/>
                    </a:cubicBezTo>
                    <a:cubicBezTo>
                      <a:pt x="953" y="1680"/>
                      <a:pt x="1053" y="1680"/>
                      <a:pt x="1153" y="1454"/>
                    </a:cubicBezTo>
                    <a:cubicBezTo>
                      <a:pt x="1253" y="1354"/>
                      <a:pt x="1253" y="1253"/>
                      <a:pt x="1253" y="1153"/>
                    </a:cubicBezTo>
                    <a:lnTo>
                      <a:pt x="1253" y="953"/>
                    </a:lnTo>
                    <a:cubicBezTo>
                      <a:pt x="1153" y="827"/>
                      <a:pt x="1153" y="627"/>
                      <a:pt x="1053" y="527"/>
                    </a:cubicBezTo>
                    <a:cubicBezTo>
                      <a:pt x="1053" y="527"/>
                      <a:pt x="1053" y="426"/>
                      <a:pt x="953" y="426"/>
                    </a:cubicBezTo>
                    <a:cubicBezTo>
                      <a:pt x="953" y="326"/>
                      <a:pt x="827" y="201"/>
                      <a:pt x="827" y="101"/>
                    </a:cubicBezTo>
                    <a:cubicBezTo>
                      <a:pt x="627" y="0"/>
                      <a:pt x="526" y="0"/>
                      <a:pt x="326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9348;p58"/>
              <p:cNvSpPr/>
              <p:nvPr/>
            </p:nvSpPr>
            <p:spPr>
              <a:xfrm>
                <a:off x="7724499" y="4530610"/>
                <a:ext cx="21531" cy="3134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680" extrusionOk="0">
                    <a:moveTo>
                      <a:pt x="302" y="1"/>
                    </a:moveTo>
                    <a:lnTo>
                      <a:pt x="201" y="101"/>
                    </a:lnTo>
                    <a:cubicBezTo>
                      <a:pt x="101" y="226"/>
                      <a:pt x="101" y="226"/>
                      <a:pt x="101" y="327"/>
                    </a:cubicBezTo>
                    <a:cubicBezTo>
                      <a:pt x="1" y="527"/>
                      <a:pt x="1" y="627"/>
                      <a:pt x="1" y="853"/>
                    </a:cubicBezTo>
                    <a:lnTo>
                      <a:pt x="1" y="953"/>
                    </a:lnTo>
                    <a:lnTo>
                      <a:pt x="1" y="1154"/>
                    </a:lnTo>
                    <a:cubicBezTo>
                      <a:pt x="1" y="1254"/>
                      <a:pt x="1" y="1254"/>
                      <a:pt x="101" y="1354"/>
                    </a:cubicBezTo>
                    <a:lnTo>
                      <a:pt x="402" y="1680"/>
                    </a:lnTo>
                    <a:lnTo>
                      <a:pt x="627" y="1680"/>
                    </a:lnTo>
                    <a:cubicBezTo>
                      <a:pt x="728" y="1680"/>
                      <a:pt x="728" y="1680"/>
                      <a:pt x="828" y="1580"/>
                    </a:cubicBezTo>
                    <a:lnTo>
                      <a:pt x="928" y="1580"/>
                    </a:lnTo>
                    <a:cubicBezTo>
                      <a:pt x="1029" y="1479"/>
                      <a:pt x="1029" y="1479"/>
                      <a:pt x="1029" y="1354"/>
                    </a:cubicBezTo>
                    <a:cubicBezTo>
                      <a:pt x="1154" y="1354"/>
                      <a:pt x="1154" y="1254"/>
                      <a:pt x="1154" y="1254"/>
                    </a:cubicBezTo>
                    <a:lnTo>
                      <a:pt x="1154" y="953"/>
                    </a:lnTo>
                    <a:lnTo>
                      <a:pt x="1154" y="853"/>
                    </a:lnTo>
                    <a:lnTo>
                      <a:pt x="1154" y="728"/>
                    </a:lnTo>
                    <a:cubicBezTo>
                      <a:pt x="1029" y="627"/>
                      <a:pt x="1029" y="527"/>
                      <a:pt x="1029" y="527"/>
                    </a:cubicBezTo>
                    <a:cubicBezTo>
                      <a:pt x="1029" y="327"/>
                      <a:pt x="1029" y="226"/>
                      <a:pt x="928" y="101"/>
                    </a:cubicBezTo>
                    <a:lnTo>
                      <a:pt x="828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9349;p58"/>
              <p:cNvSpPr/>
              <p:nvPr/>
            </p:nvSpPr>
            <p:spPr>
              <a:xfrm>
                <a:off x="7743677" y="4555871"/>
                <a:ext cx="2351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" extrusionOk="0">
                    <a:moveTo>
                      <a:pt x="126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9350;p58"/>
              <p:cNvSpPr/>
              <p:nvPr/>
            </p:nvSpPr>
            <p:spPr>
              <a:xfrm>
                <a:off x="7743677" y="4555871"/>
                <a:ext cx="19" cy="2351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" extrusionOk="0">
                    <a:moveTo>
                      <a:pt x="1" y="125"/>
                    </a:moveTo>
                    <a:lnTo>
                      <a:pt x="1" y="125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Google Shape;9351;p58"/>
              <p:cNvSpPr/>
              <p:nvPr/>
            </p:nvSpPr>
            <p:spPr>
              <a:xfrm>
                <a:off x="7759573" y="4485722"/>
                <a:ext cx="25281" cy="36065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1933" extrusionOk="0">
                    <a:moveTo>
                      <a:pt x="402" y="1"/>
                    </a:moveTo>
                    <a:cubicBezTo>
                      <a:pt x="201" y="1"/>
                      <a:pt x="1" y="226"/>
                      <a:pt x="1" y="527"/>
                    </a:cubicBezTo>
                    <a:cubicBezTo>
                      <a:pt x="1" y="627"/>
                      <a:pt x="1" y="753"/>
                      <a:pt x="101" y="953"/>
                    </a:cubicBezTo>
                    <a:lnTo>
                      <a:pt x="101" y="1254"/>
                    </a:lnTo>
                    <a:cubicBezTo>
                      <a:pt x="101" y="1379"/>
                      <a:pt x="201" y="1479"/>
                      <a:pt x="201" y="1580"/>
                    </a:cubicBezTo>
                    <a:cubicBezTo>
                      <a:pt x="201" y="1680"/>
                      <a:pt x="301" y="1680"/>
                      <a:pt x="402" y="1780"/>
                    </a:cubicBezTo>
                    <a:cubicBezTo>
                      <a:pt x="489" y="1850"/>
                      <a:pt x="663" y="1933"/>
                      <a:pt x="829" y="1933"/>
                    </a:cubicBezTo>
                    <a:cubicBezTo>
                      <a:pt x="899" y="1933"/>
                      <a:pt x="968" y="1918"/>
                      <a:pt x="1028" y="1880"/>
                    </a:cubicBezTo>
                    <a:cubicBezTo>
                      <a:pt x="1154" y="1780"/>
                      <a:pt x="1354" y="1580"/>
                      <a:pt x="1254" y="1379"/>
                    </a:cubicBezTo>
                    <a:lnTo>
                      <a:pt x="1254" y="1154"/>
                    </a:lnTo>
                    <a:cubicBezTo>
                      <a:pt x="1254" y="1053"/>
                      <a:pt x="1154" y="953"/>
                      <a:pt x="1154" y="953"/>
                    </a:cubicBezTo>
                    <a:lnTo>
                      <a:pt x="1154" y="853"/>
                    </a:lnTo>
                    <a:cubicBezTo>
                      <a:pt x="1028" y="753"/>
                      <a:pt x="1028" y="753"/>
                      <a:pt x="1028" y="627"/>
                    </a:cubicBezTo>
                    <a:cubicBezTo>
                      <a:pt x="1028" y="527"/>
                      <a:pt x="928" y="427"/>
                      <a:pt x="928" y="326"/>
                    </a:cubicBezTo>
                    <a:cubicBezTo>
                      <a:pt x="828" y="126"/>
                      <a:pt x="627" y="1"/>
                      <a:pt x="402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9352;p58"/>
              <p:cNvSpPr/>
              <p:nvPr/>
            </p:nvSpPr>
            <p:spPr>
              <a:xfrm>
                <a:off x="7615097" y="4452998"/>
                <a:ext cx="27594" cy="34498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1849" extrusionOk="0">
                    <a:moveTo>
                      <a:pt x="326" y="0"/>
                    </a:moveTo>
                    <a:cubicBezTo>
                      <a:pt x="226" y="0"/>
                      <a:pt x="226" y="101"/>
                      <a:pt x="126" y="201"/>
                    </a:cubicBezTo>
                    <a:cubicBezTo>
                      <a:pt x="126" y="201"/>
                      <a:pt x="0" y="301"/>
                      <a:pt x="126" y="401"/>
                    </a:cubicBezTo>
                    <a:lnTo>
                      <a:pt x="126" y="627"/>
                    </a:lnTo>
                    <a:lnTo>
                      <a:pt x="126" y="928"/>
                    </a:lnTo>
                    <a:cubicBezTo>
                      <a:pt x="126" y="1028"/>
                      <a:pt x="126" y="1128"/>
                      <a:pt x="226" y="1253"/>
                    </a:cubicBezTo>
                    <a:lnTo>
                      <a:pt x="226" y="1354"/>
                    </a:lnTo>
                    <a:cubicBezTo>
                      <a:pt x="226" y="1454"/>
                      <a:pt x="326" y="1554"/>
                      <a:pt x="426" y="1654"/>
                    </a:cubicBezTo>
                    <a:cubicBezTo>
                      <a:pt x="426" y="1654"/>
                      <a:pt x="426" y="1755"/>
                      <a:pt x="527" y="1755"/>
                    </a:cubicBezTo>
                    <a:cubicBezTo>
                      <a:pt x="639" y="1817"/>
                      <a:pt x="721" y="1849"/>
                      <a:pt x="799" y="1849"/>
                    </a:cubicBezTo>
                    <a:cubicBezTo>
                      <a:pt x="877" y="1849"/>
                      <a:pt x="953" y="1817"/>
                      <a:pt x="1053" y="1755"/>
                    </a:cubicBezTo>
                    <a:cubicBezTo>
                      <a:pt x="1253" y="1755"/>
                      <a:pt x="1379" y="1554"/>
                      <a:pt x="1379" y="1454"/>
                    </a:cubicBezTo>
                    <a:cubicBezTo>
                      <a:pt x="1479" y="1128"/>
                      <a:pt x="1379" y="928"/>
                      <a:pt x="1253" y="727"/>
                    </a:cubicBezTo>
                    <a:cubicBezTo>
                      <a:pt x="1253" y="727"/>
                      <a:pt x="1153" y="627"/>
                      <a:pt x="1153" y="502"/>
                    </a:cubicBezTo>
                    <a:cubicBezTo>
                      <a:pt x="1053" y="401"/>
                      <a:pt x="1053" y="401"/>
                      <a:pt x="953" y="301"/>
                    </a:cubicBezTo>
                    <a:lnTo>
                      <a:pt x="953" y="201"/>
                    </a:lnTo>
                    <a:cubicBezTo>
                      <a:pt x="852" y="101"/>
                      <a:pt x="752" y="0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9353;p58"/>
              <p:cNvSpPr/>
              <p:nvPr/>
            </p:nvSpPr>
            <p:spPr>
              <a:xfrm>
                <a:off x="7703006" y="4431487"/>
                <a:ext cx="27128" cy="3586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922" extrusionOk="0">
                    <a:moveTo>
                      <a:pt x="426" y="0"/>
                    </a:moveTo>
                    <a:cubicBezTo>
                      <a:pt x="301" y="0"/>
                      <a:pt x="201" y="0"/>
                      <a:pt x="100" y="101"/>
                    </a:cubicBezTo>
                    <a:lnTo>
                      <a:pt x="0" y="201"/>
                    </a:lnTo>
                    <a:lnTo>
                      <a:pt x="0" y="527"/>
                    </a:lnTo>
                    <a:lnTo>
                      <a:pt x="0" y="727"/>
                    </a:lnTo>
                    <a:lnTo>
                      <a:pt x="0" y="1153"/>
                    </a:lnTo>
                    <a:cubicBezTo>
                      <a:pt x="100" y="1254"/>
                      <a:pt x="100" y="1354"/>
                      <a:pt x="201" y="1454"/>
                    </a:cubicBezTo>
                    <a:cubicBezTo>
                      <a:pt x="201" y="1554"/>
                      <a:pt x="301" y="1655"/>
                      <a:pt x="301" y="1655"/>
                    </a:cubicBezTo>
                    <a:lnTo>
                      <a:pt x="526" y="1880"/>
                    </a:lnTo>
                    <a:lnTo>
                      <a:pt x="727" y="1880"/>
                    </a:lnTo>
                    <a:cubicBezTo>
                      <a:pt x="786" y="1909"/>
                      <a:pt x="846" y="1922"/>
                      <a:pt x="906" y="1922"/>
                    </a:cubicBezTo>
                    <a:cubicBezTo>
                      <a:pt x="1049" y="1922"/>
                      <a:pt x="1182" y="1851"/>
                      <a:pt x="1253" y="1780"/>
                    </a:cubicBezTo>
                    <a:cubicBezTo>
                      <a:pt x="1454" y="1554"/>
                      <a:pt x="1454" y="1354"/>
                      <a:pt x="1454" y="1153"/>
                    </a:cubicBezTo>
                    <a:cubicBezTo>
                      <a:pt x="1454" y="1028"/>
                      <a:pt x="1353" y="1028"/>
                      <a:pt x="1353" y="928"/>
                    </a:cubicBezTo>
                    <a:cubicBezTo>
                      <a:pt x="1253" y="827"/>
                      <a:pt x="1253" y="827"/>
                      <a:pt x="1153" y="727"/>
                    </a:cubicBezTo>
                    <a:lnTo>
                      <a:pt x="1153" y="627"/>
                    </a:lnTo>
                    <a:cubicBezTo>
                      <a:pt x="1053" y="627"/>
                      <a:pt x="1053" y="527"/>
                      <a:pt x="1053" y="401"/>
                    </a:cubicBezTo>
                    <a:lnTo>
                      <a:pt x="927" y="301"/>
                    </a:lnTo>
                    <a:cubicBezTo>
                      <a:pt x="927" y="201"/>
                      <a:pt x="827" y="101"/>
                      <a:pt x="7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9354;p58"/>
              <p:cNvSpPr/>
              <p:nvPr/>
            </p:nvSpPr>
            <p:spPr>
              <a:xfrm>
                <a:off x="7566459" y="4446916"/>
                <a:ext cx="27613" cy="43976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2357" extrusionOk="0">
                    <a:moveTo>
                      <a:pt x="627" y="0"/>
                    </a:moveTo>
                    <a:cubicBezTo>
                      <a:pt x="527" y="0"/>
                      <a:pt x="427" y="0"/>
                      <a:pt x="327" y="101"/>
                    </a:cubicBezTo>
                    <a:cubicBezTo>
                      <a:pt x="101" y="201"/>
                      <a:pt x="1" y="427"/>
                      <a:pt x="101" y="627"/>
                    </a:cubicBezTo>
                    <a:lnTo>
                      <a:pt x="101" y="828"/>
                    </a:lnTo>
                    <a:cubicBezTo>
                      <a:pt x="101" y="953"/>
                      <a:pt x="226" y="1153"/>
                      <a:pt x="226" y="1254"/>
                    </a:cubicBezTo>
                    <a:lnTo>
                      <a:pt x="226" y="1680"/>
                    </a:lnTo>
                    <a:cubicBezTo>
                      <a:pt x="226" y="1780"/>
                      <a:pt x="327" y="1780"/>
                      <a:pt x="327" y="1880"/>
                    </a:cubicBezTo>
                    <a:cubicBezTo>
                      <a:pt x="327" y="1980"/>
                      <a:pt x="327" y="1980"/>
                      <a:pt x="427" y="2081"/>
                    </a:cubicBezTo>
                    <a:lnTo>
                      <a:pt x="527" y="2206"/>
                    </a:lnTo>
                    <a:cubicBezTo>
                      <a:pt x="577" y="2306"/>
                      <a:pt x="709" y="2356"/>
                      <a:pt x="840" y="2356"/>
                    </a:cubicBezTo>
                    <a:cubicBezTo>
                      <a:pt x="972" y="2356"/>
                      <a:pt x="1103" y="2306"/>
                      <a:pt x="1154" y="2206"/>
                    </a:cubicBezTo>
                    <a:cubicBezTo>
                      <a:pt x="1254" y="2081"/>
                      <a:pt x="1354" y="1980"/>
                      <a:pt x="1354" y="1880"/>
                    </a:cubicBezTo>
                    <a:cubicBezTo>
                      <a:pt x="1479" y="1780"/>
                      <a:pt x="1479" y="1680"/>
                      <a:pt x="1479" y="1579"/>
                    </a:cubicBezTo>
                    <a:cubicBezTo>
                      <a:pt x="1479" y="1354"/>
                      <a:pt x="1354" y="1153"/>
                      <a:pt x="1354" y="1053"/>
                    </a:cubicBezTo>
                    <a:cubicBezTo>
                      <a:pt x="1254" y="828"/>
                      <a:pt x="1254" y="727"/>
                      <a:pt x="1154" y="627"/>
                    </a:cubicBezTo>
                    <a:cubicBezTo>
                      <a:pt x="1154" y="527"/>
                      <a:pt x="1053" y="427"/>
                      <a:pt x="953" y="326"/>
                    </a:cubicBezTo>
                    <a:cubicBezTo>
                      <a:pt x="953" y="201"/>
                      <a:pt x="853" y="101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Google Shape;9355;p58"/>
              <p:cNvSpPr/>
              <p:nvPr/>
            </p:nvSpPr>
            <p:spPr>
              <a:xfrm>
                <a:off x="7654369" y="4409976"/>
                <a:ext cx="21531" cy="38826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081" extrusionOk="0">
                    <a:moveTo>
                      <a:pt x="301" y="0"/>
                    </a:moveTo>
                    <a:cubicBezTo>
                      <a:pt x="201" y="101"/>
                      <a:pt x="101" y="201"/>
                      <a:pt x="101" y="301"/>
                    </a:cubicBezTo>
                    <a:cubicBezTo>
                      <a:pt x="1" y="627"/>
                      <a:pt x="1" y="828"/>
                      <a:pt x="1" y="1053"/>
                    </a:cubicBezTo>
                    <a:lnTo>
                      <a:pt x="1" y="1554"/>
                    </a:lnTo>
                    <a:cubicBezTo>
                      <a:pt x="101" y="1554"/>
                      <a:pt x="101" y="1680"/>
                      <a:pt x="101" y="1680"/>
                    </a:cubicBezTo>
                    <a:cubicBezTo>
                      <a:pt x="101" y="1780"/>
                      <a:pt x="201" y="1880"/>
                      <a:pt x="201" y="1880"/>
                    </a:cubicBezTo>
                    <a:cubicBezTo>
                      <a:pt x="301" y="1980"/>
                      <a:pt x="301" y="1980"/>
                      <a:pt x="402" y="1980"/>
                    </a:cubicBezTo>
                    <a:lnTo>
                      <a:pt x="402" y="2081"/>
                    </a:lnTo>
                    <a:lnTo>
                      <a:pt x="828" y="2081"/>
                    </a:lnTo>
                    <a:cubicBezTo>
                      <a:pt x="1028" y="1980"/>
                      <a:pt x="1028" y="1880"/>
                      <a:pt x="1153" y="1780"/>
                    </a:cubicBezTo>
                    <a:lnTo>
                      <a:pt x="1153" y="1680"/>
                    </a:lnTo>
                    <a:lnTo>
                      <a:pt x="1153" y="1354"/>
                    </a:lnTo>
                    <a:lnTo>
                      <a:pt x="1153" y="1153"/>
                    </a:lnTo>
                    <a:cubicBezTo>
                      <a:pt x="1028" y="1053"/>
                      <a:pt x="1028" y="928"/>
                      <a:pt x="1028" y="727"/>
                    </a:cubicBezTo>
                    <a:lnTo>
                      <a:pt x="1028" y="427"/>
                    </a:lnTo>
                    <a:cubicBezTo>
                      <a:pt x="1028" y="201"/>
                      <a:pt x="828" y="0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9356;p58"/>
              <p:cNvSpPr/>
              <p:nvPr/>
            </p:nvSpPr>
            <p:spPr>
              <a:xfrm>
                <a:off x="7586104" y="4382849"/>
                <a:ext cx="23397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981" extrusionOk="0">
                    <a:moveTo>
                      <a:pt x="426" y="1"/>
                    </a:moveTo>
                    <a:cubicBezTo>
                      <a:pt x="301" y="1"/>
                      <a:pt x="201" y="1"/>
                      <a:pt x="201" y="101"/>
                    </a:cubicBezTo>
                    <a:cubicBezTo>
                      <a:pt x="101" y="201"/>
                      <a:pt x="0" y="302"/>
                      <a:pt x="0" y="402"/>
                    </a:cubicBezTo>
                    <a:cubicBezTo>
                      <a:pt x="101" y="627"/>
                      <a:pt x="101" y="828"/>
                      <a:pt x="101" y="1028"/>
                    </a:cubicBezTo>
                    <a:cubicBezTo>
                      <a:pt x="101" y="1129"/>
                      <a:pt x="101" y="1354"/>
                      <a:pt x="201" y="1454"/>
                    </a:cubicBezTo>
                    <a:cubicBezTo>
                      <a:pt x="201" y="1555"/>
                      <a:pt x="301" y="1655"/>
                      <a:pt x="301" y="1755"/>
                    </a:cubicBezTo>
                    <a:cubicBezTo>
                      <a:pt x="426" y="1881"/>
                      <a:pt x="527" y="1881"/>
                      <a:pt x="527" y="1981"/>
                    </a:cubicBezTo>
                    <a:lnTo>
                      <a:pt x="827" y="1981"/>
                    </a:lnTo>
                    <a:cubicBezTo>
                      <a:pt x="1053" y="1981"/>
                      <a:pt x="1053" y="1881"/>
                      <a:pt x="1153" y="1755"/>
                    </a:cubicBezTo>
                    <a:cubicBezTo>
                      <a:pt x="1153" y="1655"/>
                      <a:pt x="1253" y="1655"/>
                      <a:pt x="1253" y="1555"/>
                    </a:cubicBezTo>
                    <a:lnTo>
                      <a:pt x="1253" y="1254"/>
                    </a:lnTo>
                    <a:lnTo>
                      <a:pt x="1253" y="1028"/>
                    </a:lnTo>
                    <a:lnTo>
                      <a:pt x="1153" y="928"/>
                    </a:lnTo>
                    <a:cubicBezTo>
                      <a:pt x="1153" y="728"/>
                      <a:pt x="1053" y="502"/>
                      <a:pt x="928" y="302"/>
                    </a:cubicBezTo>
                    <a:cubicBezTo>
                      <a:pt x="928" y="201"/>
                      <a:pt x="827" y="101"/>
                      <a:pt x="727" y="101"/>
                    </a:cubicBezTo>
                    <a:cubicBezTo>
                      <a:pt x="627" y="1"/>
                      <a:pt x="527" y="1"/>
                      <a:pt x="42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9357;p58"/>
              <p:cNvSpPr/>
              <p:nvPr/>
            </p:nvSpPr>
            <p:spPr>
              <a:xfrm>
                <a:off x="7623044" y="4341711"/>
                <a:ext cx="21531" cy="3772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022" extrusionOk="0">
                    <a:moveTo>
                      <a:pt x="627" y="0"/>
                    </a:moveTo>
                    <a:cubicBezTo>
                      <a:pt x="426" y="0"/>
                      <a:pt x="201" y="101"/>
                      <a:pt x="201" y="326"/>
                    </a:cubicBezTo>
                    <a:cubicBezTo>
                      <a:pt x="101" y="527"/>
                      <a:pt x="101" y="727"/>
                      <a:pt x="101" y="953"/>
                    </a:cubicBezTo>
                    <a:cubicBezTo>
                      <a:pt x="101" y="1053"/>
                      <a:pt x="0" y="1153"/>
                      <a:pt x="0" y="1153"/>
                    </a:cubicBezTo>
                    <a:cubicBezTo>
                      <a:pt x="0" y="1354"/>
                      <a:pt x="0" y="1454"/>
                      <a:pt x="101" y="1579"/>
                    </a:cubicBezTo>
                    <a:cubicBezTo>
                      <a:pt x="101" y="1680"/>
                      <a:pt x="101" y="1780"/>
                      <a:pt x="201" y="1880"/>
                    </a:cubicBezTo>
                    <a:cubicBezTo>
                      <a:pt x="360" y="1951"/>
                      <a:pt x="507" y="2022"/>
                      <a:pt x="651" y="2022"/>
                    </a:cubicBezTo>
                    <a:cubicBezTo>
                      <a:pt x="710" y="2022"/>
                      <a:pt x="769" y="2010"/>
                      <a:pt x="827" y="1980"/>
                    </a:cubicBezTo>
                    <a:cubicBezTo>
                      <a:pt x="1053" y="1880"/>
                      <a:pt x="1153" y="1680"/>
                      <a:pt x="1153" y="1454"/>
                    </a:cubicBezTo>
                    <a:lnTo>
                      <a:pt x="1153" y="1253"/>
                    </a:lnTo>
                    <a:cubicBezTo>
                      <a:pt x="1153" y="1153"/>
                      <a:pt x="1053" y="953"/>
                      <a:pt x="1053" y="827"/>
                    </a:cubicBezTo>
                    <a:lnTo>
                      <a:pt x="1053" y="426"/>
                    </a:lnTo>
                    <a:cubicBezTo>
                      <a:pt x="1053" y="201"/>
                      <a:pt x="827" y="101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Google Shape;9358;p58"/>
              <p:cNvSpPr/>
              <p:nvPr/>
            </p:nvSpPr>
            <p:spPr>
              <a:xfrm>
                <a:off x="7683361" y="4343091"/>
                <a:ext cx="27613" cy="46513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2493" extrusionOk="0">
                    <a:moveTo>
                      <a:pt x="537" y="0"/>
                    </a:moveTo>
                    <a:cubicBezTo>
                      <a:pt x="500" y="0"/>
                      <a:pt x="463" y="8"/>
                      <a:pt x="426" y="27"/>
                    </a:cubicBezTo>
                    <a:cubicBezTo>
                      <a:pt x="226" y="27"/>
                      <a:pt x="0" y="252"/>
                      <a:pt x="0" y="453"/>
                    </a:cubicBezTo>
                    <a:lnTo>
                      <a:pt x="0" y="1079"/>
                    </a:lnTo>
                    <a:cubicBezTo>
                      <a:pt x="101" y="1380"/>
                      <a:pt x="101" y="1806"/>
                      <a:pt x="226" y="2007"/>
                    </a:cubicBezTo>
                    <a:cubicBezTo>
                      <a:pt x="326" y="2132"/>
                      <a:pt x="426" y="2332"/>
                      <a:pt x="627" y="2433"/>
                    </a:cubicBezTo>
                    <a:cubicBezTo>
                      <a:pt x="710" y="2469"/>
                      <a:pt x="802" y="2493"/>
                      <a:pt x="896" y="2493"/>
                    </a:cubicBezTo>
                    <a:cubicBezTo>
                      <a:pt x="1059" y="2493"/>
                      <a:pt x="1227" y="2423"/>
                      <a:pt x="1354" y="2232"/>
                    </a:cubicBezTo>
                    <a:cubicBezTo>
                      <a:pt x="1479" y="2007"/>
                      <a:pt x="1354" y="1806"/>
                      <a:pt x="1354" y="1606"/>
                    </a:cubicBezTo>
                    <a:cubicBezTo>
                      <a:pt x="1354" y="1505"/>
                      <a:pt x="1354" y="1380"/>
                      <a:pt x="1254" y="1280"/>
                    </a:cubicBezTo>
                    <a:lnTo>
                      <a:pt x="1254" y="1179"/>
                    </a:lnTo>
                    <a:cubicBezTo>
                      <a:pt x="1153" y="979"/>
                      <a:pt x="1053" y="653"/>
                      <a:pt x="953" y="352"/>
                    </a:cubicBezTo>
                    <a:cubicBezTo>
                      <a:pt x="871" y="168"/>
                      <a:pt x="705" y="0"/>
                      <a:pt x="53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9359;p58"/>
              <p:cNvSpPr/>
              <p:nvPr/>
            </p:nvSpPr>
            <p:spPr>
              <a:xfrm>
                <a:off x="7741812" y="4380050"/>
                <a:ext cx="27594" cy="43509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2332" extrusionOk="0">
                    <a:moveTo>
                      <a:pt x="437" y="1"/>
                    </a:moveTo>
                    <a:cubicBezTo>
                      <a:pt x="398" y="1"/>
                      <a:pt x="360" y="9"/>
                      <a:pt x="326" y="26"/>
                    </a:cubicBezTo>
                    <a:cubicBezTo>
                      <a:pt x="226" y="26"/>
                      <a:pt x="101" y="151"/>
                      <a:pt x="101" y="251"/>
                    </a:cubicBezTo>
                    <a:cubicBezTo>
                      <a:pt x="0" y="351"/>
                      <a:pt x="0" y="452"/>
                      <a:pt x="0" y="552"/>
                    </a:cubicBezTo>
                    <a:cubicBezTo>
                      <a:pt x="101" y="878"/>
                      <a:pt x="101" y="1078"/>
                      <a:pt x="226" y="1279"/>
                    </a:cubicBezTo>
                    <a:cubicBezTo>
                      <a:pt x="326" y="1604"/>
                      <a:pt x="426" y="1905"/>
                      <a:pt x="527" y="2131"/>
                    </a:cubicBezTo>
                    <a:cubicBezTo>
                      <a:pt x="627" y="2231"/>
                      <a:pt x="727" y="2331"/>
                      <a:pt x="852" y="2331"/>
                    </a:cubicBezTo>
                    <a:lnTo>
                      <a:pt x="1153" y="2331"/>
                    </a:lnTo>
                    <a:cubicBezTo>
                      <a:pt x="1253" y="2231"/>
                      <a:pt x="1354" y="2231"/>
                      <a:pt x="1354" y="2131"/>
                    </a:cubicBezTo>
                    <a:cubicBezTo>
                      <a:pt x="1479" y="2031"/>
                      <a:pt x="1479" y="1805"/>
                      <a:pt x="1479" y="1705"/>
                    </a:cubicBezTo>
                    <a:cubicBezTo>
                      <a:pt x="1479" y="1604"/>
                      <a:pt x="1354" y="1504"/>
                      <a:pt x="1354" y="1404"/>
                    </a:cubicBezTo>
                    <a:lnTo>
                      <a:pt x="1253" y="1279"/>
                    </a:lnTo>
                    <a:cubicBezTo>
                      <a:pt x="1253" y="1178"/>
                      <a:pt x="1153" y="1078"/>
                      <a:pt x="1153" y="978"/>
                    </a:cubicBezTo>
                    <a:cubicBezTo>
                      <a:pt x="1053" y="777"/>
                      <a:pt x="953" y="552"/>
                      <a:pt x="953" y="351"/>
                    </a:cubicBezTo>
                    <a:cubicBezTo>
                      <a:pt x="869" y="185"/>
                      <a:pt x="630" y="1"/>
                      <a:pt x="43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9360;p58"/>
              <p:cNvSpPr/>
              <p:nvPr/>
            </p:nvSpPr>
            <p:spPr>
              <a:xfrm>
                <a:off x="7539351" y="4366953"/>
                <a:ext cx="25262" cy="41998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2251" extrusionOk="0">
                    <a:moveTo>
                      <a:pt x="526" y="1"/>
                    </a:moveTo>
                    <a:cubicBezTo>
                      <a:pt x="426" y="1"/>
                      <a:pt x="426" y="1"/>
                      <a:pt x="301" y="101"/>
                    </a:cubicBezTo>
                    <a:cubicBezTo>
                      <a:pt x="201" y="101"/>
                      <a:pt x="201" y="226"/>
                      <a:pt x="100" y="327"/>
                    </a:cubicBezTo>
                    <a:lnTo>
                      <a:pt x="100" y="527"/>
                    </a:lnTo>
                    <a:cubicBezTo>
                      <a:pt x="0" y="627"/>
                      <a:pt x="0" y="627"/>
                      <a:pt x="0" y="728"/>
                    </a:cubicBezTo>
                    <a:lnTo>
                      <a:pt x="0" y="1154"/>
                    </a:lnTo>
                    <a:cubicBezTo>
                      <a:pt x="0" y="1254"/>
                      <a:pt x="0" y="1479"/>
                      <a:pt x="100" y="1680"/>
                    </a:cubicBezTo>
                    <a:cubicBezTo>
                      <a:pt x="100" y="1780"/>
                      <a:pt x="100" y="1780"/>
                      <a:pt x="201" y="1880"/>
                    </a:cubicBezTo>
                    <a:cubicBezTo>
                      <a:pt x="201" y="1981"/>
                      <a:pt x="301" y="2106"/>
                      <a:pt x="426" y="2206"/>
                    </a:cubicBezTo>
                    <a:lnTo>
                      <a:pt x="727" y="2206"/>
                    </a:lnTo>
                    <a:cubicBezTo>
                      <a:pt x="760" y="2240"/>
                      <a:pt x="783" y="2251"/>
                      <a:pt x="801" y="2251"/>
                    </a:cubicBezTo>
                    <a:cubicBezTo>
                      <a:pt x="838" y="2251"/>
                      <a:pt x="861" y="2206"/>
                      <a:pt x="927" y="2206"/>
                    </a:cubicBezTo>
                    <a:cubicBezTo>
                      <a:pt x="1053" y="2206"/>
                      <a:pt x="1053" y="2106"/>
                      <a:pt x="1153" y="1981"/>
                    </a:cubicBezTo>
                    <a:cubicBezTo>
                      <a:pt x="1253" y="1780"/>
                      <a:pt x="1353" y="1580"/>
                      <a:pt x="1253" y="1354"/>
                    </a:cubicBezTo>
                    <a:cubicBezTo>
                      <a:pt x="1253" y="1254"/>
                      <a:pt x="1153" y="1154"/>
                      <a:pt x="1153" y="1053"/>
                    </a:cubicBezTo>
                    <a:cubicBezTo>
                      <a:pt x="1153" y="953"/>
                      <a:pt x="1153" y="853"/>
                      <a:pt x="1053" y="728"/>
                    </a:cubicBezTo>
                    <a:lnTo>
                      <a:pt x="1053" y="627"/>
                    </a:lnTo>
                    <a:cubicBezTo>
                      <a:pt x="1053" y="559"/>
                      <a:pt x="994" y="490"/>
                      <a:pt x="957" y="421"/>
                    </a:cubicBezTo>
                    <a:lnTo>
                      <a:pt x="957" y="421"/>
                    </a:lnTo>
                    <a:cubicBezTo>
                      <a:pt x="975" y="427"/>
                      <a:pt x="1005" y="427"/>
                      <a:pt x="1053" y="427"/>
                    </a:cubicBezTo>
                    <a:cubicBezTo>
                      <a:pt x="928" y="427"/>
                      <a:pt x="927" y="328"/>
                      <a:pt x="927" y="327"/>
                    </a:cubicBezTo>
                    <a:lnTo>
                      <a:pt x="927" y="327"/>
                    </a:lnTo>
                    <a:cubicBezTo>
                      <a:pt x="927" y="327"/>
                      <a:pt x="927" y="327"/>
                      <a:pt x="927" y="327"/>
                    </a:cubicBezTo>
                    <a:cubicBezTo>
                      <a:pt x="927" y="226"/>
                      <a:pt x="827" y="101"/>
                      <a:pt x="827" y="101"/>
                    </a:cubicBezTo>
                    <a:cubicBezTo>
                      <a:pt x="727" y="1"/>
                      <a:pt x="627" y="1"/>
                      <a:pt x="52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9361;p58"/>
              <p:cNvSpPr/>
              <p:nvPr/>
            </p:nvSpPr>
            <p:spPr>
              <a:xfrm>
                <a:off x="7521571" y="4435218"/>
                <a:ext cx="23397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981" extrusionOk="0">
                    <a:moveTo>
                      <a:pt x="627" y="1"/>
                    </a:moveTo>
                    <a:cubicBezTo>
                      <a:pt x="427" y="1"/>
                      <a:pt x="226" y="101"/>
                      <a:pt x="126" y="427"/>
                    </a:cubicBezTo>
                    <a:cubicBezTo>
                      <a:pt x="126" y="627"/>
                      <a:pt x="1" y="828"/>
                      <a:pt x="1" y="1054"/>
                    </a:cubicBezTo>
                    <a:cubicBezTo>
                      <a:pt x="1" y="1154"/>
                      <a:pt x="126" y="1254"/>
                      <a:pt x="126" y="1354"/>
                    </a:cubicBezTo>
                    <a:lnTo>
                      <a:pt x="126" y="1455"/>
                    </a:lnTo>
                    <a:cubicBezTo>
                      <a:pt x="226" y="1580"/>
                      <a:pt x="226" y="1680"/>
                      <a:pt x="226" y="1680"/>
                    </a:cubicBezTo>
                    <a:lnTo>
                      <a:pt x="326" y="1780"/>
                    </a:lnTo>
                    <a:lnTo>
                      <a:pt x="527" y="1981"/>
                    </a:lnTo>
                    <a:lnTo>
                      <a:pt x="1053" y="1981"/>
                    </a:lnTo>
                    <a:cubicBezTo>
                      <a:pt x="1154" y="1881"/>
                      <a:pt x="1254" y="1780"/>
                      <a:pt x="1254" y="1680"/>
                    </a:cubicBezTo>
                    <a:lnTo>
                      <a:pt x="1254" y="1580"/>
                    </a:lnTo>
                    <a:lnTo>
                      <a:pt x="1254" y="1254"/>
                    </a:lnTo>
                    <a:cubicBezTo>
                      <a:pt x="1254" y="1254"/>
                      <a:pt x="1254" y="1154"/>
                      <a:pt x="1154" y="1154"/>
                    </a:cubicBezTo>
                    <a:cubicBezTo>
                      <a:pt x="1154" y="1088"/>
                      <a:pt x="1154" y="1022"/>
                      <a:pt x="1125" y="949"/>
                    </a:cubicBezTo>
                    <a:lnTo>
                      <a:pt x="1125" y="949"/>
                    </a:lnTo>
                    <a:cubicBezTo>
                      <a:pt x="1134" y="952"/>
                      <a:pt x="1143" y="953"/>
                      <a:pt x="1154" y="953"/>
                    </a:cubicBezTo>
                    <a:cubicBezTo>
                      <a:pt x="1053" y="828"/>
                      <a:pt x="1053" y="627"/>
                      <a:pt x="953" y="527"/>
                    </a:cubicBezTo>
                    <a:cubicBezTo>
                      <a:pt x="953" y="427"/>
                      <a:pt x="953" y="201"/>
                      <a:pt x="853" y="201"/>
                    </a:cubicBezTo>
                    <a:cubicBezTo>
                      <a:pt x="753" y="101"/>
                      <a:pt x="753" y="101"/>
                      <a:pt x="6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9362;p58"/>
              <p:cNvSpPr/>
              <p:nvPr/>
            </p:nvSpPr>
            <p:spPr>
              <a:xfrm>
                <a:off x="7508008" y="4282475"/>
                <a:ext cx="25281" cy="44591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2390" extrusionOk="0">
                    <a:moveTo>
                      <a:pt x="784" y="1"/>
                    </a:moveTo>
                    <a:cubicBezTo>
                      <a:pt x="669" y="1"/>
                      <a:pt x="598" y="72"/>
                      <a:pt x="527" y="143"/>
                    </a:cubicBezTo>
                    <a:cubicBezTo>
                      <a:pt x="327" y="243"/>
                      <a:pt x="327" y="469"/>
                      <a:pt x="226" y="669"/>
                    </a:cubicBezTo>
                    <a:cubicBezTo>
                      <a:pt x="226" y="769"/>
                      <a:pt x="101" y="870"/>
                      <a:pt x="101" y="1095"/>
                    </a:cubicBezTo>
                    <a:cubicBezTo>
                      <a:pt x="101" y="1195"/>
                      <a:pt x="1" y="1396"/>
                      <a:pt x="1" y="1621"/>
                    </a:cubicBezTo>
                    <a:cubicBezTo>
                      <a:pt x="101" y="1722"/>
                      <a:pt x="101" y="1922"/>
                      <a:pt x="226" y="2022"/>
                    </a:cubicBezTo>
                    <a:cubicBezTo>
                      <a:pt x="226" y="2123"/>
                      <a:pt x="327" y="2248"/>
                      <a:pt x="427" y="2348"/>
                    </a:cubicBezTo>
                    <a:cubicBezTo>
                      <a:pt x="486" y="2378"/>
                      <a:pt x="547" y="2390"/>
                      <a:pt x="608" y="2390"/>
                    </a:cubicBezTo>
                    <a:cubicBezTo>
                      <a:pt x="757" y="2390"/>
                      <a:pt x="912" y="2319"/>
                      <a:pt x="1053" y="2248"/>
                    </a:cubicBezTo>
                    <a:cubicBezTo>
                      <a:pt x="1254" y="2022"/>
                      <a:pt x="1254" y="1822"/>
                      <a:pt x="1354" y="1621"/>
                    </a:cubicBezTo>
                    <a:cubicBezTo>
                      <a:pt x="1354" y="1496"/>
                      <a:pt x="1354" y="1296"/>
                      <a:pt x="1254" y="1195"/>
                    </a:cubicBezTo>
                    <a:lnTo>
                      <a:pt x="1254" y="769"/>
                    </a:lnTo>
                    <a:lnTo>
                      <a:pt x="1254" y="669"/>
                    </a:lnTo>
                    <a:lnTo>
                      <a:pt x="1254" y="569"/>
                    </a:lnTo>
                    <a:lnTo>
                      <a:pt x="1254" y="243"/>
                    </a:lnTo>
                    <a:cubicBezTo>
                      <a:pt x="1154" y="143"/>
                      <a:pt x="1053" y="42"/>
                      <a:pt x="953" y="42"/>
                    </a:cubicBezTo>
                    <a:cubicBezTo>
                      <a:pt x="887" y="13"/>
                      <a:pt x="832" y="1"/>
                      <a:pt x="784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9363;p58"/>
              <p:cNvSpPr/>
              <p:nvPr/>
            </p:nvSpPr>
            <p:spPr>
              <a:xfrm>
                <a:off x="7531385" y="4286990"/>
                <a:ext cx="19" cy="23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7" extrusionOk="0">
                    <a:moveTo>
                      <a:pt x="1" y="126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9364;p58"/>
              <p:cNvSpPr/>
              <p:nvPr/>
            </p:nvSpPr>
            <p:spPr>
              <a:xfrm>
                <a:off x="7529519" y="4286990"/>
                <a:ext cx="1884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" extrusionOk="0">
                    <a:moveTo>
                      <a:pt x="1" y="1"/>
                    </a:moveTo>
                    <a:lnTo>
                      <a:pt x="101" y="1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9365;p58"/>
              <p:cNvSpPr/>
              <p:nvPr/>
            </p:nvSpPr>
            <p:spPr>
              <a:xfrm>
                <a:off x="7568325" y="4293072"/>
                <a:ext cx="25747" cy="44909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2407" extrusionOk="0">
                    <a:moveTo>
                      <a:pt x="628" y="1"/>
                    </a:moveTo>
                    <a:cubicBezTo>
                      <a:pt x="527" y="1"/>
                      <a:pt x="427" y="101"/>
                      <a:pt x="327" y="201"/>
                    </a:cubicBezTo>
                    <a:cubicBezTo>
                      <a:pt x="227" y="302"/>
                      <a:pt x="227" y="427"/>
                      <a:pt x="126" y="627"/>
                    </a:cubicBezTo>
                    <a:lnTo>
                      <a:pt x="126" y="928"/>
                    </a:lnTo>
                    <a:lnTo>
                      <a:pt x="126" y="1254"/>
                    </a:lnTo>
                    <a:cubicBezTo>
                      <a:pt x="126" y="1454"/>
                      <a:pt x="1" y="1680"/>
                      <a:pt x="126" y="1881"/>
                    </a:cubicBezTo>
                    <a:cubicBezTo>
                      <a:pt x="126" y="1981"/>
                      <a:pt x="227" y="2081"/>
                      <a:pt x="327" y="2181"/>
                    </a:cubicBezTo>
                    <a:cubicBezTo>
                      <a:pt x="327" y="2307"/>
                      <a:pt x="527" y="2307"/>
                      <a:pt x="628" y="2407"/>
                    </a:cubicBezTo>
                    <a:cubicBezTo>
                      <a:pt x="753" y="2407"/>
                      <a:pt x="853" y="2407"/>
                      <a:pt x="953" y="2307"/>
                    </a:cubicBezTo>
                    <a:cubicBezTo>
                      <a:pt x="953" y="2307"/>
                      <a:pt x="1054" y="2307"/>
                      <a:pt x="1054" y="2181"/>
                    </a:cubicBezTo>
                    <a:cubicBezTo>
                      <a:pt x="1154" y="2181"/>
                      <a:pt x="1154" y="2081"/>
                      <a:pt x="1254" y="2081"/>
                    </a:cubicBezTo>
                    <a:cubicBezTo>
                      <a:pt x="1254" y="1981"/>
                      <a:pt x="1379" y="1780"/>
                      <a:pt x="1379" y="1680"/>
                    </a:cubicBezTo>
                    <a:lnTo>
                      <a:pt x="1379" y="1154"/>
                    </a:lnTo>
                    <a:cubicBezTo>
                      <a:pt x="1379" y="928"/>
                      <a:pt x="1379" y="728"/>
                      <a:pt x="1254" y="427"/>
                    </a:cubicBezTo>
                    <a:cubicBezTo>
                      <a:pt x="1254" y="201"/>
                      <a:pt x="953" y="1"/>
                      <a:pt x="628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9366;p58"/>
              <p:cNvSpPr/>
              <p:nvPr/>
            </p:nvSpPr>
            <p:spPr>
              <a:xfrm>
                <a:off x="7634723" y="4281393"/>
                <a:ext cx="21531" cy="3321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780" extrusionOk="0">
                    <a:moveTo>
                      <a:pt x="527" y="0"/>
                    </a:moveTo>
                    <a:cubicBezTo>
                      <a:pt x="427" y="0"/>
                      <a:pt x="427" y="100"/>
                      <a:pt x="327" y="100"/>
                    </a:cubicBezTo>
                    <a:cubicBezTo>
                      <a:pt x="327" y="100"/>
                      <a:pt x="201" y="100"/>
                      <a:pt x="201" y="201"/>
                    </a:cubicBezTo>
                    <a:cubicBezTo>
                      <a:pt x="101" y="301"/>
                      <a:pt x="1" y="426"/>
                      <a:pt x="1" y="527"/>
                    </a:cubicBezTo>
                    <a:lnTo>
                      <a:pt x="1" y="928"/>
                    </a:lnTo>
                    <a:lnTo>
                      <a:pt x="1" y="1053"/>
                    </a:lnTo>
                    <a:cubicBezTo>
                      <a:pt x="1" y="1153"/>
                      <a:pt x="1" y="1153"/>
                      <a:pt x="101" y="1253"/>
                    </a:cubicBezTo>
                    <a:cubicBezTo>
                      <a:pt x="101" y="1354"/>
                      <a:pt x="101" y="1454"/>
                      <a:pt x="201" y="1554"/>
                    </a:cubicBezTo>
                    <a:cubicBezTo>
                      <a:pt x="327" y="1679"/>
                      <a:pt x="327" y="1679"/>
                      <a:pt x="427" y="1679"/>
                    </a:cubicBezTo>
                    <a:cubicBezTo>
                      <a:pt x="527" y="1780"/>
                      <a:pt x="527" y="1780"/>
                      <a:pt x="627" y="1780"/>
                    </a:cubicBezTo>
                    <a:lnTo>
                      <a:pt x="728" y="1780"/>
                    </a:lnTo>
                    <a:cubicBezTo>
                      <a:pt x="828" y="1679"/>
                      <a:pt x="953" y="1679"/>
                      <a:pt x="1054" y="1554"/>
                    </a:cubicBezTo>
                    <a:cubicBezTo>
                      <a:pt x="1054" y="1554"/>
                      <a:pt x="1054" y="1454"/>
                      <a:pt x="1154" y="1454"/>
                    </a:cubicBezTo>
                    <a:lnTo>
                      <a:pt x="1154" y="1253"/>
                    </a:lnTo>
                    <a:lnTo>
                      <a:pt x="1154" y="1153"/>
                    </a:lnTo>
                    <a:lnTo>
                      <a:pt x="1154" y="1053"/>
                    </a:lnTo>
                    <a:lnTo>
                      <a:pt x="1154" y="727"/>
                    </a:lnTo>
                    <a:lnTo>
                      <a:pt x="1054" y="426"/>
                    </a:lnTo>
                    <a:cubicBezTo>
                      <a:pt x="1054" y="301"/>
                      <a:pt x="1054" y="301"/>
                      <a:pt x="953" y="201"/>
                    </a:cubicBezTo>
                    <a:lnTo>
                      <a:pt x="828" y="100"/>
                    </a:lnTo>
                    <a:lnTo>
                      <a:pt x="728" y="100"/>
                    </a:lnTo>
                    <a:cubicBezTo>
                      <a:pt x="627" y="0"/>
                      <a:pt x="527" y="0"/>
                      <a:pt x="5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9367;p58"/>
              <p:cNvSpPr/>
              <p:nvPr/>
            </p:nvSpPr>
            <p:spPr>
              <a:xfrm>
                <a:off x="7687559" y="4271561"/>
                <a:ext cx="21064" cy="27147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455" extrusionOk="0">
                    <a:moveTo>
                      <a:pt x="502" y="1"/>
                    </a:moveTo>
                    <a:cubicBezTo>
                      <a:pt x="502" y="1"/>
                      <a:pt x="402" y="1"/>
                      <a:pt x="402" y="101"/>
                    </a:cubicBezTo>
                    <a:lnTo>
                      <a:pt x="201" y="101"/>
                    </a:lnTo>
                    <a:lnTo>
                      <a:pt x="201" y="201"/>
                    </a:lnTo>
                    <a:cubicBezTo>
                      <a:pt x="101" y="201"/>
                      <a:pt x="101" y="327"/>
                      <a:pt x="101" y="327"/>
                    </a:cubicBezTo>
                    <a:cubicBezTo>
                      <a:pt x="1" y="427"/>
                      <a:pt x="1" y="427"/>
                      <a:pt x="1" y="527"/>
                    </a:cubicBezTo>
                    <a:lnTo>
                      <a:pt x="1" y="627"/>
                    </a:lnTo>
                    <a:lnTo>
                      <a:pt x="1" y="728"/>
                    </a:lnTo>
                    <a:lnTo>
                      <a:pt x="1" y="1154"/>
                    </a:lnTo>
                    <a:cubicBezTo>
                      <a:pt x="101" y="1154"/>
                      <a:pt x="101" y="1254"/>
                      <a:pt x="201" y="1254"/>
                    </a:cubicBezTo>
                    <a:cubicBezTo>
                      <a:pt x="201" y="1354"/>
                      <a:pt x="302" y="1455"/>
                      <a:pt x="402" y="1455"/>
                    </a:cubicBezTo>
                    <a:lnTo>
                      <a:pt x="728" y="1455"/>
                    </a:lnTo>
                    <a:cubicBezTo>
                      <a:pt x="928" y="1354"/>
                      <a:pt x="1129" y="1254"/>
                      <a:pt x="1129" y="1054"/>
                    </a:cubicBezTo>
                    <a:lnTo>
                      <a:pt x="1129" y="953"/>
                    </a:lnTo>
                    <a:lnTo>
                      <a:pt x="1129" y="728"/>
                    </a:lnTo>
                    <a:cubicBezTo>
                      <a:pt x="1129" y="627"/>
                      <a:pt x="1129" y="627"/>
                      <a:pt x="1029" y="527"/>
                    </a:cubicBezTo>
                    <a:lnTo>
                      <a:pt x="1029" y="427"/>
                    </a:lnTo>
                    <a:lnTo>
                      <a:pt x="1029" y="327"/>
                    </a:lnTo>
                    <a:cubicBezTo>
                      <a:pt x="928" y="327"/>
                      <a:pt x="928" y="201"/>
                      <a:pt x="928" y="201"/>
                    </a:cubicBezTo>
                    <a:cubicBezTo>
                      <a:pt x="928" y="101"/>
                      <a:pt x="828" y="101"/>
                      <a:pt x="828" y="101"/>
                    </a:cubicBezTo>
                    <a:cubicBezTo>
                      <a:pt x="728" y="101"/>
                      <a:pt x="728" y="1"/>
                      <a:pt x="728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9368;p58"/>
              <p:cNvSpPr/>
              <p:nvPr/>
            </p:nvSpPr>
            <p:spPr>
              <a:xfrm>
                <a:off x="7714685" y="4234621"/>
                <a:ext cx="27147" cy="40711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2182" extrusionOk="0">
                    <a:moveTo>
                      <a:pt x="301" y="1"/>
                    </a:moveTo>
                    <a:cubicBezTo>
                      <a:pt x="201" y="1"/>
                      <a:pt x="201" y="101"/>
                      <a:pt x="101" y="101"/>
                    </a:cubicBezTo>
                    <a:cubicBezTo>
                      <a:pt x="1" y="201"/>
                      <a:pt x="1" y="302"/>
                      <a:pt x="1" y="427"/>
                    </a:cubicBezTo>
                    <a:lnTo>
                      <a:pt x="1" y="828"/>
                    </a:lnTo>
                    <a:cubicBezTo>
                      <a:pt x="1" y="828"/>
                      <a:pt x="1" y="928"/>
                      <a:pt x="101" y="1054"/>
                    </a:cubicBezTo>
                    <a:lnTo>
                      <a:pt x="101" y="1254"/>
                    </a:lnTo>
                    <a:cubicBezTo>
                      <a:pt x="101" y="1354"/>
                      <a:pt x="201" y="1455"/>
                      <a:pt x="201" y="1555"/>
                    </a:cubicBezTo>
                    <a:cubicBezTo>
                      <a:pt x="301" y="1881"/>
                      <a:pt x="427" y="2181"/>
                      <a:pt x="727" y="2181"/>
                    </a:cubicBezTo>
                    <a:lnTo>
                      <a:pt x="1053" y="2181"/>
                    </a:lnTo>
                    <a:cubicBezTo>
                      <a:pt x="1153" y="2181"/>
                      <a:pt x="1254" y="2181"/>
                      <a:pt x="1254" y="2081"/>
                    </a:cubicBezTo>
                    <a:lnTo>
                      <a:pt x="1354" y="2081"/>
                    </a:lnTo>
                    <a:cubicBezTo>
                      <a:pt x="1354" y="1981"/>
                      <a:pt x="1454" y="1881"/>
                      <a:pt x="1454" y="1780"/>
                    </a:cubicBezTo>
                    <a:lnTo>
                      <a:pt x="1454" y="1555"/>
                    </a:lnTo>
                    <a:cubicBezTo>
                      <a:pt x="1454" y="1455"/>
                      <a:pt x="1454" y="1254"/>
                      <a:pt x="1354" y="1154"/>
                    </a:cubicBezTo>
                    <a:cubicBezTo>
                      <a:pt x="1354" y="1054"/>
                      <a:pt x="1254" y="928"/>
                      <a:pt x="1254" y="828"/>
                    </a:cubicBezTo>
                    <a:cubicBezTo>
                      <a:pt x="1153" y="728"/>
                      <a:pt x="1053" y="628"/>
                      <a:pt x="1053" y="527"/>
                    </a:cubicBezTo>
                    <a:cubicBezTo>
                      <a:pt x="928" y="427"/>
                      <a:pt x="828" y="302"/>
                      <a:pt x="828" y="201"/>
                    </a:cubicBezTo>
                    <a:lnTo>
                      <a:pt x="627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9369;p58"/>
              <p:cNvSpPr/>
              <p:nvPr/>
            </p:nvSpPr>
            <p:spPr>
              <a:xfrm>
                <a:off x="7728249" y="4312718"/>
                <a:ext cx="25262" cy="27147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455" extrusionOk="0">
                    <a:moveTo>
                      <a:pt x="326" y="0"/>
                    </a:moveTo>
                    <a:lnTo>
                      <a:pt x="201" y="101"/>
                    </a:lnTo>
                    <a:lnTo>
                      <a:pt x="101" y="201"/>
                    </a:lnTo>
                    <a:lnTo>
                      <a:pt x="101" y="301"/>
                    </a:lnTo>
                    <a:cubicBezTo>
                      <a:pt x="0" y="301"/>
                      <a:pt x="0" y="401"/>
                      <a:pt x="0" y="502"/>
                    </a:cubicBezTo>
                    <a:cubicBezTo>
                      <a:pt x="0" y="627"/>
                      <a:pt x="0" y="627"/>
                      <a:pt x="101" y="727"/>
                    </a:cubicBezTo>
                    <a:lnTo>
                      <a:pt x="101" y="828"/>
                    </a:lnTo>
                    <a:cubicBezTo>
                      <a:pt x="101" y="928"/>
                      <a:pt x="101" y="1028"/>
                      <a:pt x="201" y="1028"/>
                    </a:cubicBezTo>
                    <a:lnTo>
                      <a:pt x="201" y="1128"/>
                    </a:lnTo>
                    <a:cubicBezTo>
                      <a:pt x="326" y="1128"/>
                      <a:pt x="326" y="1254"/>
                      <a:pt x="326" y="1254"/>
                    </a:cubicBezTo>
                    <a:lnTo>
                      <a:pt x="426" y="1354"/>
                    </a:lnTo>
                    <a:cubicBezTo>
                      <a:pt x="527" y="1354"/>
                      <a:pt x="527" y="1454"/>
                      <a:pt x="627" y="1454"/>
                    </a:cubicBezTo>
                    <a:lnTo>
                      <a:pt x="727" y="1454"/>
                    </a:lnTo>
                    <a:cubicBezTo>
                      <a:pt x="828" y="1454"/>
                      <a:pt x="953" y="1454"/>
                      <a:pt x="953" y="1354"/>
                    </a:cubicBezTo>
                    <a:cubicBezTo>
                      <a:pt x="1053" y="1354"/>
                      <a:pt x="1053" y="1354"/>
                      <a:pt x="1153" y="1254"/>
                    </a:cubicBezTo>
                    <a:cubicBezTo>
                      <a:pt x="1153" y="1254"/>
                      <a:pt x="1254" y="1254"/>
                      <a:pt x="1254" y="1128"/>
                    </a:cubicBezTo>
                    <a:lnTo>
                      <a:pt x="1254" y="1028"/>
                    </a:lnTo>
                    <a:lnTo>
                      <a:pt x="1254" y="928"/>
                    </a:lnTo>
                    <a:cubicBezTo>
                      <a:pt x="1354" y="828"/>
                      <a:pt x="1354" y="828"/>
                      <a:pt x="1254" y="727"/>
                    </a:cubicBezTo>
                    <a:cubicBezTo>
                      <a:pt x="1254" y="627"/>
                      <a:pt x="1254" y="502"/>
                      <a:pt x="1153" y="401"/>
                    </a:cubicBezTo>
                    <a:lnTo>
                      <a:pt x="1153" y="301"/>
                    </a:lnTo>
                    <a:cubicBezTo>
                      <a:pt x="1053" y="301"/>
                      <a:pt x="1053" y="201"/>
                      <a:pt x="953" y="201"/>
                    </a:cubicBezTo>
                    <a:lnTo>
                      <a:pt x="953" y="101"/>
                    </a:lnTo>
                    <a:lnTo>
                      <a:pt x="828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9370;p58"/>
              <p:cNvSpPr/>
              <p:nvPr/>
            </p:nvSpPr>
            <p:spPr>
              <a:xfrm>
                <a:off x="7544948" y="4220292"/>
                <a:ext cx="21531" cy="3961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123" extrusionOk="0">
                    <a:moveTo>
                      <a:pt x="756" y="1"/>
                    </a:moveTo>
                    <a:cubicBezTo>
                      <a:pt x="590" y="1"/>
                      <a:pt x="427" y="71"/>
                      <a:pt x="427" y="142"/>
                    </a:cubicBezTo>
                    <a:cubicBezTo>
                      <a:pt x="327" y="443"/>
                      <a:pt x="226" y="669"/>
                      <a:pt x="126" y="869"/>
                    </a:cubicBezTo>
                    <a:lnTo>
                      <a:pt x="126" y="1295"/>
                    </a:lnTo>
                    <a:cubicBezTo>
                      <a:pt x="126" y="1396"/>
                      <a:pt x="1" y="1396"/>
                      <a:pt x="1" y="1496"/>
                    </a:cubicBezTo>
                    <a:cubicBezTo>
                      <a:pt x="1" y="1596"/>
                      <a:pt x="126" y="1696"/>
                      <a:pt x="126" y="1822"/>
                    </a:cubicBezTo>
                    <a:lnTo>
                      <a:pt x="226" y="1922"/>
                    </a:lnTo>
                    <a:lnTo>
                      <a:pt x="327" y="2022"/>
                    </a:lnTo>
                    <a:cubicBezTo>
                      <a:pt x="427" y="2122"/>
                      <a:pt x="527" y="2122"/>
                      <a:pt x="627" y="2122"/>
                    </a:cubicBezTo>
                    <a:cubicBezTo>
                      <a:pt x="753" y="2122"/>
                      <a:pt x="853" y="2022"/>
                      <a:pt x="953" y="2022"/>
                    </a:cubicBezTo>
                    <a:cubicBezTo>
                      <a:pt x="1053" y="1922"/>
                      <a:pt x="1053" y="1822"/>
                      <a:pt x="1154" y="1696"/>
                    </a:cubicBezTo>
                    <a:lnTo>
                      <a:pt x="1154" y="1496"/>
                    </a:lnTo>
                    <a:lnTo>
                      <a:pt x="1154" y="1295"/>
                    </a:lnTo>
                    <a:lnTo>
                      <a:pt x="1154" y="1070"/>
                    </a:lnTo>
                    <a:lnTo>
                      <a:pt x="1154" y="568"/>
                    </a:lnTo>
                    <a:lnTo>
                      <a:pt x="1154" y="142"/>
                    </a:lnTo>
                    <a:cubicBezTo>
                      <a:pt x="1053" y="142"/>
                      <a:pt x="1053" y="42"/>
                      <a:pt x="953" y="42"/>
                    </a:cubicBezTo>
                    <a:cubicBezTo>
                      <a:pt x="894" y="13"/>
                      <a:pt x="825" y="1"/>
                      <a:pt x="75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9371;p58"/>
              <p:cNvSpPr/>
              <p:nvPr/>
            </p:nvSpPr>
            <p:spPr>
              <a:xfrm>
                <a:off x="7594052" y="4224807"/>
                <a:ext cx="21064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981" extrusionOk="0">
                    <a:moveTo>
                      <a:pt x="401" y="1"/>
                    </a:moveTo>
                    <a:cubicBezTo>
                      <a:pt x="301" y="1"/>
                      <a:pt x="201" y="1"/>
                      <a:pt x="101" y="101"/>
                    </a:cubicBezTo>
                    <a:cubicBezTo>
                      <a:pt x="0" y="201"/>
                      <a:pt x="0" y="326"/>
                      <a:pt x="0" y="427"/>
                    </a:cubicBezTo>
                    <a:lnTo>
                      <a:pt x="0" y="953"/>
                    </a:lnTo>
                    <a:lnTo>
                      <a:pt x="0" y="1154"/>
                    </a:lnTo>
                    <a:cubicBezTo>
                      <a:pt x="0" y="1354"/>
                      <a:pt x="0" y="1580"/>
                      <a:pt x="101" y="1680"/>
                    </a:cubicBezTo>
                    <a:cubicBezTo>
                      <a:pt x="201" y="1880"/>
                      <a:pt x="301" y="1880"/>
                      <a:pt x="502" y="1981"/>
                    </a:cubicBezTo>
                    <a:lnTo>
                      <a:pt x="727" y="1981"/>
                    </a:lnTo>
                    <a:cubicBezTo>
                      <a:pt x="827" y="1880"/>
                      <a:pt x="827" y="1880"/>
                      <a:pt x="928" y="1780"/>
                    </a:cubicBezTo>
                    <a:cubicBezTo>
                      <a:pt x="1028" y="1680"/>
                      <a:pt x="1028" y="1680"/>
                      <a:pt x="1028" y="1580"/>
                    </a:cubicBezTo>
                    <a:lnTo>
                      <a:pt x="1128" y="1454"/>
                    </a:lnTo>
                    <a:lnTo>
                      <a:pt x="1128" y="1354"/>
                    </a:lnTo>
                    <a:lnTo>
                      <a:pt x="1128" y="1254"/>
                    </a:lnTo>
                    <a:cubicBezTo>
                      <a:pt x="1128" y="1053"/>
                      <a:pt x="1128" y="953"/>
                      <a:pt x="1028" y="828"/>
                    </a:cubicBezTo>
                    <a:cubicBezTo>
                      <a:pt x="1028" y="627"/>
                      <a:pt x="928" y="527"/>
                      <a:pt x="928" y="326"/>
                    </a:cubicBezTo>
                    <a:cubicBezTo>
                      <a:pt x="827" y="201"/>
                      <a:pt x="827" y="101"/>
                      <a:pt x="7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9372;p58"/>
              <p:cNvSpPr/>
              <p:nvPr/>
            </p:nvSpPr>
            <p:spPr>
              <a:xfrm>
                <a:off x="7642671" y="4214994"/>
                <a:ext cx="23415" cy="30878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655" extrusionOk="0">
                    <a:moveTo>
                      <a:pt x="302" y="0"/>
                    </a:moveTo>
                    <a:cubicBezTo>
                      <a:pt x="201" y="0"/>
                      <a:pt x="201" y="101"/>
                      <a:pt x="201" y="101"/>
                    </a:cubicBezTo>
                    <a:cubicBezTo>
                      <a:pt x="101" y="101"/>
                      <a:pt x="101" y="226"/>
                      <a:pt x="101" y="226"/>
                    </a:cubicBezTo>
                    <a:lnTo>
                      <a:pt x="1" y="326"/>
                    </a:lnTo>
                    <a:lnTo>
                      <a:pt x="1" y="627"/>
                    </a:lnTo>
                    <a:cubicBezTo>
                      <a:pt x="1" y="627"/>
                      <a:pt x="1" y="727"/>
                      <a:pt x="101" y="852"/>
                    </a:cubicBezTo>
                    <a:lnTo>
                      <a:pt x="101" y="1053"/>
                    </a:lnTo>
                    <a:lnTo>
                      <a:pt x="101" y="1153"/>
                    </a:lnTo>
                    <a:lnTo>
                      <a:pt x="201" y="1253"/>
                    </a:lnTo>
                    <a:lnTo>
                      <a:pt x="201" y="1354"/>
                    </a:lnTo>
                    <a:lnTo>
                      <a:pt x="302" y="1479"/>
                    </a:lnTo>
                    <a:cubicBezTo>
                      <a:pt x="402" y="1579"/>
                      <a:pt x="527" y="1579"/>
                      <a:pt x="527" y="1579"/>
                    </a:cubicBezTo>
                    <a:cubicBezTo>
                      <a:pt x="577" y="1629"/>
                      <a:pt x="628" y="1654"/>
                      <a:pt x="678" y="1654"/>
                    </a:cubicBezTo>
                    <a:cubicBezTo>
                      <a:pt x="728" y="1654"/>
                      <a:pt x="778" y="1629"/>
                      <a:pt x="828" y="1579"/>
                    </a:cubicBezTo>
                    <a:cubicBezTo>
                      <a:pt x="1029" y="1579"/>
                      <a:pt x="1154" y="1479"/>
                      <a:pt x="1154" y="1253"/>
                    </a:cubicBezTo>
                    <a:cubicBezTo>
                      <a:pt x="1154" y="1153"/>
                      <a:pt x="1254" y="1153"/>
                      <a:pt x="1254" y="1053"/>
                    </a:cubicBezTo>
                    <a:cubicBezTo>
                      <a:pt x="1154" y="953"/>
                      <a:pt x="1154" y="852"/>
                      <a:pt x="1154" y="727"/>
                    </a:cubicBezTo>
                    <a:cubicBezTo>
                      <a:pt x="1029" y="627"/>
                      <a:pt x="1029" y="627"/>
                      <a:pt x="1029" y="527"/>
                    </a:cubicBezTo>
                    <a:cubicBezTo>
                      <a:pt x="928" y="426"/>
                      <a:pt x="928" y="326"/>
                      <a:pt x="828" y="226"/>
                    </a:cubicBezTo>
                    <a:cubicBezTo>
                      <a:pt x="828" y="226"/>
                      <a:pt x="828" y="101"/>
                      <a:pt x="728" y="101"/>
                    </a:cubicBezTo>
                    <a:lnTo>
                      <a:pt x="628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9373;p58"/>
              <p:cNvSpPr/>
              <p:nvPr/>
            </p:nvSpPr>
            <p:spPr>
              <a:xfrm>
                <a:off x="7566459" y="4148016"/>
                <a:ext cx="25281" cy="45487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2438" extrusionOk="0">
                    <a:moveTo>
                      <a:pt x="846" y="1"/>
                    </a:moveTo>
                    <a:cubicBezTo>
                      <a:pt x="772" y="1"/>
                      <a:pt x="694" y="56"/>
                      <a:pt x="627" y="56"/>
                    </a:cubicBezTo>
                    <a:cubicBezTo>
                      <a:pt x="527" y="157"/>
                      <a:pt x="527" y="257"/>
                      <a:pt x="427" y="357"/>
                    </a:cubicBezTo>
                    <a:cubicBezTo>
                      <a:pt x="327" y="558"/>
                      <a:pt x="226" y="884"/>
                      <a:pt x="101" y="1084"/>
                    </a:cubicBezTo>
                    <a:cubicBezTo>
                      <a:pt x="101" y="1184"/>
                      <a:pt x="101" y="1310"/>
                      <a:pt x="1" y="1510"/>
                    </a:cubicBezTo>
                    <a:lnTo>
                      <a:pt x="1" y="1610"/>
                    </a:lnTo>
                    <a:lnTo>
                      <a:pt x="1" y="2036"/>
                    </a:lnTo>
                    <a:cubicBezTo>
                      <a:pt x="1" y="2036"/>
                      <a:pt x="101" y="2137"/>
                      <a:pt x="101" y="2237"/>
                    </a:cubicBezTo>
                    <a:cubicBezTo>
                      <a:pt x="101" y="2337"/>
                      <a:pt x="327" y="2437"/>
                      <a:pt x="527" y="2437"/>
                    </a:cubicBezTo>
                    <a:cubicBezTo>
                      <a:pt x="627" y="2437"/>
                      <a:pt x="853" y="2437"/>
                      <a:pt x="953" y="2337"/>
                    </a:cubicBezTo>
                    <a:cubicBezTo>
                      <a:pt x="1154" y="2036"/>
                      <a:pt x="1254" y="1711"/>
                      <a:pt x="1254" y="1410"/>
                    </a:cubicBezTo>
                    <a:cubicBezTo>
                      <a:pt x="1354" y="1084"/>
                      <a:pt x="1354" y="783"/>
                      <a:pt x="1354" y="457"/>
                    </a:cubicBezTo>
                    <a:cubicBezTo>
                      <a:pt x="1354" y="357"/>
                      <a:pt x="1354" y="257"/>
                      <a:pt x="1254" y="157"/>
                    </a:cubicBezTo>
                    <a:cubicBezTo>
                      <a:pt x="1154" y="56"/>
                      <a:pt x="1053" y="56"/>
                      <a:pt x="953" y="56"/>
                    </a:cubicBezTo>
                    <a:cubicBezTo>
                      <a:pt x="920" y="15"/>
                      <a:pt x="883" y="1"/>
                      <a:pt x="84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9374;p58"/>
              <p:cNvSpPr/>
              <p:nvPr/>
            </p:nvSpPr>
            <p:spPr>
              <a:xfrm>
                <a:off x="7603399" y="4146729"/>
                <a:ext cx="23397" cy="43024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2306" extrusionOk="0">
                    <a:moveTo>
                      <a:pt x="627" y="0"/>
                    </a:moveTo>
                    <a:cubicBezTo>
                      <a:pt x="427" y="0"/>
                      <a:pt x="126" y="125"/>
                      <a:pt x="126" y="426"/>
                    </a:cubicBezTo>
                    <a:cubicBezTo>
                      <a:pt x="1" y="627"/>
                      <a:pt x="1" y="953"/>
                      <a:pt x="1" y="1153"/>
                    </a:cubicBezTo>
                    <a:lnTo>
                      <a:pt x="1" y="1479"/>
                    </a:lnTo>
                    <a:lnTo>
                      <a:pt x="1" y="1579"/>
                    </a:lnTo>
                    <a:cubicBezTo>
                      <a:pt x="1" y="1780"/>
                      <a:pt x="1" y="1880"/>
                      <a:pt x="126" y="2005"/>
                    </a:cubicBezTo>
                    <a:cubicBezTo>
                      <a:pt x="126" y="2105"/>
                      <a:pt x="226" y="2105"/>
                      <a:pt x="226" y="2105"/>
                    </a:cubicBezTo>
                    <a:cubicBezTo>
                      <a:pt x="226" y="2206"/>
                      <a:pt x="326" y="2206"/>
                      <a:pt x="427" y="2306"/>
                    </a:cubicBezTo>
                    <a:lnTo>
                      <a:pt x="753" y="2306"/>
                    </a:lnTo>
                    <a:cubicBezTo>
                      <a:pt x="853" y="2306"/>
                      <a:pt x="953" y="2206"/>
                      <a:pt x="1053" y="2105"/>
                    </a:cubicBezTo>
                    <a:lnTo>
                      <a:pt x="1154" y="2005"/>
                    </a:lnTo>
                    <a:lnTo>
                      <a:pt x="1154" y="1780"/>
                    </a:lnTo>
                    <a:cubicBezTo>
                      <a:pt x="1254" y="1579"/>
                      <a:pt x="1154" y="1479"/>
                      <a:pt x="1154" y="1253"/>
                    </a:cubicBezTo>
                    <a:lnTo>
                      <a:pt x="1154" y="526"/>
                    </a:lnTo>
                    <a:cubicBezTo>
                      <a:pt x="1154" y="426"/>
                      <a:pt x="1053" y="226"/>
                      <a:pt x="953" y="226"/>
                    </a:cubicBezTo>
                    <a:cubicBezTo>
                      <a:pt x="853" y="125"/>
                      <a:pt x="753" y="0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9375;p58"/>
              <p:cNvSpPr/>
              <p:nvPr/>
            </p:nvSpPr>
            <p:spPr>
              <a:xfrm>
                <a:off x="8160763" y="4182382"/>
                <a:ext cx="33210" cy="34498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1849" extrusionOk="0">
                    <a:moveTo>
                      <a:pt x="1319" y="0"/>
                    </a:moveTo>
                    <a:cubicBezTo>
                      <a:pt x="1254" y="0"/>
                      <a:pt x="1204" y="32"/>
                      <a:pt x="1153" y="94"/>
                    </a:cubicBezTo>
                    <a:cubicBezTo>
                      <a:pt x="1053" y="94"/>
                      <a:pt x="1053" y="94"/>
                      <a:pt x="953" y="194"/>
                    </a:cubicBezTo>
                    <a:lnTo>
                      <a:pt x="828" y="194"/>
                    </a:lnTo>
                    <a:cubicBezTo>
                      <a:pt x="828" y="295"/>
                      <a:pt x="727" y="295"/>
                      <a:pt x="727" y="395"/>
                    </a:cubicBezTo>
                    <a:cubicBezTo>
                      <a:pt x="627" y="395"/>
                      <a:pt x="627" y="495"/>
                      <a:pt x="527" y="595"/>
                    </a:cubicBezTo>
                    <a:cubicBezTo>
                      <a:pt x="527" y="595"/>
                      <a:pt x="427" y="595"/>
                      <a:pt x="427" y="721"/>
                    </a:cubicBezTo>
                    <a:cubicBezTo>
                      <a:pt x="326" y="721"/>
                      <a:pt x="101" y="821"/>
                      <a:pt x="101" y="921"/>
                    </a:cubicBezTo>
                    <a:cubicBezTo>
                      <a:pt x="1" y="1021"/>
                      <a:pt x="1" y="1122"/>
                      <a:pt x="1" y="1222"/>
                    </a:cubicBezTo>
                    <a:lnTo>
                      <a:pt x="1" y="1448"/>
                    </a:lnTo>
                    <a:cubicBezTo>
                      <a:pt x="1" y="1448"/>
                      <a:pt x="101" y="1548"/>
                      <a:pt x="101" y="1648"/>
                    </a:cubicBezTo>
                    <a:cubicBezTo>
                      <a:pt x="201" y="1648"/>
                      <a:pt x="201" y="1648"/>
                      <a:pt x="201" y="1748"/>
                    </a:cubicBezTo>
                    <a:lnTo>
                      <a:pt x="427" y="1748"/>
                    </a:lnTo>
                    <a:cubicBezTo>
                      <a:pt x="427" y="1849"/>
                      <a:pt x="527" y="1849"/>
                      <a:pt x="527" y="1849"/>
                    </a:cubicBezTo>
                    <a:lnTo>
                      <a:pt x="727" y="1849"/>
                    </a:lnTo>
                    <a:cubicBezTo>
                      <a:pt x="953" y="1748"/>
                      <a:pt x="1053" y="1648"/>
                      <a:pt x="1254" y="1448"/>
                    </a:cubicBezTo>
                    <a:cubicBezTo>
                      <a:pt x="1354" y="1347"/>
                      <a:pt x="1354" y="1222"/>
                      <a:pt x="1454" y="1122"/>
                    </a:cubicBezTo>
                    <a:cubicBezTo>
                      <a:pt x="1579" y="1021"/>
                      <a:pt x="1579" y="921"/>
                      <a:pt x="1680" y="821"/>
                    </a:cubicBezTo>
                    <a:lnTo>
                      <a:pt x="1680" y="595"/>
                    </a:lnTo>
                    <a:cubicBezTo>
                      <a:pt x="1780" y="595"/>
                      <a:pt x="1780" y="495"/>
                      <a:pt x="1780" y="395"/>
                    </a:cubicBezTo>
                    <a:cubicBezTo>
                      <a:pt x="1780" y="295"/>
                      <a:pt x="1680" y="94"/>
                      <a:pt x="1579" y="94"/>
                    </a:cubicBezTo>
                    <a:cubicBezTo>
                      <a:pt x="1467" y="32"/>
                      <a:pt x="1385" y="0"/>
                      <a:pt x="1319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9376;p58"/>
              <p:cNvSpPr/>
              <p:nvPr/>
            </p:nvSpPr>
            <p:spPr>
              <a:xfrm>
                <a:off x="8193953" y="4196860"/>
                <a:ext cx="33229" cy="39666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2126" extrusionOk="0">
                    <a:moveTo>
                      <a:pt x="1254" y="0"/>
                    </a:moveTo>
                    <a:cubicBezTo>
                      <a:pt x="1221" y="0"/>
                      <a:pt x="1187" y="12"/>
                      <a:pt x="1154" y="45"/>
                    </a:cubicBezTo>
                    <a:lnTo>
                      <a:pt x="928" y="45"/>
                    </a:lnTo>
                    <a:cubicBezTo>
                      <a:pt x="928" y="145"/>
                      <a:pt x="828" y="145"/>
                      <a:pt x="828" y="245"/>
                    </a:cubicBezTo>
                    <a:cubicBezTo>
                      <a:pt x="728" y="446"/>
                      <a:pt x="527" y="571"/>
                      <a:pt x="427" y="772"/>
                    </a:cubicBezTo>
                    <a:cubicBezTo>
                      <a:pt x="427" y="872"/>
                      <a:pt x="302" y="972"/>
                      <a:pt x="201" y="1073"/>
                    </a:cubicBezTo>
                    <a:cubicBezTo>
                      <a:pt x="101" y="1198"/>
                      <a:pt x="1" y="1398"/>
                      <a:pt x="1" y="1599"/>
                    </a:cubicBezTo>
                    <a:cubicBezTo>
                      <a:pt x="1" y="1699"/>
                      <a:pt x="1" y="1824"/>
                      <a:pt x="101" y="1925"/>
                    </a:cubicBezTo>
                    <a:cubicBezTo>
                      <a:pt x="101" y="1925"/>
                      <a:pt x="201" y="2025"/>
                      <a:pt x="302" y="2125"/>
                    </a:cubicBezTo>
                    <a:lnTo>
                      <a:pt x="928" y="2125"/>
                    </a:lnTo>
                    <a:cubicBezTo>
                      <a:pt x="1054" y="2025"/>
                      <a:pt x="1154" y="1824"/>
                      <a:pt x="1254" y="1599"/>
                    </a:cubicBezTo>
                    <a:cubicBezTo>
                      <a:pt x="1254" y="1499"/>
                      <a:pt x="1354" y="1398"/>
                      <a:pt x="1354" y="1298"/>
                    </a:cubicBezTo>
                    <a:cubicBezTo>
                      <a:pt x="1455" y="1198"/>
                      <a:pt x="1555" y="972"/>
                      <a:pt x="1680" y="772"/>
                    </a:cubicBezTo>
                    <a:cubicBezTo>
                      <a:pt x="1680" y="672"/>
                      <a:pt x="1780" y="446"/>
                      <a:pt x="1680" y="346"/>
                    </a:cubicBezTo>
                    <a:cubicBezTo>
                      <a:pt x="1680" y="245"/>
                      <a:pt x="1555" y="145"/>
                      <a:pt x="1455" y="45"/>
                    </a:cubicBezTo>
                    <a:cubicBezTo>
                      <a:pt x="1388" y="45"/>
                      <a:pt x="1321" y="0"/>
                      <a:pt x="1254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9377;p58"/>
              <p:cNvSpPr/>
              <p:nvPr/>
            </p:nvSpPr>
            <p:spPr>
              <a:xfrm>
                <a:off x="8230893" y="4221076"/>
                <a:ext cx="27147" cy="42558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2281" extrusionOk="0">
                    <a:moveTo>
                      <a:pt x="1154" y="0"/>
                    </a:moveTo>
                    <a:cubicBezTo>
                      <a:pt x="953" y="0"/>
                      <a:pt x="828" y="0"/>
                      <a:pt x="728" y="100"/>
                    </a:cubicBezTo>
                    <a:cubicBezTo>
                      <a:pt x="628" y="100"/>
                      <a:pt x="527" y="201"/>
                      <a:pt x="527" y="401"/>
                    </a:cubicBezTo>
                    <a:cubicBezTo>
                      <a:pt x="527" y="401"/>
                      <a:pt x="427" y="526"/>
                      <a:pt x="427" y="627"/>
                    </a:cubicBezTo>
                    <a:cubicBezTo>
                      <a:pt x="327" y="727"/>
                      <a:pt x="327" y="927"/>
                      <a:pt x="201" y="1028"/>
                    </a:cubicBezTo>
                    <a:cubicBezTo>
                      <a:pt x="201" y="1153"/>
                      <a:pt x="101" y="1153"/>
                      <a:pt x="101" y="1253"/>
                    </a:cubicBezTo>
                    <a:cubicBezTo>
                      <a:pt x="101" y="1354"/>
                      <a:pt x="1" y="1454"/>
                      <a:pt x="1" y="1454"/>
                    </a:cubicBezTo>
                    <a:lnTo>
                      <a:pt x="1" y="1880"/>
                    </a:lnTo>
                    <a:cubicBezTo>
                      <a:pt x="1" y="1980"/>
                      <a:pt x="101" y="2080"/>
                      <a:pt x="201" y="2080"/>
                    </a:cubicBezTo>
                    <a:cubicBezTo>
                      <a:pt x="201" y="2181"/>
                      <a:pt x="327" y="2181"/>
                      <a:pt x="327" y="2181"/>
                    </a:cubicBezTo>
                    <a:cubicBezTo>
                      <a:pt x="427" y="2281"/>
                      <a:pt x="527" y="2281"/>
                      <a:pt x="527" y="2281"/>
                    </a:cubicBezTo>
                    <a:cubicBezTo>
                      <a:pt x="628" y="2281"/>
                      <a:pt x="728" y="2281"/>
                      <a:pt x="828" y="2181"/>
                    </a:cubicBezTo>
                    <a:cubicBezTo>
                      <a:pt x="953" y="2181"/>
                      <a:pt x="1154" y="1980"/>
                      <a:pt x="1154" y="1780"/>
                    </a:cubicBezTo>
                    <a:cubicBezTo>
                      <a:pt x="1154" y="1780"/>
                      <a:pt x="1154" y="1654"/>
                      <a:pt x="1254" y="1654"/>
                    </a:cubicBezTo>
                    <a:lnTo>
                      <a:pt x="1254" y="1354"/>
                    </a:lnTo>
                    <a:cubicBezTo>
                      <a:pt x="1354" y="1028"/>
                      <a:pt x="1455" y="827"/>
                      <a:pt x="1455" y="627"/>
                    </a:cubicBezTo>
                    <a:lnTo>
                      <a:pt x="1455" y="201"/>
                    </a:lnTo>
                    <a:cubicBezTo>
                      <a:pt x="1354" y="201"/>
                      <a:pt x="1254" y="100"/>
                      <a:pt x="1154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9378;p58"/>
              <p:cNvSpPr/>
              <p:nvPr/>
            </p:nvSpPr>
            <p:spPr>
              <a:xfrm>
                <a:off x="8106062" y="4250069"/>
                <a:ext cx="39293" cy="40692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181" extrusionOk="0">
                    <a:moveTo>
                      <a:pt x="1579" y="0"/>
                    </a:moveTo>
                    <a:cubicBezTo>
                      <a:pt x="1579" y="100"/>
                      <a:pt x="1479" y="100"/>
                      <a:pt x="1479" y="100"/>
                    </a:cubicBezTo>
                    <a:cubicBezTo>
                      <a:pt x="1379" y="100"/>
                      <a:pt x="1253" y="100"/>
                      <a:pt x="1153" y="226"/>
                    </a:cubicBezTo>
                    <a:cubicBezTo>
                      <a:pt x="1153" y="326"/>
                      <a:pt x="1053" y="326"/>
                      <a:pt x="953" y="426"/>
                    </a:cubicBezTo>
                    <a:cubicBezTo>
                      <a:pt x="852" y="526"/>
                      <a:pt x="752" y="627"/>
                      <a:pt x="627" y="727"/>
                    </a:cubicBezTo>
                    <a:cubicBezTo>
                      <a:pt x="526" y="727"/>
                      <a:pt x="426" y="852"/>
                      <a:pt x="326" y="952"/>
                    </a:cubicBezTo>
                    <a:cubicBezTo>
                      <a:pt x="226" y="1053"/>
                      <a:pt x="0" y="1253"/>
                      <a:pt x="0" y="1479"/>
                    </a:cubicBezTo>
                    <a:lnTo>
                      <a:pt x="0" y="1779"/>
                    </a:lnTo>
                    <a:cubicBezTo>
                      <a:pt x="0" y="1880"/>
                      <a:pt x="125" y="1880"/>
                      <a:pt x="125" y="1980"/>
                    </a:cubicBezTo>
                    <a:cubicBezTo>
                      <a:pt x="226" y="2105"/>
                      <a:pt x="326" y="2105"/>
                      <a:pt x="426" y="2105"/>
                    </a:cubicBezTo>
                    <a:cubicBezTo>
                      <a:pt x="476" y="2155"/>
                      <a:pt x="526" y="2180"/>
                      <a:pt x="580" y="2180"/>
                    </a:cubicBezTo>
                    <a:cubicBezTo>
                      <a:pt x="633" y="2180"/>
                      <a:pt x="689" y="2155"/>
                      <a:pt x="752" y="2105"/>
                    </a:cubicBezTo>
                    <a:cubicBezTo>
                      <a:pt x="953" y="2105"/>
                      <a:pt x="1053" y="1980"/>
                      <a:pt x="1153" y="1779"/>
                    </a:cubicBezTo>
                    <a:cubicBezTo>
                      <a:pt x="1253" y="1679"/>
                      <a:pt x="1379" y="1579"/>
                      <a:pt x="1479" y="1479"/>
                    </a:cubicBezTo>
                    <a:cubicBezTo>
                      <a:pt x="1579" y="1479"/>
                      <a:pt x="1679" y="1353"/>
                      <a:pt x="1679" y="1253"/>
                    </a:cubicBezTo>
                    <a:cubicBezTo>
                      <a:pt x="1780" y="1153"/>
                      <a:pt x="1880" y="1053"/>
                      <a:pt x="2005" y="952"/>
                    </a:cubicBezTo>
                    <a:cubicBezTo>
                      <a:pt x="2005" y="952"/>
                      <a:pt x="2005" y="852"/>
                      <a:pt x="2105" y="727"/>
                    </a:cubicBezTo>
                    <a:lnTo>
                      <a:pt x="2105" y="526"/>
                    </a:lnTo>
                    <a:cubicBezTo>
                      <a:pt x="2105" y="426"/>
                      <a:pt x="2005" y="326"/>
                      <a:pt x="2005" y="226"/>
                    </a:cubicBezTo>
                    <a:cubicBezTo>
                      <a:pt x="1880" y="100"/>
                      <a:pt x="1679" y="0"/>
                      <a:pt x="1579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9379;p58"/>
              <p:cNvSpPr/>
              <p:nvPr/>
            </p:nvSpPr>
            <p:spPr>
              <a:xfrm>
                <a:off x="8166845" y="4271561"/>
                <a:ext cx="35095" cy="47259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2533" extrusionOk="0">
                    <a:moveTo>
                      <a:pt x="1354" y="1"/>
                    </a:moveTo>
                    <a:cubicBezTo>
                      <a:pt x="1253" y="1"/>
                      <a:pt x="1128" y="101"/>
                      <a:pt x="1028" y="201"/>
                    </a:cubicBezTo>
                    <a:cubicBezTo>
                      <a:pt x="928" y="427"/>
                      <a:pt x="727" y="728"/>
                      <a:pt x="502" y="953"/>
                    </a:cubicBezTo>
                    <a:cubicBezTo>
                      <a:pt x="401" y="1054"/>
                      <a:pt x="301" y="1254"/>
                      <a:pt x="201" y="1354"/>
                    </a:cubicBezTo>
                    <a:cubicBezTo>
                      <a:pt x="101" y="1580"/>
                      <a:pt x="0" y="1780"/>
                      <a:pt x="0" y="1981"/>
                    </a:cubicBezTo>
                    <a:cubicBezTo>
                      <a:pt x="0" y="2334"/>
                      <a:pt x="276" y="2533"/>
                      <a:pt x="614" y="2533"/>
                    </a:cubicBezTo>
                    <a:cubicBezTo>
                      <a:pt x="683" y="2533"/>
                      <a:pt x="755" y="2524"/>
                      <a:pt x="827" y="2507"/>
                    </a:cubicBezTo>
                    <a:cubicBezTo>
                      <a:pt x="1028" y="2407"/>
                      <a:pt x="1128" y="2081"/>
                      <a:pt x="1253" y="1881"/>
                    </a:cubicBezTo>
                    <a:cubicBezTo>
                      <a:pt x="1354" y="1780"/>
                      <a:pt x="1354" y="1680"/>
                      <a:pt x="1454" y="1580"/>
                    </a:cubicBezTo>
                    <a:cubicBezTo>
                      <a:pt x="1554" y="1254"/>
                      <a:pt x="1654" y="953"/>
                      <a:pt x="1755" y="627"/>
                    </a:cubicBezTo>
                    <a:cubicBezTo>
                      <a:pt x="1880" y="527"/>
                      <a:pt x="1880" y="427"/>
                      <a:pt x="1880" y="327"/>
                    </a:cubicBezTo>
                    <a:cubicBezTo>
                      <a:pt x="1880" y="201"/>
                      <a:pt x="1755" y="101"/>
                      <a:pt x="1654" y="101"/>
                    </a:cubicBezTo>
                    <a:cubicBezTo>
                      <a:pt x="1554" y="1"/>
                      <a:pt x="1454" y="1"/>
                      <a:pt x="1354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9380;p58"/>
              <p:cNvSpPr/>
              <p:nvPr/>
            </p:nvSpPr>
            <p:spPr>
              <a:xfrm>
                <a:off x="8215464" y="4296095"/>
                <a:ext cx="33229" cy="45170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2421" extrusionOk="0">
                    <a:moveTo>
                      <a:pt x="1277" y="0"/>
                    </a:moveTo>
                    <a:cubicBezTo>
                      <a:pt x="1098" y="0"/>
                      <a:pt x="902" y="99"/>
                      <a:pt x="828" y="265"/>
                    </a:cubicBezTo>
                    <a:cubicBezTo>
                      <a:pt x="728" y="465"/>
                      <a:pt x="527" y="666"/>
                      <a:pt x="402" y="992"/>
                    </a:cubicBezTo>
                    <a:lnTo>
                      <a:pt x="302" y="1292"/>
                    </a:lnTo>
                    <a:cubicBezTo>
                      <a:pt x="201" y="1518"/>
                      <a:pt x="1" y="1719"/>
                      <a:pt x="101" y="1919"/>
                    </a:cubicBezTo>
                    <a:cubicBezTo>
                      <a:pt x="101" y="2145"/>
                      <a:pt x="201" y="2245"/>
                      <a:pt x="302" y="2345"/>
                    </a:cubicBezTo>
                    <a:cubicBezTo>
                      <a:pt x="414" y="2395"/>
                      <a:pt x="521" y="2420"/>
                      <a:pt x="624" y="2420"/>
                    </a:cubicBezTo>
                    <a:cubicBezTo>
                      <a:pt x="728" y="2420"/>
                      <a:pt x="828" y="2395"/>
                      <a:pt x="928" y="2345"/>
                    </a:cubicBezTo>
                    <a:cubicBezTo>
                      <a:pt x="1028" y="2345"/>
                      <a:pt x="1154" y="2245"/>
                      <a:pt x="1154" y="2019"/>
                    </a:cubicBezTo>
                    <a:cubicBezTo>
                      <a:pt x="1254" y="2019"/>
                      <a:pt x="1254" y="1819"/>
                      <a:pt x="1254" y="1819"/>
                    </a:cubicBezTo>
                    <a:cubicBezTo>
                      <a:pt x="1354" y="1618"/>
                      <a:pt x="1354" y="1518"/>
                      <a:pt x="1455" y="1393"/>
                    </a:cubicBezTo>
                    <a:cubicBezTo>
                      <a:pt x="1555" y="1192"/>
                      <a:pt x="1655" y="891"/>
                      <a:pt x="1780" y="666"/>
                    </a:cubicBezTo>
                    <a:cubicBezTo>
                      <a:pt x="1780" y="566"/>
                      <a:pt x="1780" y="365"/>
                      <a:pt x="1655" y="265"/>
                    </a:cubicBezTo>
                    <a:cubicBezTo>
                      <a:pt x="1655" y="140"/>
                      <a:pt x="1555" y="39"/>
                      <a:pt x="1455" y="39"/>
                    </a:cubicBezTo>
                    <a:cubicBezTo>
                      <a:pt x="1402" y="13"/>
                      <a:pt x="1340" y="0"/>
                      <a:pt x="127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9381;p58"/>
              <p:cNvSpPr/>
              <p:nvPr/>
            </p:nvSpPr>
            <p:spPr>
              <a:xfrm>
                <a:off x="8219214" y="4123333"/>
                <a:ext cx="23397" cy="34628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856" extrusionOk="0">
                    <a:moveTo>
                      <a:pt x="953" y="1"/>
                    </a:moveTo>
                    <a:cubicBezTo>
                      <a:pt x="827" y="1"/>
                      <a:pt x="727" y="1"/>
                      <a:pt x="627" y="126"/>
                    </a:cubicBezTo>
                    <a:lnTo>
                      <a:pt x="527" y="227"/>
                    </a:lnTo>
                    <a:cubicBezTo>
                      <a:pt x="426" y="227"/>
                      <a:pt x="426" y="327"/>
                      <a:pt x="426" y="327"/>
                    </a:cubicBezTo>
                    <a:cubicBezTo>
                      <a:pt x="326" y="527"/>
                      <a:pt x="326" y="628"/>
                      <a:pt x="201" y="853"/>
                    </a:cubicBezTo>
                    <a:cubicBezTo>
                      <a:pt x="201" y="953"/>
                      <a:pt x="101" y="953"/>
                      <a:pt x="101" y="1054"/>
                    </a:cubicBezTo>
                    <a:cubicBezTo>
                      <a:pt x="101" y="1154"/>
                      <a:pt x="0" y="1254"/>
                      <a:pt x="0" y="1379"/>
                    </a:cubicBezTo>
                    <a:cubicBezTo>
                      <a:pt x="101" y="1480"/>
                      <a:pt x="101" y="1580"/>
                      <a:pt x="101" y="1680"/>
                    </a:cubicBezTo>
                    <a:cubicBezTo>
                      <a:pt x="201" y="1680"/>
                      <a:pt x="201" y="1780"/>
                      <a:pt x="326" y="1780"/>
                    </a:cubicBezTo>
                    <a:cubicBezTo>
                      <a:pt x="426" y="1831"/>
                      <a:pt x="527" y="1856"/>
                      <a:pt x="614" y="1856"/>
                    </a:cubicBezTo>
                    <a:cubicBezTo>
                      <a:pt x="702" y="1856"/>
                      <a:pt x="777" y="1831"/>
                      <a:pt x="827" y="1780"/>
                    </a:cubicBezTo>
                    <a:cubicBezTo>
                      <a:pt x="953" y="1680"/>
                      <a:pt x="1053" y="1580"/>
                      <a:pt x="1053" y="1480"/>
                    </a:cubicBezTo>
                    <a:lnTo>
                      <a:pt x="1053" y="1379"/>
                    </a:lnTo>
                    <a:lnTo>
                      <a:pt x="1153" y="1054"/>
                    </a:lnTo>
                    <a:cubicBezTo>
                      <a:pt x="1153" y="953"/>
                      <a:pt x="1153" y="753"/>
                      <a:pt x="1254" y="628"/>
                    </a:cubicBezTo>
                    <a:cubicBezTo>
                      <a:pt x="1254" y="527"/>
                      <a:pt x="1254" y="327"/>
                      <a:pt x="1153" y="227"/>
                    </a:cubicBezTo>
                    <a:cubicBezTo>
                      <a:pt x="1153" y="227"/>
                      <a:pt x="1053" y="126"/>
                      <a:pt x="9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9382;p58"/>
              <p:cNvSpPr/>
              <p:nvPr/>
            </p:nvSpPr>
            <p:spPr>
              <a:xfrm>
                <a:off x="8024235" y="4297923"/>
                <a:ext cx="43024" cy="49218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638" extrusionOk="0">
                    <a:moveTo>
                      <a:pt x="1836" y="1"/>
                    </a:moveTo>
                    <a:cubicBezTo>
                      <a:pt x="1788" y="1"/>
                      <a:pt x="1737" y="13"/>
                      <a:pt x="1679" y="42"/>
                    </a:cubicBezTo>
                    <a:cubicBezTo>
                      <a:pt x="1479" y="167"/>
                      <a:pt x="1379" y="267"/>
                      <a:pt x="1153" y="468"/>
                    </a:cubicBezTo>
                    <a:cubicBezTo>
                      <a:pt x="1053" y="568"/>
                      <a:pt x="852" y="668"/>
                      <a:pt x="752" y="894"/>
                    </a:cubicBezTo>
                    <a:cubicBezTo>
                      <a:pt x="627" y="994"/>
                      <a:pt x="426" y="1194"/>
                      <a:pt x="326" y="1420"/>
                    </a:cubicBezTo>
                    <a:cubicBezTo>
                      <a:pt x="125" y="1621"/>
                      <a:pt x="0" y="1821"/>
                      <a:pt x="0" y="2147"/>
                    </a:cubicBezTo>
                    <a:cubicBezTo>
                      <a:pt x="0" y="2438"/>
                      <a:pt x="226" y="2637"/>
                      <a:pt x="512" y="2637"/>
                    </a:cubicBezTo>
                    <a:cubicBezTo>
                      <a:pt x="620" y="2637"/>
                      <a:pt x="736" y="2609"/>
                      <a:pt x="852" y="2548"/>
                    </a:cubicBezTo>
                    <a:cubicBezTo>
                      <a:pt x="953" y="2548"/>
                      <a:pt x="1053" y="2448"/>
                      <a:pt x="1053" y="2347"/>
                    </a:cubicBezTo>
                    <a:cubicBezTo>
                      <a:pt x="1253" y="2047"/>
                      <a:pt x="1479" y="1721"/>
                      <a:pt x="1679" y="1420"/>
                    </a:cubicBezTo>
                    <a:cubicBezTo>
                      <a:pt x="1679" y="1420"/>
                      <a:pt x="1780" y="1295"/>
                      <a:pt x="1780" y="1194"/>
                    </a:cubicBezTo>
                    <a:lnTo>
                      <a:pt x="1880" y="1094"/>
                    </a:lnTo>
                    <a:cubicBezTo>
                      <a:pt x="2005" y="994"/>
                      <a:pt x="2105" y="793"/>
                      <a:pt x="2206" y="668"/>
                    </a:cubicBezTo>
                    <a:cubicBezTo>
                      <a:pt x="2306" y="468"/>
                      <a:pt x="2306" y="267"/>
                      <a:pt x="2206" y="167"/>
                    </a:cubicBezTo>
                    <a:cubicBezTo>
                      <a:pt x="2062" y="77"/>
                      <a:pt x="1958" y="1"/>
                      <a:pt x="183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9383;p58"/>
              <p:cNvSpPr/>
              <p:nvPr/>
            </p:nvSpPr>
            <p:spPr>
              <a:xfrm>
                <a:off x="8043861" y="4341711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9384;p58"/>
              <p:cNvSpPr/>
              <p:nvPr/>
            </p:nvSpPr>
            <p:spPr>
              <a:xfrm>
                <a:off x="8043861" y="4339845"/>
                <a:ext cx="1903" cy="1884"/>
              </a:xfrm>
              <a:custGeom>
                <a:avLst/>
                <a:gdLst/>
                <a:ahLst/>
                <a:cxnLst/>
                <a:rect l="l" t="t" r="r" b="b"/>
                <a:pathLst>
                  <a:path w="102" h="101" extrusionOk="0">
                    <a:moveTo>
                      <a:pt x="101" y="0"/>
                    </a:moveTo>
                    <a:lnTo>
                      <a:pt x="1" y="100"/>
                    </a:lnTo>
                    <a:lnTo>
                      <a:pt x="1" y="10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9385;p58"/>
              <p:cNvSpPr/>
              <p:nvPr/>
            </p:nvSpPr>
            <p:spPr>
              <a:xfrm>
                <a:off x="8108394" y="4345442"/>
                <a:ext cx="1884" cy="2370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27" extrusionOk="0">
                    <a:moveTo>
                      <a:pt x="101" y="1"/>
                    </a:moveTo>
                    <a:lnTo>
                      <a:pt x="101" y="1"/>
                    </a:ln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9386;p58"/>
              <p:cNvSpPr/>
              <p:nvPr/>
            </p:nvSpPr>
            <p:spPr>
              <a:xfrm>
                <a:off x="8090633" y="4303837"/>
                <a:ext cx="43024" cy="47707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557" extrusionOk="0">
                    <a:moveTo>
                      <a:pt x="1726" y="0"/>
                    </a:moveTo>
                    <a:cubicBezTo>
                      <a:pt x="1598" y="0"/>
                      <a:pt x="1466" y="50"/>
                      <a:pt x="1353" y="151"/>
                    </a:cubicBezTo>
                    <a:cubicBezTo>
                      <a:pt x="1153" y="351"/>
                      <a:pt x="827" y="677"/>
                      <a:pt x="627" y="877"/>
                    </a:cubicBezTo>
                    <a:cubicBezTo>
                      <a:pt x="426" y="1103"/>
                      <a:pt x="326" y="1304"/>
                      <a:pt x="201" y="1404"/>
                    </a:cubicBezTo>
                    <a:cubicBezTo>
                      <a:pt x="100" y="1504"/>
                      <a:pt x="100" y="1604"/>
                      <a:pt x="100" y="1830"/>
                    </a:cubicBezTo>
                    <a:cubicBezTo>
                      <a:pt x="0" y="1930"/>
                      <a:pt x="0" y="2030"/>
                      <a:pt x="100" y="2231"/>
                    </a:cubicBezTo>
                    <a:cubicBezTo>
                      <a:pt x="100" y="2356"/>
                      <a:pt x="201" y="2456"/>
                      <a:pt x="201" y="2456"/>
                    </a:cubicBezTo>
                    <a:cubicBezTo>
                      <a:pt x="326" y="2557"/>
                      <a:pt x="426" y="2557"/>
                      <a:pt x="526" y="2557"/>
                    </a:cubicBezTo>
                    <a:cubicBezTo>
                      <a:pt x="727" y="2456"/>
                      <a:pt x="827" y="2356"/>
                      <a:pt x="1053" y="2231"/>
                    </a:cubicBezTo>
                    <a:lnTo>
                      <a:pt x="1153" y="2131"/>
                    </a:lnTo>
                    <a:cubicBezTo>
                      <a:pt x="1253" y="2030"/>
                      <a:pt x="1353" y="1930"/>
                      <a:pt x="1353" y="1830"/>
                    </a:cubicBezTo>
                    <a:cubicBezTo>
                      <a:pt x="1454" y="1730"/>
                      <a:pt x="1579" y="1604"/>
                      <a:pt x="1679" y="1504"/>
                    </a:cubicBezTo>
                    <a:cubicBezTo>
                      <a:pt x="1780" y="1304"/>
                      <a:pt x="1980" y="1103"/>
                      <a:pt x="2080" y="877"/>
                    </a:cubicBezTo>
                    <a:cubicBezTo>
                      <a:pt x="2206" y="777"/>
                      <a:pt x="2306" y="677"/>
                      <a:pt x="2306" y="577"/>
                    </a:cubicBezTo>
                    <a:cubicBezTo>
                      <a:pt x="2306" y="351"/>
                      <a:pt x="2206" y="251"/>
                      <a:pt x="2080" y="151"/>
                    </a:cubicBezTo>
                    <a:cubicBezTo>
                      <a:pt x="1980" y="50"/>
                      <a:pt x="1855" y="0"/>
                      <a:pt x="1726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9387;p58"/>
              <p:cNvSpPr/>
              <p:nvPr/>
            </p:nvSpPr>
            <p:spPr>
              <a:xfrm>
                <a:off x="8157032" y="4345442"/>
                <a:ext cx="30878" cy="35095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881" extrusionOk="0">
                    <a:moveTo>
                      <a:pt x="827" y="1"/>
                    </a:moveTo>
                    <a:cubicBezTo>
                      <a:pt x="627" y="226"/>
                      <a:pt x="401" y="427"/>
                      <a:pt x="301" y="627"/>
                    </a:cubicBezTo>
                    <a:cubicBezTo>
                      <a:pt x="201" y="753"/>
                      <a:pt x="100" y="853"/>
                      <a:pt x="100" y="953"/>
                    </a:cubicBezTo>
                    <a:cubicBezTo>
                      <a:pt x="100" y="1053"/>
                      <a:pt x="0" y="1154"/>
                      <a:pt x="0" y="1254"/>
                    </a:cubicBezTo>
                    <a:cubicBezTo>
                      <a:pt x="0" y="1379"/>
                      <a:pt x="0" y="1480"/>
                      <a:pt x="100" y="1480"/>
                    </a:cubicBezTo>
                    <a:cubicBezTo>
                      <a:pt x="100" y="1580"/>
                      <a:pt x="100" y="1680"/>
                      <a:pt x="201" y="1780"/>
                    </a:cubicBezTo>
                    <a:cubicBezTo>
                      <a:pt x="301" y="1780"/>
                      <a:pt x="401" y="1881"/>
                      <a:pt x="526" y="1881"/>
                    </a:cubicBezTo>
                    <a:lnTo>
                      <a:pt x="727" y="1881"/>
                    </a:lnTo>
                    <a:cubicBezTo>
                      <a:pt x="827" y="1780"/>
                      <a:pt x="927" y="1780"/>
                      <a:pt x="1028" y="1680"/>
                    </a:cubicBezTo>
                    <a:lnTo>
                      <a:pt x="1028" y="1580"/>
                    </a:lnTo>
                    <a:cubicBezTo>
                      <a:pt x="1153" y="1480"/>
                      <a:pt x="1153" y="1379"/>
                      <a:pt x="1153" y="1254"/>
                    </a:cubicBezTo>
                    <a:lnTo>
                      <a:pt x="1253" y="1154"/>
                    </a:lnTo>
                    <a:lnTo>
                      <a:pt x="1253" y="1053"/>
                    </a:lnTo>
                    <a:cubicBezTo>
                      <a:pt x="1353" y="953"/>
                      <a:pt x="1353" y="953"/>
                      <a:pt x="1454" y="853"/>
                    </a:cubicBezTo>
                    <a:cubicBezTo>
                      <a:pt x="1554" y="753"/>
                      <a:pt x="1554" y="753"/>
                      <a:pt x="1554" y="627"/>
                    </a:cubicBezTo>
                    <a:cubicBezTo>
                      <a:pt x="1654" y="527"/>
                      <a:pt x="1554" y="327"/>
                      <a:pt x="1554" y="226"/>
                    </a:cubicBezTo>
                    <a:cubicBezTo>
                      <a:pt x="1454" y="126"/>
                      <a:pt x="1353" y="1"/>
                      <a:pt x="12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9388;p58"/>
              <p:cNvSpPr/>
              <p:nvPr/>
            </p:nvSpPr>
            <p:spPr>
              <a:xfrm>
                <a:off x="8229027" y="4368800"/>
                <a:ext cx="33229" cy="51010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2734" extrusionOk="0">
                    <a:moveTo>
                      <a:pt x="1216" y="0"/>
                    </a:moveTo>
                    <a:cubicBezTo>
                      <a:pt x="1092" y="0"/>
                      <a:pt x="964" y="91"/>
                      <a:pt x="828" y="228"/>
                    </a:cubicBezTo>
                    <a:cubicBezTo>
                      <a:pt x="627" y="528"/>
                      <a:pt x="527" y="754"/>
                      <a:pt x="427" y="1055"/>
                    </a:cubicBezTo>
                    <a:cubicBezTo>
                      <a:pt x="301" y="1255"/>
                      <a:pt x="201" y="1380"/>
                      <a:pt x="101" y="1581"/>
                    </a:cubicBezTo>
                    <a:lnTo>
                      <a:pt x="101" y="1781"/>
                    </a:lnTo>
                    <a:cubicBezTo>
                      <a:pt x="1" y="2007"/>
                      <a:pt x="1" y="2207"/>
                      <a:pt x="101" y="2308"/>
                    </a:cubicBezTo>
                    <a:cubicBezTo>
                      <a:pt x="101" y="2508"/>
                      <a:pt x="301" y="2634"/>
                      <a:pt x="527" y="2734"/>
                    </a:cubicBezTo>
                    <a:cubicBezTo>
                      <a:pt x="627" y="2734"/>
                      <a:pt x="828" y="2734"/>
                      <a:pt x="1053" y="2508"/>
                    </a:cubicBezTo>
                    <a:cubicBezTo>
                      <a:pt x="1154" y="2408"/>
                      <a:pt x="1254" y="2207"/>
                      <a:pt x="1254" y="1882"/>
                    </a:cubicBezTo>
                    <a:cubicBezTo>
                      <a:pt x="1254" y="1781"/>
                      <a:pt x="1354" y="1581"/>
                      <a:pt x="1354" y="1481"/>
                    </a:cubicBezTo>
                    <a:cubicBezTo>
                      <a:pt x="1454" y="1380"/>
                      <a:pt x="1454" y="1155"/>
                      <a:pt x="1454" y="1055"/>
                    </a:cubicBezTo>
                    <a:cubicBezTo>
                      <a:pt x="1555" y="954"/>
                      <a:pt x="1555" y="954"/>
                      <a:pt x="1555" y="854"/>
                    </a:cubicBezTo>
                    <a:cubicBezTo>
                      <a:pt x="1555" y="754"/>
                      <a:pt x="1680" y="754"/>
                      <a:pt x="1680" y="754"/>
                    </a:cubicBezTo>
                    <a:cubicBezTo>
                      <a:pt x="1680" y="629"/>
                      <a:pt x="1780" y="428"/>
                      <a:pt x="1680" y="328"/>
                    </a:cubicBezTo>
                    <a:cubicBezTo>
                      <a:pt x="1680" y="228"/>
                      <a:pt x="1555" y="127"/>
                      <a:pt x="1454" y="127"/>
                    </a:cubicBezTo>
                    <a:cubicBezTo>
                      <a:pt x="1375" y="38"/>
                      <a:pt x="1296" y="0"/>
                      <a:pt x="1216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9389;p58"/>
              <p:cNvSpPr/>
              <p:nvPr/>
            </p:nvSpPr>
            <p:spPr>
              <a:xfrm>
                <a:off x="7973731" y="4391002"/>
                <a:ext cx="33210" cy="44237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2371" extrusionOk="0">
                    <a:moveTo>
                      <a:pt x="1319" y="1"/>
                    </a:moveTo>
                    <a:cubicBezTo>
                      <a:pt x="1193" y="1"/>
                      <a:pt x="1073" y="55"/>
                      <a:pt x="953" y="190"/>
                    </a:cubicBezTo>
                    <a:lnTo>
                      <a:pt x="627" y="491"/>
                    </a:lnTo>
                    <a:cubicBezTo>
                      <a:pt x="527" y="692"/>
                      <a:pt x="527" y="817"/>
                      <a:pt x="426" y="917"/>
                    </a:cubicBezTo>
                    <a:cubicBezTo>
                      <a:pt x="201" y="1218"/>
                      <a:pt x="0" y="1544"/>
                      <a:pt x="0" y="1845"/>
                    </a:cubicBezTo>
                    <a:cubicBezTo>
                      <a:pt x="0" y="2070"/>
                      <a:pt x="101" y="2271"/>
                      <a:pt x="326" y="2371"/>
                    </a:cubicBezTo>
                    <a:lnTo>
                      <a:pt x="727" y="2371"/>
                    </a:lnTo>
                    <a:cubicBezTo>
                      <a:pt x="1053" y="2170"/>
                      <a:pt x="1254" y="1845"/>
                      <a:pt x="1354" y="1444"/>
                    </a:cubicBezTo>
                    <a:cubicBezTo>
                      <a:pt x="1454" y="1318"/>
                      <a:pt x="1579" y="1218"/>
                      <a:pt x="1579" y="1118"/>
                    </a:cubicBezTo>
                    <a:cubicBezTo>
                      <a:pt x="1579" y="1017"/>
                      <a:pt x="1680" y="917"/>
                      <a:pt x="1680" y="817"/>
                    </a:cubicBezTo>
                    <a:cubicBezTo>
                      <a:pt x="1680" y="692"/>
                      <a:pt x="1780" y="692"/>
                      <a:pt x="1780" y="591"/>
                    </a:cubicBezTo>
                    <a:cubicBezTo>
                      <a:pt x="1780" y="391"/>
                      <a:pt x="1680" y="190"/>
                      <a:pt x="1579" y="65"/>
                    </a:cubicBezTo>
                    <a:cubicBezTo>
                      <a:pt x="1489" y="25"/>
                      <a:pt x="1403" y="1"/>
                      <a:pt x="1319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9390;p58"/>
              <p:cNvSpPr/>
              <p:nvPr/>
            </p:nvSpPr>
            <p:spPr>
              <a:xfrm>
                <a:off x="8049943" y="4372308"/>
                <a:ext cx="30878" cy="44274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2373" extrusionOk="0">
                    <a:moveTo>
                      <a:pt x="1119" y="0"/>
                    </a:moveTo>
                    <a:cubicBezTo>
                      <a:pt x="928" y="0"/>
                      <a:pt x="801" y="93"/>
                      <a:pt x="727" y="240"/>
                    </a:cubicBezTo>
                    <a:cubicBezTo>
                      <a:pt x="502" y="441"/>
                      <a:pt x="402" y="666"/>
                      <a:pt x="301" y="867"/>
                    </a:cubicBezTo>
                    <a:cubicBezTo>
                      <a:pt x="301" y="967"/>
                      <a:pt x="201" y="1067"/>
                      <a:pt x="201" y="1192"/>
                    </a:cubicBezTo>
                    <a:cubicBezTo>
                      <a:pt x="101" y="1293"/>
                      <a:pt x="101" y="1393"/>
                      <a:pt x="101" y="1493"/>
                    </a:cubicBezTo>
                    <a:cubicBezTo>
                      <a:pt x="1" y="1593"/>
                      <a:pt x="1" y="1694"/>
                      <a:pt x="1" y="1819"/>
                    </a:cubicBezTo>
                    <a:cubicBezTo>
                      <a:pt x="1" y="2019"/>
                      <a:pt x="201" y="2220"/>
                      <a:pt x="402" y="2320"/>
                    </a:cubicBezTo>
                    <a:cubicBezTo>
                      <a:pt x="469" y="2358"/>
                      <a:pt x="534" y="2373"/>
                      <a:pt x="598" y="2373"/>
                    </a:cubicBezTo>
                    <a:cubicBezTo>
                      <a:pt x="747" y="2373"/>
                      <a:pt x="888" y="2290"/>
                      <a:pt x="1028" y="2220"/>
                    </a:cubicBezTo>
                    <a:cubicBezTo>
                      <a:pt x="1028" y="2120"/>
                      <a:pt x="1128" y="2019"/>
                      <a:pt x="1128" y="1919"/>
                    </a:cubicBezTo>
                    <a:lnTo>
                      <a:pt x="1354" y="1694"/>
                    </a:lnTo>
                    <a:cubicBezTo>
                      <a:pt x="1354" y="1593"/>
                      <a:pt x="1354" y="1393"/>
                      <a:pt x="1454" y="1293"/>
                    </a:cubicBezTo>
                    <a:cubicBezTo>
                      <a:pt x="1454" y="1067"/>
                      <a:pt x="1555" y="867"/>
                      <a:pt x="1555" y="666"/>
                    </a:cubicBezTo>
                    <a:cubicBezTo>
                      <a:pt x="1655" y="340"/>
                      <a:pt x="1555" y="140"/>
                      <a:pt x="1354" y="40"/>
                    </a:cubicBezTo>
                    <a:cubicBezTo>
                      <a:pt x="1267" y="13"/>
                      <a:pt x="1188" y="0"/>
                      <a:pt x="1119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9391;p58"/>
              <p:cNvSpPr/>
              <p:nvPr/>
            </p:nvSpPr>
            <p:spPr>
              <a:xfrm>
                <a:off x="8102312" y="4398744"/>
                <a:ext cx="29479" cy="41998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2251" extrusionOk="0">
                    <a:moveTo>
                      <a:pt x="941" y="1"/>
                    </a:moveTo>
                    <a:cubicBezTo>
                      <a:pt x="859" y="1"/>
                      <a:pt x="778" y="26"/>
                      <a:pt x="727" y="76"/>
                    </a:cubicBezTo>
                    <a:cubicBezTo>
                      <a:pt x="627" y="176"/>
                      <a:pt x="527" y="277"/>
                      <a:pt x="527" y="402"/>
                    </a:cubicBezTo>
                    <a:lnTo>
                      <a:pt x="527" y="502"/>
                    </a:lnTo>
                    <a:cubicBezTo>
                      <a:pt x="427" y="703"/>
                      <a:pt x="326" y="803"/>
                      <a:pt x="201" y="903"/>
                    </a:cubicBezTo>
                    <a:cubicBezTo>
                      <a:pt x="201" y="1029"/>
                      <a:pt x="201" y="1129"/>
                      <a:pt x="101" y="1229"/>
                    </a:cubicBezTo>
                    <a:cubicBezTo>
                      <a:pt x="101" y="1229"/>
                      <a:pt x="1" y="1329"/>
                      <a:pt x="1" y="1430"/>
                    </a:cubicBezTo>
                    <a:lnTo>
                      <a:pt x="1" y="1655"/>
                    </a:lnTo>
                    <a:lnTo>
                      <a:pt x="1" y="1956"/>
                    </a:lnTo>
                    <a:cubicBezTo>
                      <a:pt x="101" y="2056"/>
                      <a:pt x="101" y="2156"/>
                      <a:pt x="201" y="2156"/>
                    </a:cubicBezTo>
                    <a:cubicBezTo>
                      <a:pt x="314" y="2219"/>
                      <a:pt x="420" y="2250"/>
                      <a:pt x="524" y="2250"/>
                    </a:cubicBezTo>
                    <a:cubicBezTo>
                      <a:pt x="627" y="2250"/>
                      <a:pt x="727" y="2219"/>
                      <a:pt x="828" y="2156"/>
                    </a:cubicBezTo>
                    <a:lnTo>
                      <a:pt x="953" y="2056"/>
                    </a:lnTo>
                    <a:cubicBezTo>
                      <a:pt x="1053" y="1956"/>
                      <a:pt x="1053" y="1956"/>
                      <a:pt x="1053" y="1856"/>
                    </a:cubicBezTo>
                    <a:cubicBezTo>
                      <a:pt x="1154" y="1856"/>
                      <a:pt x="1154" y="1755"/>
                      <a:pt x="1154" y="1755"/>
                    </a:cubicBezTo>
                    <a:cubicBezTo>
                      <a:pt x="1254" y="1655"/>
                      <a:pt x="1254" y="1430"/>
                      <a:pt x="1354" y="1329"/>
                    </a:cubicBezTo>
                    <a:cubicBezTo>
                      <a:pt x="1454" y="1129"/>
                      <a:pt x="1454" y="903"/>
                      <a:pt x="1580" y="703"/>
                    </a:cubicBezTo>
                    <a:cubicBezTo>
                      <a:pt x="1580" y="502"/>
                      <a:pt x="1580" y="402"/>
                      <a:pt x="1454" y="277"/>
                    </a:cubicBezTo>
                    <a:cubicBezTo>
                      <a:pt x="1354" y="176"/>
                      <a:pt x="1254" y="76"/>
                      <a:pt x="1154" y="76"/>
                    </a:cubicBezTo>
                    <a:cubicBezTo>
                      <a:pt x="1103" y="26"/>
                      <a:pt x="1022" y="1"/>
                      <a:pt x="941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9392;p58"/>
              <p:cNvSpPr/>
              <p:nvPr/>
            </p:nvSpPr>
            <p:spPr>
              <a:xfrm>
                <a:off x="8166845" y="4413707"/>
                <a:ext cx="29012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981" extrusionOk="0">
                    <a:moveTo>
                      <a:pt x="827" y="1"/>
                    </a:moveTo>
                    <a:cubicBezTo>
                      <a:pt x="727" y="101"/>
                      <a:pt x="627" y="101"/>
                      <a:pt x="502" y="327"/>
                    </a:cubicBezTo>
                    <a:cubicBezTo>
                      <a:pt x="401" y="427"/>
                      <a:pt x="301" y="628"/>
                      <a:pt x="301" y="728"/>
                    </a:cubicBezTo>
                    <a:cubicBezTo>
                      <a:pt x="201" y="953"/>
                      <a:pt x="101" y="1054"/>
                      <a:pt x="101" y="1154"/>
                    </a:cubicBezTo>
                    <a:lnTo>
                      <a:pt x="101" y="1254"/>
                    </a:lnTo>
                    <a:lnTo>
                      <a:pt x="0" y="1354"/>
                    </a:lnTo>
                    <a:cubicBezTo>
                      <a:pt x="0" y="1480"/>
                      <a:pt x="101" y="1580"/>
                      <a:pt x="101" y="1680"/>
                    </a:cubicBezTo>
                    <a:cubicBezTo>
                      <a:pt x="201" y="1780"/>
                      <a:pt x="301" y="1881"/>
                      <a:pt x="401" y="1881"/>
                    </a:cubicBezTo>
                    <a:cubicBezTo>
                      <a:pt x="502" y="1981"/>
                      <a:pt x="627" y="1981"/>
                      <a:pt x="727" y="1981"/>
                    </a:cubicBezTo>
                    <a:cubicBezTo>
                      <a:pt x="827" y="1881"/>
                      <a:pt x="928" y="1881"/>
                      <a:pt x="1028" y="1780"/>
                    </a:cubicBezTo>
                    <a:cubicBezTo>
                      <a:pt x="1028" y="1780"/>
                      <a:pt x="1028" y="1680"/>
                      <a:pt x="1128" y="1680"/>
                    </a:cubicBezTo>
                    <a:lnTo>
                      <a:pt x="1128" y="1580"/>
                    </a:lnTo>
                    <a:cubicBezTo>
                      <a:pt x="1253" y="1480"/>
                      <a:pt x="1253" y="1354"/>
                      <a:pt x="1354" y="1254"/>
                    </a:cubicBezTo>
                    <a:cubicBezTo>
                      <a:pt x="1354" y="1054"/>
                      <a:pt x="1454" y="853"/>
                      <a:pt x="1454" y="628"/>
                    </a:cubicBezTo>
                    <a:cubicBezTo>
                      <a:pt x="1554" y="527"/>
                      <a:pt x="1554" y="427"/>
                      <a:pt x="1454" y="327"/>
                    </a:cubicBezTo>
                    <a:cubicBezTo>
                      <a:pt x="1354" y="227"/>
                      <a:pt x="1354" y="101"/>
                      <a:pt x="1253" y="101"/>
                    </a:cubicBezTo>
                    <a:cubicBezTo>
                      <a:pt x="1128" y="1"/>
                      <a:pt x="928" y="1"/>
                      <a:pt x="8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9393;p58"/>
              <p:cNvSpPr/>
              <p:nvPr/>
            </p:nvSpPr>
            <p:spPr>
              <a:xfrm>
                <a:off x="8211266" y="4450647"/>
                <a:ext cx="31345" cy="43043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307" extrusionOk="0">
                    <a:moveTo>
                      <a:pt x="852" y="1"/>
                    </a:moveTo>
                    <a:cubicBezTo>
                      <a:pt x="627" y="126"/>
                      <a:pt x="627" y="227"/>
                      <a:pt x="527" y="427"/>
                    </a:cubicBezTo>
                    <a:cubicBezTo>
                      <a:pt x="527" y="628"/>
                      <a:pt x="426" y="853"/>
                      <a:pt x="326" y="1054"/>
                    </a:cubicBezTo>
                    <a:lnTo>
                      <a:pt x="226" y="1254"/>
                    </a:lnTo>
                    <a:cubicBezTo>
                      <a:pt x="226" y="1379"/>
                      <a:pt x="126" y="1480"/>
                      <a:pt x="126" y="1580"/>
                    </a:cubicBezTo>
                    <a:cubicBezTo>
                      <a:pt x="0" y="1881"/>
                      <a:pt x="226" y="2206"/>
                      <a:pt x="426" y="2307"/>
                    </a:cubicBezTo>
                    <a:lnTo>
                      <a:pt x="852" y="2307"/>
                    </a:lnTo>
                    <a:cubicBezTo>
                      <a:pt x="953" y="2307"/>
                      <a:pt x="1053" y="2206"/>
                      <a:pt x="1153" y="2106"/>
                    </a:cubicBezTo>
                    <a:cubicBezTo>
                      <a:pt x="1153" y="1881"/>
                      <a:pt x="1253" y="1780"/>
                      <a:pt x="1379" y="1580"/>
                    </a:cubicBezTo>
                    <a:lnTo>
                      <a:pt x="1379" y="1379"/>
                    </a:lnTo>
                    <a:cubicBezTo>
                      <a:pt x="1479" y="1054"/>
                      <a:pt x="1579" y="853"/>
                      <a:pt x="1579" y="628"/>
                    </a:cubicBezTo>
                    <a:cubicBezTo>
                      <a:pt x="1680" y="427"/>
                      <a:pt x="1479" y="126"/>
                      <a:pt x="12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9394;p58"/>
              <p:cNvSpPr/>
              <p:nvPr/>
            </p:nvSpPr>
            <p:spPr>
              <a:xfrm>
                <a:off x="7944739" y="4478241"/>
                <a:ext cx="32744" cy="40711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2182" extrusionOk="0">
                    <a:moveTo>
                      <a:pt x="1128" y="1"/>
                    </a:moveTo>
                    <a:cubicBezTo>
                      <a:pt x="928" y="101"/>
                      <a:pt x="828" y="101"/>
                      <a:pt x="828" y="301"/>
                    </a:cubicBezTo>
                    <a:cubicBezTo>
                      <a:pt x="627" y="527"/>
                      <a:pt x="502" y="727"/>
                      <a:pt x="301" y="928"/>
                    </a:cubicBezTo>
                    <a:lnTo>
                      <a:pt x="201" y="1028"/>
                    </a:lnTo>
                    <a:lnTo>
                      <a:pt x="201" y="1154"/>
                    </a:lnTo>
                    <a:cubicBezTo>
                      <a:pt x="101" y="1254"/>
                      <a:pt x="101" y="1254"/>
                      <a:pt x="101" y="1354"/>
                    </a:cubicBezTo>
                    <a:cubicBezTo>
                      <a:pt x="101" y="1354"/>
                      <a:pt x="101" y="1454"/>
                      <a:pt x="1" y="1454"/>
                    </a:cubicBezTo>
                    <a:lnTo>
                      <a:pt x="1" y="1780"/>
                    </a:lnTo>
                    <a:cubicBezTo>
                      <a:pt x="101" y="1981"/>
                      <a:pt x="201" y="2081"/>
                      <a:pt x="301" y="2081"/>
                    </a:cubicBezTo>
                    <a:cubicBezTo>
                      <a:pt x="402" y="2181"/>
                      <a:pt x="502" y="2181"/>
                      <a:pt x="727" y="2181"/>
                    </a:cubicBezTo>
                    <a:cubicBezTo>
                      <a:pt x="727" y="2181"/>
                      <a:pt x="928" y="2081"/>
                      <a:pt x="928" y="1981"/>
                    </a:cubicBezTo>
                    <a:cubicBezTo>
                      <a:pt x="1028" y="1981"/>
                      <a:pt x="1028" y="1981"/>
                      <a:pt x="1028" y="1880"/>
                    </a:cubicBezTo>
                    <a:cubicBezTo>
                      <a:pt x="1128" y="1880"/>
                      <a:pt x="1128" y="1780"/>
                      <a:pt x="1128" y="1655"/>
                    </a:cubicBezTo>
                    <a:lnTo>
                      <a:pt x="1354" y="1454"/>
                    </a:lnTo>
                    <a:cubicBezTo>
                      <a:pt x="1454" y="1254"/>
                      <a:pt x="1554" y="1028"/>
                      <a:pt x="1655" y="828"/>
                    </a:cubicBezTo>
                    <a:cubicBezTo>
                      <a:pt x="1755" y="627"/>
                      <a:pt x="1755" y="527"/>
                      <a:pt x="1755" y="402"/>
                    </a:cubicBezTo>
                    <a:cubicBezTo>
                      <a:pt x="1655" y="301"/>
                      <a:pt x="1554" y="101"/>
                      <a:pt x="1454" y="101"/>
                    </a:cubicBezTo>
                    <a:cubicBezTo>
                      <a:pt x="1354" y="1"/>
                      <a:pt x="1254" y="1"/>
                      <a:pt x="1128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9395;p58"/>
              <p:cNvSpPr/>
              <p:nvPr/>
            </p:nvSpPr>
            <p:spPr>
              <a:xfrm>
                <a:off x="8008806" y="4462345"/>
                <a:ext cx="31345" cy="37427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006" extrusionOk="0">
                    <a:moveTo>
                      <a:pt x="1253" y="1"/>
                    </a:moveTo>
                    <a:cubicBezTo>
                      <a:pt x="1153" y="1"/>
                      <a:pt x="1053" y="1"/>
                      <a:pt x="827" y="126"/>
                    </a:cubicBezTo>
                    <a:cubicBezTo>
                      <a:pt x="727" y="226"/>
                      <a:pt x="627" y="326"/>
                      <a:pt x="526" y="326"/>
                    </a:cubicBezTo>
                    <a:cubicBezTo>
                      <a:pt x="526" y="427"/>
                      <a:pt x="426" y="527"/>
                      <a:pt x="326" y="627"/>
                    </a:cubicBezTo>
                    <a:cubicBezTo>
                      <a:pt x="201" y="853"/>
                      <a:pt x="100" y="953"/>
                      <a:pt x="100" y="1053"/>
                    </a:cubicBezTo>
                    <a:lnTo>
                      <a:pt x="100" y="1153"/>
                    </a:lnTo>
                    <a:lnTo>
                      <a:pt x="100" y="1254"/>
                    </a:lnTo>
                    <a:lnTo>
                      <a:pt x="0" y="1254"/>
                    </a:lnTo>
                    <a:lnTo>
                      <a:pt x="0" y="1479"/>
                    </a:lnTo>
                    <a:cubicBezTo>
                      <a:pt x="100" y="1479"/>
                      <a:pt x="100" y="1579"/>
                      <a:pt x="100" y="1579"/>
                    </a:cubicBezTo>
                    <a:cubicBezTo>
                      <a:pt x="100" y="1780"/>
                      <a:pt x="201" y="1880"/>
                      <a:pt x="426" y="1880"/>
                    </a:cubicBezTo>
                    <a:lnTo>
                      <a:pt x="526" y="2006"/>
                    </a:lnTo>
                    <a:cubicBezTo>
                      <a:pt x="627" y="2006"/>
                      <a:pt x="727" y="1880"/>
                      <a:pt x="827" y="1880"/>
                    </a:cubicBezTo>
                    <a:cubicBezTo>
                      <a:pt x="952" y="1780"/>
                      <a:pt x="952" y="1780"/>
                      <a:pt x="1053" y="1680"/>
                    </a:cubicBezTo>
                    <a:cubicBezTo>
                      <a:pt x="1053" y="1680"/>
                      <a:pt x="1053" y="1579"/>
                      <a:pt x="1153" y="1579"/>
                    </a:cubicBezTo>
                    <a:lnTo>
                      <a:pt x="1153" y="1479"/>
                    </a:lnTo>
                    <a:cubicBezTo>
                      <a:pt x="1187" y="1403"/>
                      <a:pt x="1221" y="1341"/>
                      <a:pt x="1251" y="1289"/>
                    </a:cubicBezTo>
                    <a:lnTo>
                      <a:pt x="1251" y="1289"/>
                    </a:lnTo>
                    <a:cubicBezTo>
                      <a:pt x="1235" y="1397"/>
                      <a:pt x="1153" y="1479"/>
                      <a:pt x="1153" y="1479"/>
                    </a:cubicBezTo>
                    <a:cubicBezTo>
                      <a:pt x="1244" y="1388"/>
                      <a:pt x="1252" y="1380"/>
                      <a:pt x="1253" y="1284"/>
                    </a:cubicBezTo>
                    <a:lnTo>
                      <a:pt x="1253" y="1284"/>
                    </a:lnTo>
                    <a:cubicBezTo>
                      <a:pt x="1252" y="1286"/>
                      <a:pt x="1252" y="1287"/>
                      <a:pt x="1251" y="1289"/>
                    </a:cubicBezTo>
                    <a:lnTo>
                      <a:pt x="1251" y="1289"/>
                    </a:lnTo>
                    <a:cubicBezTo>
                      <a:pt x="1252" y="1277"/>
                      <a:pt x="1253" y="1266"/>
                      <a:pt x="1253" y="1254"/>
                    </a:cubicBezTo>
                    <a:lnTo>
                      <a:pt x="1253" y="1254"/>
                    </a:lnTo>
                    <a:cubicBezTo>
                      <a:pt x="1253" y="1265"/>
                      <a:pt x="1253" y="1275"/>
                      <a:pt x="1253" y="1284"/>
                    </a:cubicBezTo>
                    <a:lnTo>
                      <a:pt x="1253" y="1284"/>
                    </a:lnTo>
                    <a:cubicBezTo>
                      <a:pt x="1311" y="1184"/>
                      <a:pt x="1353" y="1119"/>
                      <a:pt x="1353" y="1053"/>
                    </a:cubicBezTo>
                    <a:cubicBezTo>
                      <a:pt x="1454" y="1053"/>
                      <a:pt x="1454" y="953"/>
                      <a:pt x="1579" y="953"/>
                    </a:cubicBezTo>
                    <a:cubicBezTo>
                      <a:pt x="1579" y="853"/>
                      <a:pt x="1679" y="752"/>
                      <a:pt x="1679" y="527"/>
                    </a:cubicBezTo>
                    <a:cubicBezTo>
                      <a:pt x="1679" y="427"/>
                      <a:pt x="1679" y="326"/>
                      <a:pt x="1579" y="226"/>
                    </a:cubicBezTo>
                    <a:cubicBezTo>
                      <a:pt x="1454" y="126"/>
                      <a:pt x="1353" y="126"/>
                      <a:pt x="12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9396;p58"/>
              <p:cNvSpPr/>
              <p:nvPr/>
            </p:nvSpPr>
            <p:spPr>
              <a:xfrm>
                <a:off x="8063507" y="4477513"/>
                <a:ext cx="29012" cy="43304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2321" extrusionOk="0">
                    <a:moveTo>
                      <a:pt x="1061" y="0"/>
                    </a:moveTo>
                    <a:cubicBezTo>
                      <a:pt x="881" y="0"/>
                      <a:pt x="700" y="93"/>
                      <a:pt x="627" y="240"/>
                    </a:cubicBezTo>
                    <a:cubicBezTo>
                      <a:pt x="527" y="441"/>
                      <a:pt x="401" y="666"/>
                      <a:pt x="301" y="867"/>
                    </a:cubicBezTo>
                    <a:cubicBezTo>
                      <a:pt x="201" y="967"/>
                      <a:pt x="201" y="1067"/>
                      <a:pt x="101" y="1193"/>
                    </a:cubicBezTo>
                    <a:cubicBezTo>
                      <a:pt x="101" y="1293"/>
                      <a:pt x="0" y="1393"/>
                      <a:pt x="0" y="1493"/>
                    </a:cubicBezTo>
                    <a:lnTo>
                      <a:pt x="0" y="1919"/>
                    </a:lnTo>
                    <a:cubicBezTo>
                      <a:pt x="101" y="2120"/>
                      <a:pt x="101" y="2220"/>
                      <a:pt x="301" y="2220"/>
                    </a:cubicBezTo>
                    <a:cubicBezTo>
                      <a:pt x="301" y="2320"/>
                      <a:pt x="401" y="2320"/>
                      <a:pt x="527" y="2320"/>
                    </a:cubicBezTo>
                    <a:cubicBezTo>
                      <a:pt x="627" y="2320"/>
                      <a:pt x="627" y="2220"/>
                      <a:pt x="727" y="2220"/>
                    </a:cubicBezTo>
                    <a:cubicBezTo>
                      <a:pt x="1028" y="2120"/>
                      <a:pt x="1153" y="1694"/>
                      <a:pt x="1354" y="1293"/>
                    </a:cubicBezTo>
                    <a:cubicBezTo>
                      <a:pt x="1354" y="1067"/>
                      <a:pt x="1454" y="867"/>
                      <a:pt x="1554" y="666"/>
                    </a:cubicBezTo>
                    <a:lnTo>
                      <a:pt x="1554" y="240"/>
                    </a:lnTo>
                    <a:cubicBezTo>
                      <a:pt x="1454" y="140"/>
                      <a:pt x="1354" y="40"/>
                      <a:pt x="1254" y="40"/>
                    </a:cubicBezTo>
                    <a:cubicBezTo>
                      <a:pt x="1193" y="13"/>
                      <a:pt x="1127" y="0"/>
                      <a:pt x="1061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9397;p58"/>
              <p:cNvSpPr/>
              <p:nvPr/>
            </p:nvSpPr>
            <p:spPr>
              <a:xfrm>
                <a:off x="8135521" y="4493670"/>
                <a:ext cx="27128" cy="3836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2056" extrusionOk="0">
                    <a:moveTo>
                      <a:pt x="1053" y="1"/>
                    </a:moveTo>
                    <a:cubicBezTo>
                      <a:pt x="827" y="1"/>
                      <a:pt x="727" y="1"/>
                      <a:pt x="627" y="101"/>
                    </a:cubicBezTo>
                    <a:cubicBezTo>
                      <a:pt x="526" y="201"/>
                      <a:pt x="426" y="327"/>
                      <a:pt x="426" y="427"/>
                    </a:cubicBezTo>
                    <a:cubicBezTo>
                      <a:pt x="426" y="527"/>
                      <a:pt x="426" y="527"/>
                      <a:pt x="301" y="627"/>
                    </a:cubicBezTo>
                    <a:cubicBezTo>
                      <a:pt x="301" y="728"/>
                      <a:pt x="301" y="828"/>
                      <a:pt x="201" y="828"/>
                    </a:cubicBezTo>
                    <a:cubicBezTo>
                      <a:pt x="201" y="953"/>
                      <a:pt x="100" y="1053"/>
                      <a:pt x="100" y="1154"/>
                    </a:cubicBezTo>
                    <a:cubicBezTo>
                      <a:pt x="100" y="1254"/>
                      <a:pt x="0" y="1354"/>
                      <a:pt x="0" y="1454"/>
                    </a:cubicBezTo>
                    <a:cubicBezTo>
                      <a:pt x="0" y="1680"/>
                      <a:pt x="100" y="1880"/>
                      <a:pt x="301" y="1981"/>
                    </a:cubicBezTo>
                    <a:cubicBezTo>
                      <a:pt x="414" y="2031"/>
                      <a:pt x="520" y="2056"/>
                      <a:pt x="624" y="2056"/>
                    </a:cubicBezTo>
                    <a:cubicBezTo>
                      <a:pt x="727" y="2056"/>
                      <a:pt x="827" y="2031"/>
                      <a:pt x="927" y="1981"/>
                    </a:cubicBezTo>
                    <a:cubicBezTo>
                      <a:pt x="1053" y="1880"/>
                      <a:pt x="1153" y="1780"/>
                      <a:pt x="1253" y="1580"/>
                    </a:cubicBezTo>
                    <a:cubicBezTo>
                      <a:pt x="1354" y="1454"/>
                      <a:pt x="1354" y="1354"/>
                      <a:pt x="1354" y="1154"/>
                    </a:cubicBezTo>
                    <a:cubicBezTo>
                      <a:pt x="1454" y="1053"/>
                      <a:pt x="1454" y="728"/>
                      <a:pt x="1454" y="527"/>
                    </a:cubicBezTo>
                    <a:cubicBezTo>
                      <a:pt x="1454" y="427"/>
                      <a:pt x="1354" y="327"/>
                      <a:pt x="1253" y="201"/>
                    </a:cubicBezTo>
                    <a:cubicBezTo>
                      <a:pt x="1253" y="101"/>
                      <a:pt x="1153" y="101"/>
                      <a:pt x="10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9398;p58"/>
              <p:cNvSpPr/>
              <p:nvPr/>
            </p:nvSpPr>
            <p:spPr>
              <a:xfrm>
                <a:off x="8184140" y="4516319"/>
                <a:ext cx="31345" cy="45636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446" extrusionOk="0">
                    <a:moveTo>
                      <a:pt x="1072" y="1"/>
                    </a:moveTo>
                    <a:cubicBezTo>
                      <a:pt x="895" y="1"/>
                      <a:pt x="701" y="94"/>
                      <a:pt x="627" y="240"/>
                    </a:cubicBezTo>
                    <a:cubicBezTo>
                      <a:pt x="527" y="466"/>
                      <a:pt x="427" y="767"/>
                      <a:pt x="201" y="992"/>
                    </a:cubicBezTo>
                    <a:cubicBezTo>
                      <a:pt x="201" y="1193"/>
                      <a:pt x="101" y="1293"/>
                      <a:pt x="1" y="1494"/>
                    </a:cubicBezTo>
                    <a:lnTo>
                      <a:pt x="1" y="1819"/>
                    </a:lnTo>
                    <a:lnTo>
                      <a:pt x="1" y="2020"/>
                    </a:lnTo>
                    <a:cubicBezTo>
                      <a:pt x="1" y="2120"/>
                      <a:pt x="101" y="2346"/>
                      <a:pt x="201" y="2446"/>
                    </a:cubicBezTo>
                    <a:cubicBezTo>
                      <a:pt x="427" y="2446"/>
                      <a:pt x="627" y="2446"/>
                      <a:pt x="727" y="2346"/>
                    </a:cubicBezTo>
                    <a:cubicBezTo>
                      <a:pt x="828" y="2245"/>
                      <a:pt x="828" y="2245"/>
                      <a:pt x="953" y="2245"/>
                    </a:cubicBezTo>
                    <a:cubicBezTo>
                      <a:pt x="1053" y="2120"/>
                      <a:pt x="1053" y="2020"/>
                      <a:pt x="1053" y="1920"/>
                    </a:cubicBezTo>
                    <a:cubicBezTo>
                      <a:pt x="1154" y="1819"/>
                      <a:pt x="1254" y="1619"/>
                      <a:pt x="1354" y="1393"/>
                    </a:cubicBezTo>
                    <a:cubicBezTo>
                      <a:pt x="1354" y="1193"/>
                      <a:pt x="1454" y="867"/>
                      <a:pt x="1580" y="666"/>
                    </a:cubicBezTo>
                    <a:cubicBezTo>
                      <a:pt x="1680" y="566"/>
                      <a:pt x="1580" y="366"/>
                      <a:pt x="1580" y="240"/>
                    </a:cubicBezTo>
                    <a:cubicBezTo>
                      <a:pt x="1454" y="140"/>
                      <a:pt x="1354" y="40"/>
                      <a:pt x="1254" y="40"/>
                    </a:cubicBezTo>
                    <a:cubicBezTo>
                      <a:pt x="1200" y="13"/>
                      <a:pt x="1137" y="1"/>
                      <a:pt x="1072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9399;p58"/>
              <p:cNvSpPr/>
              <p:nvPr/>
            </p:nvSpPr>
            <p:spPr>
              <a:xfrm>
                <a:off x="7928844" y="4566823"/>
                <a:ext cx="29479" cy="49853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2672" extrusionOk="0">
                    <a:moveTo>
                      <a:pt x="993" y="1"/>
                    </a:moveTo>
                    <a:cubicBezTo>
                      <a:pt x="843" y="1"/>
                      <a:pt x="701" y="99"/>
                      <a:pt x="627" y="265"/>
                    </a:cubicBezTo>
                    <a:cubicBezTo>
                      <a:pt x="527" y="365"/>
                      <a:pt x="527" y="365"/>
                      <a:pt x="527" y="466"/>
                    </a:cubicBezTo>
                    <a:cubicBezTo>
                      <a:pt x="426" y="566"/>
                      <a:pt x="426" y="666"/>
                      <a:pt x="326" y="792"/>
                    </a:cubicBezTo>
                    <a:cubicBezTo>
                      <a:pt x="326" y="992"/>
                      <a:pt x="226" y="1092"/>
                      <a:pt x="226" y="1193"/>
                    </a:cubicBezTo>
                    <a:cubicBezTo>
                      <a:pt x="101" y="1418"/>
                      <a:pt x="101" y="1619"/>
                      <a:pt x="0" y="1819"/>
                    </a:cubicBezTo>
                    <a:lnTo>
                      <a:pt x="0" y="2045"/>
                    </a:lnTo>
                    <a:cubicBezTo>
                      <a:pt x="0" y="2245"/>
                      <a:pt x="101" y="2345"/>
                      <a:pt x="226" y="2546"/>
                    </a:cubicBezTo>
                    <a:cubicBezTo>
                      <a:pt x="326" y="2671"/>
                      <a:pt x="527" y="2671"/>
                      <a:pt x="627" y="2671"/>
                    </a:cubicBezTo>
                    <a:cubicBezTo>
                      <a:pt x="853" y="2546"/>
                      <a:pt x="953" y="2446"/>
                      <a:pt x="1053" y="2345"/>
                    </a:cubicBezTo>
                    <a:cubicBezTo>
                      <a:pt x="1053" y="2345"/>
                      <a:pt x="1153" y="2245"/>
                      <a:pt x="1153" y="2145"/>
                    </a:cubicBezTo>
                    <a:cubicBezTo>
                      <a:pt x="1254" y="1919"/>
                      <a:pt x="1354" y="1719"/>
                      <a:pt x="1354" y="1619"/>
                    </a:cubicBezTo>
                    <a:cubicBezTo>
                      <a:pt x="1479" y="1418"/>
                      <a:pt x="1479" y="1293"/>
                      <a:pt x="1479" y="1092"/>
                    </a:cubicBezTo>
                    <a:cubicBezTo>
                      <a:pt x="1479" y="892"/>
                      <a:pt x="1579" y="666"/>
                      <a:pt x="1579" y="466"/>
                    </a:cubicBezTo>
                    <a:cubicBezTo>
                      <a:pt x="1579" y="265"/>
                      <a:pt x="1354" y="40"/>
                      <a:pt x="1153" y="40"/>
                    </a:cubicBezTo>
                    <a:cubicBezTo>
                      <a:pt x="1101" y="13"/>
                      <a:pt x="1046" y="1"/>
                      <a:pt x="99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9400;p58"/>
              <p:cNvSpPr/>
              <p:nvPr/>
            </p:nvSpPr>
            <p:spPr>
              <a:xfrm>
                <a:off x="8005056" y="4527905"/>
                <a:ext cx="27147" cy="34890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870" extrusionOk="0">
                    <a:moveTo>
                      <a:pt x="929" y="1"/>
                    </a:moveTo>
                    <a:cubicBezTo>
                      <a:pt x="895" y="1"/>
                      <a:pt x="861" y="12"/>
                      <a:pt x="828" y="45"/>
                    </a:cubicBezTo>
                    <a:cubicBezTo>
                      <a:pt x="627" y="45"/>
                      <a:pt x="527" y="146"/>
                      <a:pt x="527" y="246"/>
                    </a:cubicBezTo>
                    <a:cubicBezTo>
                      <a:pt x="402" y="371"/>
                      <a:pt x="301" y="472"/>
                      <a:pt x="201" y="672"/>
                    </a:cubicBezTo>
                    <a:lnTo>
                      <a:pt x="201" y="772"/>
                    </a:lnTo>
                    <a:cubicBezTo>
                      <a:pt x="101" y="772"/>
                      <a:pt x="101" y="873"/>
                      <a:pt x="101" y="998"/>
                    </a:cubicBezTo>
                    <a:cubicBezTo>
                      <a:pt x="1" y="1098"/>
                      <a:pt x="1" y="1299"/>
                      <a:pt x="1" y="1399"/>
                    </a:cubicBezTo>
                    <a:cubicBezTo>
                      <a:pt x="1" y="1499"/>
                      <a:pt x="101" y="1624"/>
                      <a:pt x="101" y="1624"/>
                    </a:cubicBezTo>
                    <a:cubicBezTo>
                      <a:pt x="201" y="1725"/>
                      <a:pt x="201" y="1725"/>
                      <a:pt x="301" y="1825"/>
                    </a:cubicBezTo>
                    <a:cubicBezTo>
                      <a:pt x="368" y="1825"/>
                      <a:pt x="446" y="1869"/>
                      <a:pt x="550" y="1869"/>
                    </a:cubicBezTo>
                    <a:cubicBezTo>
                      <a:pt x="602" y="1869"/>
                      <a:pt x="661" y="1858"/>
                      <a:pt x="727" y="1825"/>
                    </a:cubicBezTo>
                    <a:cubicBezTo>
                      <a:pt x="828" y="1825"/>
                      <a:pt x="828" y="1725"/>
                      <a:pt x="928" y="1725"/>
                    </a:cubicBezTo>
                    <a:cubicBezTo>
                      <a:pt x="1028" y="1624"/>
                      <a:pt x="1028" y="1624"/>
                      <a:pt x="1028" y="1499"/>
                    </a:cubicBezTo>
                    <a:lnTo>
                      <a:pt x="1153" y="1399"/>
                    </a:lnTo>
                    <a:cubicBezTo>
                      <a:pt x="1153" y="1299"/>
                      <a:pt x="1254" y="1198"/>
                      <a:pt x="1254" y="1098"/>
                    </a:cubicBezTo>
                    <a:cubicBezTo>
                      <a:pt x="1254" y="873"/>
                      <a:pt x="1354" y="772"/>
                      <a:pt x="1354" y="572"/>
                    </a:cubicBezTo>
                    <a:cubicBezTo>
                      <a:pt x="1454" y="472"/>
                      <a:pt x="1354" y="371"/>
                      <a:pt x="1354" y="246"/>
                    </a:cubicBezTo>
                    <a:cubicBezTo>
                      <a:pt x="1254" y="146"/>
                      <a:pt x="1254" y="45"/>
                      <a:pt x="1153" y="45"/>
                    </a:cubicBezTo>
                    <a:cubicBezTo>
                      <a:pt x="1070" y="45"/>
                      <a:pt x="998" y="1"/>
                      <a:pt x="929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9401;p58"/>
              <p:cNvSpPr/>
              <p:nvPr/>
            </p:nvSpPr>
            <p:spPr>
              <a:xfrm>
                <a:off x="8051809" y="4557532"/>
                <a:ext cx="27147" cy="40897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2192" extrusionOk="0">
                    <a:moveTo>
                      <a:pt x="796" y="0"/>
                    </a:moveTo>
                    <a:cubicBezTo>
                      <a:pt x="610" y="0"/>
                      <a:pt x="402" y="177"/>
                      <a:pt x="402" y="337"/>
                    </a:cubicBezTo>
                    <a:cubicBezTo>
                      <a:pt x="302" y="538"/>
                      <a:pt x="302" y="763"/>
                      <a:pt x="201" y="964"/>
                    </a:cubicBezTo>
                    <a:cubicBezTo>
                      <a:pt x="201" y="1064"/>
                      <a:pt x="101" y="1064"/>
                      <a:pt x="101" y="1164"/>
                    </a:cubicBezTo>
                    <a:cubicBezTo>
                      <a:pt x="101" y="1290"/>
                      <a:pt x="1" y="1290"/>
                      <a:pt x="1" y="1390"/>
                    </a:cubicBezTo>
                    <a:lnTo>
                      <a:pt x="1" y="1490"/>
                    </a:lnTo>
                    <a:lnTo>
                      <a:pt x="1" y="1791"/>
                    </a:lnTo>
                    <a:cubicBezTo>
                      <a:pt x="1" y="1916"/>
                      <a:pt x="201" y="2117"/>
                      <a:pt x="302" y="2117"/>
                    </a:cubicBezTo>
                    <a:cubicBezTo>
                      <a:pt x="414" y="2167"/>
                      <a:pt x="496" y="2192"/>
                      <a:pt x="574" y="2192"/>
                    </a:cubicBezTo>
                    <a:cubicBezTo>
                      <a:pt x="653" y="2192"/>
                      <a:pt x="728" y="2167"/>
                      <a:pt x="828" y="2117"/>
                    </a:cubicBezTo>
                    <a:cubicBezTo>
                      <a:pt x="1028" y="2016"/>
                      <a:pt x="1154" y="1791"/>
                      <a:pt x="1254" y="1590"/>
                    </a:cubicBezTo>
                    <a:lnTo>
                      <a:pt x="1254" y="1290"/>
                    </a:lnTo>
                    <a:cubicBezTo>
                      <a:pt x="1354" y="964"/>
                      <a:pt x="1354" y="763"/>
                      <a:pt x="1455" y="538"/>
                    </a:cubicBezTo>
                    <a:cubicBezTo>
                      <a:pt x="1455" y="337"/>
                      <a:pt x="1354" y="237"/>
                      <a:pt x="1254" y="137"/>
                    </a:cubicBezTo>
                    <a:cubicBezTo>
                      <a:pt x="1154" y="36"/>
                      <a:pt x="1028" y="36"/>
                      <a:pt x="928" y="36"/>
                    </a:cubicBezTo>
                    <a:cubicBezTo>
                      <a:pt x="888" y="11"/>
                      <a:pt x="843" y="0"/>
                      <a:pt x="796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9402;p58"/>
              <p:cNvSpPr/>
              <p:nvPr/>
            </p:nvSpPr>
            <p:spPr>
              <a:xfrm>
                <a:off x="8129439" y="4563035"/>
                <a:ext cx="27594" cy="43808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2348" extrusionOk="0">
                    <a:moveTo>
                      <a:pt x="1479" y="669"/>
                    </a:moveTo>
                    <a:lnTo>
                      <a:pt x="1479" y="669"/>
                    </a:lnTo>
                    <a:cubicBezTo>
                      <a:pt x="1479" y="698"/>
                      <a:pt x="1477" y="725"/>
                      <a:pt x="1473" y="751"/>
                    </a:cubicBezTo>
                    <a:lnTo>
                      <a:pt x="1473" y="751"/>
                    </a:lnTo>
                    <a:cubicBezTo>
                      <a:pt x="1479" y="731"/>
                      <a:pt x="1479" y="707"/>
                      <a:pt x="1479" y="669"/>
                    </a:cubicBezTo>
                    <a:close/>
                    <a:moveTo>
                      <a:pt x="954" y="1"/>
                    </a:moveTo>
                    <a:cubicBezTo>
                      <a:pt x="781" y="1"/>
                      <a:pt x="598" y="72"/>
                      <a:pt x="527" y="142"/>
                    </a:cubicBezTo>
                    <a:cubicBezTo>
                      <a:pt x="326" y="368"/>
                      <a:pt x="326" y="568"/>
                      <a:pt x="226" y="769"/>
                    </a:cubicBezTo>
                    <a:cubicBezTo>
                      <a:pt x="126" y="995"/>
                      <a:pt x="126" y="1195"/>
                      <a:pt x="0" y="1295"/>
                    </a:cubicBezTo>
                    <a:lnTo>
                      <a:pt x="0" y="1621"/>
                    </a:lnTo>
                    <a:lnTo>
                      <a:pt x="0" y="1822"/>
                    </a:lnTo>
                    <a:cubicBezTo>
                      <a:pt x="126" y="2022"/>
                      <a:pt x="226" y="2248"/>
                      <a:pt x="426" y="2348"/>
                    </a:cubicBezTo>
                    <a:cubicBezTo>
                      <a:pt x="627" y="2348"/>
                      <a:pt x="852" y="2348"/>
                      <a:pt x="953" y="2122"/>
                    </a:cubicBezTo>
                    <a:cubicBezTo>
                      <a:pt x="1153" y="2122"/>
                      <a:pt x="1153" y="1922"/>
                      <a:pt x="1253" y="1822"/>
                    </a:cubicBezTo>
                    <a:lnTo>
                      <a:pt x="1253" y="1621"/>
                    </a:lnTo>
                    <a:cubicBezTo>
                      <a:pt x="1253" y="1496"/>
                      <a:pt x="1253" y="1396"/>
                      <a:pt x="1379" y="1295"/>
                    </a:cubicBezTo>
                    <a:lnTo>
                      <a:pt x="1379" y="1095"/>
                    </a:lnTo>
                    <a:cubicBezTo>
                      <a:pt x="1379" y="1009"/>
                      <a:pt x="1452" y="905"/>
                      <a:pt x="1473" y="751"/>
                    </a:cubicBezTo>
                    <a:lnTo>
                      <a:pt x="1473" y="751"/>
                    </a:lnTo>
                    <a:cubicBezTo>
                      <a:pt x="1464" y="784"/>
                      <a:pt x="1440" y="808"/>
                      <a:pt x="1379" y="869"/>
                    </a:cubicBezTo>
                    <a:cubicBezTo>
                      <a:pt x="1479" y="769"/>
                      <a:pt x="1479" y="669"/>
                      <a:pt x="1479" y="568"/>
                    </a:cubicBezTo>
                    <a:cubicBezTo>
                      <a:pt x="1479" y="368"/>
                      <a:pt x="1379" y="142"/>
                      <a:pt x="1153" y="42"/>
                    </a:cubicBezTo>
                    <a:cubicBezTo>
                      <a:pt x="1094" y="13"/>
                      <a:pt x="1025" y="1"/>
                      <a:pt x="954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9403;p58"/>
              <p:cNvSpPr/>
              <p:nvPr/>
            </p:nvSpPr>
            <p:spPr>
              <a:xfrm>
                <a:off x="7839535" y="3677270"/>
                <a:ext cx="17314" cy="3134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680" extrusionOk="0">
                    <a:moveTo>
                      <a:pt x="401" y="0"/>
                    </a:moveTo>
                    <a:cubicBezTo>
                      <a:pt x="301" y="0"/>
                      <a:pt x="201" y="0"/>
                      <a:pt x="101" y="100"/>
                    </a:cubicBezTo>
                    <a:cubicBezTo>
                      <a:pt x="101" y="226"/>
                      <a:pt x="0" y="326"/>
                      <a:pt x="0" y="426"/>
                    </a:cubicBezTo>
                    <a:cubicBezTo>
                      <a:pt x="0" y="526"/>
                      <a:pt x="101" y="727"/>
                      <a:pt x="101" y="852"/>
                    </a:cubicBezTo>
                    <a:lnTo>
                      <a:pt x="101" y="1153"/>
                    </a:lnTo>
                    <a:cubicBezTo>
                      <a:pt x="101" y="1153"/>
                      <a:pt x="101" y="1253"/>
                      <a:pt x="201" y="1353"/>
                    </a:cubicBezTo>
                    <a:cubicBezTo>
                      <a:pt x="201" y="1579"/>
                      <a:pt x="401" y="1679"/>
                      <a:pt x="502" y="1679"/>
                    </a:cubicBezTo>
                    <a:cubicBezTo>
                      <a:pt x="727" y="1679"/>
                      <a:pt x="827" y="1479"/>
                      <a:pt x="928" y="1353"/>
                    </a:cubicBezTo>
                    <a:lnTo>
                      <a:pt x="928" y="1153"/>
                    </a:lnTo>
                    <a:lnTo>
                      <a:pt x="928" y="852"/>
                    </a:lnTo>
                    <a:cubicBezTo>
                      <a:pt x="827" y="727"/>
                      <a:pt x="827" y="526"/>
                      <a:pt x="827" y="426"/>
                    </a:cubicBezTo>
                    <a:lnTo>
                      <a:pt x="827" y="226"/>
                    </a:lnTo>
                    <a:lnTo>
                      <a:pt x="727" y="100"/>
                    </a:lnTo>
                    <a:cubicBezTo>
                      <a:pt x="627" y="0"/>
                      <a:pt x="502" y="0"/>
                      <a:pt x="401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9404;p58"/>
              <p:cNvSpPr/>
              <p:nvPr/>
            </p:nvSpPr>
            <p:spPr>
              <a:xfrm>
                <a:off x="7864777" y="3722158"/>
                <a:ext cx="21531" cy="35076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880" extrusionOk="0">
                    <a:moveTo>
                      <a:pt x="527" y="0"/>
                    </a:moveTo>
                    <a:cubicBezTo>
                      <a:pt x="402" y="0"/>
                      <a:pt x="302" y="0"/>
                      <a:pt x="302" y="100"/>
                    </a:cubicBezTo>
                    <a:cubicBezTo>
                      <a:pt x="201" y="100"/>
                      <a:pt x="101" y="201"/>
                      <a:pt x="101" y="326"/>
                    </a:cubicBezTo>
                    <a:cubicBezTo>
                      <a:pt x="1" y="526"/>
                      <a:pt x="1" y="727"/>
                      <a:pt x="1" y="953"/>
                    </a:cubicBezTo>
                    <a:lnTo>
                      <a:pt x="1" y="1253"/>
                    </a:lnTo>
                    <a:lnTo>
                      <a:pt x="1" y="1454"/>
                    </a:lnTo>
                    <a:cubicBezTo>
                      <a:pt x="101" y="1579"/>
                      <a:pt x="101" y="1579"/>
                      <a:pt x="101" y="1679"/>
                    </a:cubicBezTo>
                    <a:cubicBezTo>
                      <a:pt x="101" y="1679"/>
                      <a:pt x="201" y="1780"/>
                      <a:pt x="302" y="1780"/>
                    </a:cubicBezTo>
                    <a:cubicBezTo>
                      <a:pt x="302" y="1880"/>
                      <a:pt x="402" y="1880"/>
                      <a:pt x="402" y="1880"/>
                    </a:cubicBezTo>
                    <a:lnTo>
                      <a:pt x="728" y="1880"/>
                    </a:lnTo>
                    <a:cubicBezTo>
                      <a:pt x="828" y="1880"/>
                      <a:pt x="828" y="1780"/>
                      <a:pt x="928" y="1780"/>
                    </a:cubicBezTo>
                    <a:cubicBezTo>
                      <a:pt x="1154" y="1579"/>
                      <a:pt x="1154" y="1253"/>
                      <a:pt x="1028" y="1053"/>
                    </a:cubicBezTo>
                    <a:cubicBezTo>
                      <a:pt x="1028" y="1053"/>
                      <a:pt x="1028" y="953"/>
                      <a:pt x="928" y="827"/>
                    </a:cubicBezTo>
                    <a:lnTo>
                      <a:pt x="928" y="426"/>
                    </a:lnTo>
                    <a:cubicBezTo>
                      <a:pt x="928" y="426"/>
                      <a:pt x="928" y="326"/>
                      <a:pt x="828" y="326"/>
                    </a:cubicBezTo>
                    <a:cubicBezTo>
                      <a:pt x="828" y="201"/>
                      <a:pt x="828" y="201"/>
                      <a:pt x="728" y="201"/>
                    </a:cubicBezTo>
                    <a:cubicBezTo>
                      <a:pt x="728" y="100"/>
                      <a:pt x="627" y="100"/>
                      <a:pt x="5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9405;p58"/>
              <p:cNvSpPr/>
              <p:nvPr/>
            </p:nvSpPr>
            <p:spPr>
              <a:xfrm>
                <a:off x="7888154" y="3681467"/>
                <a:ext cx="23415" cy="30878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655" extrusionOk="0">
                    <a:moveTo>
                      <a:pt x="302" y="1"/>
                    </a:moveTo>
                    <a:cubicBezTo>
                      <a:pt x="302" y="1"/>
                      <a:pt x="302" y="101"/>
                      <a:pt x="201" y="101"/>
                    </a:cubicBezTo>
                    <a:lnTo>
                      <a:pt x="201" y="201"/>
                    </a:lnTo>
                    <a:cubicBezTo>
                      <a:pt x="101" y="201"/>
                      <a:pt x="101" y="301"/>
                      <a:pt x="101" y="301"/>
                    </a:cubicBezTo>
                    <a:cubicBezTo>
                      <a:pt x="101" y="402"/>
                      <a:pt x="101" y="402"/>
                      <a:pt x="1" y="502"/>
                    </a:cubicBezTo>
                    <a:lnTo>
                      <a:pt x="1" y="727"/>
                    </a:lnTo>
                    <a:lnTo>
                      <a:pt x="1" y="928"/>
                    </a:lnTo>
                    <a:cubicBezTo>
                      <a:pt x="1" y="1028"/>
                      <a:pt x="1" y="1254"/>
                      <a:pt x="101" y="1354"/>
                    </a:cubicBezTo>
                    <a:lnTo>
                      <a:pt x="201" y="1454"/>
                    </a:lnTo>
                    <a:lnTo>
                      <a:pt x="302" y="1555"/>
                    </a:lnTo>
                    <a:cubicBezTo>
                      <a:pt x="402" y="1555"/>
                      <a:pt x="402" y="1555"/>
                      <a:pt x="527" y="1655"/>
                    </a:cubicBezTo>
                    <a:lnTo>
                      <a:pt x="728" y="1655"/>
                    </a:lnTo>
                    <a:cubicBezTo>
                      <a:pt x="728" y="1655"/>
                      <a:pt x="828" y="1655"/>
                      <a:pt x="828" y="1555"/>
                    </a:cubicBezTo>
                    <a:lnTo>
                      <a:pt x="928" y="1555"/>
                    </a:lnTo>
                    <a:lnTo>
                      <a:pt x="1028" y="1454"/>
                    </a:lnTo>
                    <a:cubicBezTo>
                      <a:pt x="1154" y="1354"/>
                      <a:pt x="1154" y="1254"/>
                      <a:pt x="1154" y="1254"/>
                    </a:cubicBezTo>
                    <a:cubicBezTo>
                      <a:pt x="1254" y="1028"/>
                      <a:pt x="1254" y="928"/>
                      <a:pt x="1154" y="727"/>
                    </a:cubicBezTo>
                    <a:lnTo>
                      <a:pt x="1154" y="627"/>
                    </a:lnTo>
                    <a:cubicBezTo>
                      <a:pt x="1028" y="502"/>
                      <a:pt x="1028" y="301"/>
                      <a:pt x="928" y="201"/>
                    </a:cubicBezTo>
                    <a:lnTo>
                      <a:pt x="828" y="101"/>
                    </a:lnTo>
                    <a:lnTo>
                      <a:pt x="728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9406;p58"/>
              <p:cNvSpPr/>
              <p:nvPr/>
            </p:nvSpPr>
            <p:spPr>
              <a:xfrm>
                <a:off x="7940523" y="3663706"/>
                <a:ext cx="21531" cy="3134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680" extrusionOk="0">
                    <a:moveTo>
                      <a:pt x="427" y="0"/>
                    </a:moveTo>
                    <a:cubicBezTo>
                      <a:pt x="427" y="0"/>
                      <a:pt x="327" y="0"/>
                      <a:pt x="327" y="101"/>
                    </a:cubicBezTo>
                    <a:cubicBezTo>
                      <a:pt x="227" y="101"/>
                      <a:pt x="227" y="101"/>
                      <a:pt x="101" y="201"/>
                    </a:cubicBezTo>
                    <a:cubicBezTo>
                      <a:pt x="1" y="326"/>
                      <a:pt x="1" y="426"/>
                      <a:pt x="1" y="527"/>
                    </a:cubicBezTo>
                    <a:lnTo>
                      <a:pt x="1" y="827"/>
                    </a:lnTo>
                    <a:lnTo>
                      <a:pt x="1" y="1053"/>
                    </a:lnTo>
                    <a:lnTo>
                      <a:pt x="1" y="1253"/>
                    </a:lnTo>
                    <a:cubicBezTo>
                      <a:pt x="1" y="1354"/>
                      <a:pt x="101" y="1454"/>
                      <a:pt x="227" y="1579"/>
                    </a:cubicBezTo>
                    <a:cubicBezTo>
                      <a:pt x="227" y="1579"/>
                      <a:pt x="327" y="1679"/>
                      <a:pt x="427" y="1679"/>
                    </a:cubicBezTo>
                    <a:lnTo>
                      <a:pt x="628" y="1679"/>
                    </a:lnTo>
                    <a:cubicBezTo>
                      <a:pt x="728" y="1679"/>
                      <a:pt x="728" y="1679"/>
                      <a:pt x="853" y="1579"/>
                    </a:cubicBezTo>
                    <a:cubicBezTo>
                      <a:pt x="953" y="1579"/>
                      <a:pt x="953" y="1454"/>
                      <a:pt x="1054" y="1454"/>
                    </a:cubicBezTo>
                    <a:lnTo>
                      <a:pt x="1054" y="1354"/>
                    </a:lnTo>
                    <a:lnTo>
                      <a:pt x="1054" y="1153"/>
                    </a:lnTo>
                    <a:lnTo>
                      <a:pt x="1154" y="1053"/>
                    </a:lnTo>
                    <a:cubicBezTo>
                      <a:pt x="1154" y="1053"/>
                      <a:pt x="1054" y="953"/>
                      <a:pt x="1054" y="827"/>
                    </a:cubicBezTo>
                    <a:lnTo>
                      <a:pt x="1054" y="727"/>
                    </a:lnTo>
                    <a:cubicBezTo>
                      <a:pt x="1054" y="627"/>
                      <a:pt x="953" y="527"/>
                      <a:pt x="953" y="426"/>
                    </a:cubicBezTo>
                    <a:cubicBezTo>
                      <a:pt x="953" y="326"/>
                      <a:pt x="953" y="326"/>
                      <a:pt x="853" y="201"/>
                    </a:cubicBezTo>
                    <a:cubicBezTo>
                      <a:pt x="853" y="201"/>
                      <a:pt x="853" y="101"/>
                      <a:pt x="728" y="101"/>
                    </a:cubicBezTo>
                    <a:cubicBezTo>
                      <a:pt x="728" y="101"/>
                      <a:pt x="628" y="101"/>
                      <a:pt x="628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9407;p58"/>
              <p:cNvSpPr/>
              <p:nvPr/>
            </p:nvSpPr>
            <p:spPr>
              <a:xfrm>
                <a:off x="7921362" y="3729266"/>
                <a:ext cx="21064" cy="31718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700" extrusionOk="0">
                    <a:moveTo>
                      <a:pt x="620" y="1"/>
                    </a:moveTo>
                    <a:cubicBezTo>
                      <a:pt x="546" y="1"/>
                      <a:pt x="468" y="45"/>
                      <a:pt x="401" y="45"/>
                    </a:cubicBezTo>
                    <a:cubicBezTo>
                      <a:pt x="301" y="145"/>
                      <a:pt x="301" y="246"/>
                      <a:pt x="201" y="346"/>
                    </a:cubicBezTo>
                    <a:cubicBezTo>
                      <a:pt x="201" y="446"/>
                      <a:pt x="101" y="572"/>
                      <a:pt x="101" y="672"/>
                    </a:cubicBezTo>
                    <a:lnTo>
                      <a:pt x="101" y="872"/>
                    </a:lnTo>
                    <a:cubicBezTo>
                      <a:pt x="0" y="973"/>
                      <a:pt x="0" y="1198"/>
                      <a:pt x="101" y="1298"/>
                    </a:cubicBezTo>
                    <a:lnTo>
                      <a:pt x="101" y="1499"/>
                    </a:lnTo>
                    <a:lnTo>
                      <a:pt x="201" y="1599"/>
                    </a:lnTo>
                    <a:lnTo>
                      <a:pt x="301" y="1599"/>
                    </a:lnTo>
                    <a:cubicBezTo>
                      <a:pt x="301" y="1699"/>
                      <a:pt x="401" y="1699"/>
                      <a:pt x="502" y="1699"/>
                    </a:cubicBezTo>
                    <a:lnTo>
                      <a:pt x="727" y="1699"/>
                    </a:lnTo>
                    <a:lnTo>
                      <a:pt x="827" y="1599"/>
                    </a:lnTo>
                    <a:cubicBezTo>
                      <a:pt x="928" y="1599"/>
                      <a:pt x="928" y="1499"/>
                      <a:pt x="928" y="1499"/>
                    </a:cubicBezTo>
                    <a:cubicBezTo>
                      <a:pt x="1028" y="1298"/>
                      <a:pt x="1128" y="1198"/>
                      <a:pt x="1128" y="1073"/>
                    </a:cubicBezTo>
                    <a:lnTo>
                      <a:pt x="1128" y="872"/>
                    </a:lnTo>
                    <a:lnTo>
                      <a:pt x="1128" y="446"/>
                    </a:lnTo>
                    <a:cubicBezTo>
                      <a:pt x="1128" y="346"/>
                      <a:pt x="1028" y="145"/>
                      <a:pt x="1028" y="145"/>
                    </a:cubicBezTo>
                    <a:lnTo>
                      <a:pt x="928" y="45"/>
                    </a:lnTo>
                    <a:lnTo>
                      <a:pt x="727" y="45"/>
                    </a:lnTo>
                    <a:cubicBezTo>
                      <a:pt x="694" y="12"/>
                      <a:pt x="658" y="1"/>
                      <a:pt x="620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9408;p58"/>
              <p:cNvSpPr/>
              <p:nvPr/>
            </p:nvSpPr>
            <p:spPr>
              <a:xfrm>
                <a:off x="7971866" y="3702512"/>
                <a:ext cx="21531" cy="30878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655" extrusionOk="0">
                    <a:moveTo>
                      <a:pt x="426" y="0"/>
                    </a:moveTo>
                    <a:cubicBezTo>
                      <a:pt x="301" y="0"/>
                      <a:pt x="301" y="0"/>
                      <a:pt x="201" y="126"/>
                    </a:cubicBezTo>
                    <a:cubicBezTo>
                      <a:pt x="201" y="226"/>
                      <a:pt x="100" y="326"/>
                      <a:pt x="100" y="427"/>
                    </a:cubicBezTo>
                    <a:lnTo>
                      <a:pt x="100" y="627"/>
                    </a:lnTo>
                    <a:lnTo>
                      <a:pt x="100" y="752"/>
                    </a:lnTo>
                    <a:cubicBezTo>
                      <a:pt x="100" y="853"/>
                      <a:pt x="0" y="853"/>
                      <a:pt x="0" y="853"/>
                    </a:cubicBezTo>
                    <a:lnTo>
                      <a:pt x="0" y="1254"/>
                    </a:lnTo>
                    <a:lnTo>
                      <a:pt x="201" y="1479"/>
                    </a:lnTo>
                    <a:cubicBezTo>
                      <a:pt x="201" y="1579"/>
                      <a:pt x="301" y="1579"/>
                      <a:pt x="426" y="1579"/>
                    </a:cubicBezTo>
                    <a:cubicBezTo>
                      <a:pt x="476" y="1630"/>
                      <a:pt x="526" y="1655"/>
                      <a:pt x="564" y="1655"/>
                    </a:cubicBezTo>
                    <a:cubicBezTo>
                      <a:pt x="602" y="1655"/>
                      <a:pt x="627" y="1630"/>
                      <a:pt x="627" y="1579"/>
                    </a:cubicBezTo>
                    <a:cubicBezTo>
                      <a:pt x="727" y="1579"/>
                      <a:pt x="827" y="1579"/>
                      <a:pt x="927" y="1479"/>
                    </a:cubicBezTo>
                    <a:cubicBezTo>
                      <a:pt x="1053" y="1379"/>
                      <a:pt x="1053" y="1254"/>
                      <a:pt x="1053" y="1153"/>
                    </a:cubicBezTo>
                    <a:cubicBezTo>
                      <a:pt x="1153" y="1053"/>
                      <a:pt x="1153" y="1053"/>
                      <a:pt x="1053" y="953"/>
                    </a:cubicBezTo>
                    <a:lnTo>
                      <a:pt x="1053" y="853"/>
                    </a:lnTo>
                    <a:lnTo>
                      <a:pt x="1053" y="527"/>
                    </a:lnTo>
                    <a:lnTo>
                      <a:pt x="1053" y="326"/>
                    </a:lnTo>
                    <a:cubicBezTo>
                      <a:pt x="927" y="226"/>
                      <a:pt x="927" y="126"/>
                      <a:pt x="8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9409;p58"/>
              <p:cNvSpPr/>
              <p:nvPr/>
            </p:nvSpPr>
            <p:spPr>
              <a:xfrm>
                <a:off x="8024235" y="3687083"/>
                <a:ext cx="21531" cy="27147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455" extrusionOk="0">
                    <a:moveTo>
                      <a:pt x="526" y="0"/>
                    </a:moveTo>
                    <a:cubicBezTo>
                      <a:pt x="426" y="0"/>
                      <a:pt x="426" y="101"/>
                      <a:pt x="326" y="101"/>
                    </a:cubicBezTo>
                    <a:lnTo>
                      <a:pt x="326" y="201"/>
                    </a:lnTo>
                    <a:cubicBezTo>
                      <a:pt x="226" y="201"/>
                      <a:pt x="226" y="326"/>
                      <a:pt x="226" y="426"/>
                    </a:cubicBezTo>
                    <a:lnTo>
                      <a:pt x="226" y="527"/>
                    </a:lnTo>
                    <a:cubicBezTo>
                      <a:pt x="226" y="527"/>
                      <a:pt x="125" y="627"/>
                      <a:pt x="125" y="727"/>
                    </a:cubicBezTo>
                    <a:lnTo>
                      <a:pt x="125" y="827"/>
                    </a:lnTo>
                    <a:cubicBezTo>
                      <a:pt x="125" y="827"/>
                      <a:pt x="125" y="953"/>
                      <a:pt x="0" y="953"/>
                    </a:cubicBezTo>
                    <a:lnTo>
                      <a:pt x="125" y="1053"/>
                    </a:lnTo>
                    <a:lnTo>
                      <a:pt x="125" y="1254"/>
                    </a:lnTo>
                    <a:cubicBezTo>
                      <a:pt x="125" y="1254"/>
                      <a:pt x="226" y="1254"/>
                      <a:pt x="226" y="1354"/>
                    </a:cubicBezTo>
                    <a:lnTo>
                      <a:pt x="326" y="1354"/>
                    </a:lnTo>
                    <a:lnTo>
                      <a:pt x="426" y="1454"/>
                    </a:lnTo>
                    <a:lnTo>
                      <a:pt x="627" y="1454"/>
                    </a:lnTo>
                    <a:lnTo>
                      <a:pt x="752" y="1354"/>
                    </a:lnTo>
                    <a:lnTo>
                      <a:pt x="852" y="1354"/>
                    </a:lnTo>
                    <a:cubicBezTo>
                      <a:pt x="852" y="1254"/>
                      <a:pt x="953" y="1254"/>
                      <a:pt x="953" y="1254"/>
                    </a:cubicBezTo>
                    <a:cubicBezTo>
                      <a:pt x="953" y="1153"/>
                      <a:pt x="1053" y="1153"/>
                      <a:pt x="1053" y="1053"/>
                    </a:cubicBezTo>
                    <a:cubicBezTo>
                      <a:pt x="1053" y="1053"/>
                      <a:pt x="1053" y="953"/>
                      <a:pt x="1153" y="953"/>
                    </a:cubicBezTo>
                    <a:lnTo>
                      <a:pt x="1153" y="827"/>
                    </a:lnTo>
                    <a:lnTo>
                      <a:pt x="1153" y="627"/>
                    </a:lnTo>
                    <a:lnTo>
                      <a:pt x="1153" y="426"/>
                    </a:lnTo>
                    <a:lnTo>
                      <a:pt x="1153" y="326"/>
                    </a:lnTo>
                    <a:cubicBezTo>
                      <a:pt x="1153" y="201"/>
                      <a:pt x="1053" y="201"/>
                      <a:pt x="1053" y="201"/>
                    </a:cubicBezTo>
                    <a:cubicBezTo>
                      <a:pt x="1053" y="101"/>
                      <a:pt x="953" y="101"/>
                      <a:pt x="953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9410;p58"/>
              <p:cNvSpPr/>
              <p:nvPr/>
            </p:nvSpPr>
            <p:spPr>
              <a:xfrm>
                <a:off x="7882090" y="3777326"/>
                <a:ext cx="21512" cy="34628"/>
              </a:xfrm>
              <a:custGeom>
                <a:avLst/>
                <a:gdLst/>
                <a:ahLst/>
                <a:cxnLst/>
                <a:rect l="l" t="t" r="r" b="b"/>
                <a:pathLst>
                  <a:path w="1153" h="1856" extrusionOk="0">
                    <a:moveTo>
                      <a:pt x="476" y="1"/>
                    </a:moveTo>
                    <a:cubicBezTo>
                      <a:pt x="426" y="1"/>
                      <a:pt x="376" y="26"/>
                      <a:pt x="326" y="76"/>
                    </a:cubicBezTo>
                    <a:cubicBezTo>
                      <a:pt x="326" y="76"/>
                      <a:pt x="226" y="76"/>
                      <a:pt x="100" y="176"/>
                    </a:cubicBezTo>
                    <a:cubicBezTo>
                      <a:pt x="100" y="176"/>
                      <a:pt x="0" y="276"/>
                      <a:pt x="0" y="376"/>
                    </a:cubicBezTo>
                    <a:cubicBezTo>
                      <a:pt x="100" y="602"/>
                      <a:pt x="100" y="803"/>
                      <a:pt x="100" y="903"/>
                    </a:cubicBezTo>
                    <a:lnTo>
                      <a:pt x="100" y="1229"/>
                    </a:lnTo>
                    <a:cubicBezTo>
                      <a:pt x="100" y="1429"/>
                      <a:pt x="100" y="1630"/>
                      <a:pt x="326" y="1755"/>
                    </a:cubicBezTo>
                    <a:cubicBezTo>
                      <a:pt x="426" y="1855"/>
                      <a:pt x="526" y="1855"/>
                      <a:pt x="727" y="1855"/>
                    </a:cubicBezTo>
                    <a:lnTo>
                      <a:pt x="852" y="1855"/>
                    </a:lnTo>
                    <a:cubicBezTo>
                      <a:pt x="952" y="1755"/>
                      <a:pt x="1053" y="1755"/>
                      <a:pt x="1053" y="1630"/>
                    </a:cubicBezTo>
                    <a:cubicBezTo>
                      <a:pt x="1153" y="1529"/>
                      <a:pt x="1153" y="1429"/>
                      <a:pt x="1153" y="1329"/>
                    </a:cubicBezTo>
                    <a:cubicBezTo>
                      <a:pt x="1153" y="1229"/>
                      <a:pt x="1153" y="1128"/>
                      <a:pt x="1053" y="1003"/>
                    </a:cubicBezTo>
                    <a:lnTo>
                      <a:pt x="1053" y="803"/>
                    </a:lnTo>
                    <a:cubicBezTo>
                      <a:pt x="952" y="602"/>
                      <a:pt x="852" y="376"/>
                      <a:pt x="852" y="176"/>
                    </a:cubicBezTo>
                    <a:lnTo>
                      <a:pt x="727" y="176"/>
                    </a:lnTo>
                    <a:cubicBezTo>
                      <a:pt x="727" y="76"/>
                      <a:pt x="627" y="76"/>
                      <a:pt x="627" y="76"/>
                    </a:cubicBezTo>
                    <a:cubicBezTo>
                      <a:pt x="577" y="26"/>
                      <a:pt x="526" y="1"/>
                      <a:pt x="47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9411;p58"/>
              <p:cNvSpPr/>
              <p:nvPr/>
            </p:nvSpPr>
            <p:spPr>
              <a:xfrm>
                <a:off x="7897986" y="3823613"/>
                <a:ext cx="23397" cy="3322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781" extrusionOk="0">
                    <a:moveTo>
                      <a:pt x="627" y="1"/>
                    </a:moveTo>
                    <a:lnTo>
                      <a:pt x="501" y="101"/>
                    </a:lnTo>
                    <a:cubicBezTo>
                      <a:pt x="401" y="201"/>
                      <a:pt x="401" y="201"/>
                      <a:pt x="401" y="302"/>
                    </a:cubicBezTo>
                    <a:cubicBezTo>
                      <a:pt x="301" y="402"/>
                      <a:pt x="201" y="627"/>
                      <a:pt x="201" y="728"/>
                    </a:cubicBezTo>
                    <a:cubicBezTo>
                      <a:pt x="201" y="828"/>
                      <a:pt x="100" y="928"/>
                      <a:pt x="100" y="928"/>
                    </a:cubicBezTo>
                    <a:cubicBezTo>
                      <a:pt x="100" y="1028"/>
                      <a:pt x="0" y="1154"/>
                      <a:pt x="0" y="1254"/>
                    </a:cubicBezTo>
                    <a:cubicBezTo>
                      <a:pt x="100" y="1354"/>
                      <a:pt x="100" y="1454"/>
                      <a:pt x="201" y="1555"/>
                    </a:cubicBezTo>
                    <a:cubicBezTo>
                      <a:pt x="201" y="1655"/>
                      <a:pt x="301" y="1655"/>
                      <a:pt x="301" y="1655"/>
                    </a:cubicBezTo>
                    <a:cubicBezTo>
                      <a:pt x="401" y="1780"/>
                      <a:pt x="401" y="1780"/>
                      <a:pt x="501" y="1780"/>
                    </a:cubicBezTo>
                    <a:cubicBezTo>
                      <a:pt x="627" y="1780"/>
                      <a:pt x="727" y="1780"/>
                      <a:pt x="827" y="1655"/>
                    </a:cubicBezTo>
                    <a:cubicBezTo>
                      <a:pt x="928" y="1655"/>
                      <a:pt x="1028" y="1555"/>
                      <a:pt x="1028" y="1454"/>
                    </a:cubicBezTo>
                    <a:cubicBezTo>
                      <a:pt x="1128" y="1354"/>
                      <a:pt x="1128" y="1254"/>
                      <a:pt x="1128" y="1154"/>
                    </a:cubicBezTo>
                    <a:cubicBezTo>
                      <a:pt x="1128" y="1028"/>
                      <a:pt x="1128" y="928"/>
                      <a:pt x="1253" y="928"/>
                    </a:cubicBezTo>
                    <a:lnTo>
                      <a:pt x="1253" y="402"/>
                    </a:lnTo>
                    <a:cubicBezTo>
                      <a:pt x="1253" y="302"/>
                      <a:pt x="1253" y="201"/>
                      <a:pt x="1128" y="101"/>
                    </a:cubicBezTo>
                    <a:cubicBezTo>
                      <a:pt x="1028" y="1"/>
                      <a:pt x="928" y="1"/>
                      <a:pt x="8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9412;p58"/>
              <p:cNvSpPr/>
              <p:nvPr/>
            </p:nvSpPr>
            <p:spPr>
              <a:xfrm>
                <a:off x="7938657" y="3784341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9413;p58"/>
              <p:cNvSpPr/>
              <p:nvPr/>
            </p:nvSpPr>
            <p:spPr>
              <a:xfrm>
                <a:off x="7933041" y="3780591"/>
                <a:ext cx="21064" cy="29479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580" extrusionOk="0">
                    <a:moveTo>
                      <a:pt x="502" y="1"/>
                    </a:moveTo>
                    <a:lnTo>
                      <a:pt x="402" y="101"/>
                    </a:lnTo>
                    <a:cubicBezTo>
                      <a:pt x="402" y="101"/>
                      <a:pt x="302" y="101"/>
                      <a:pt x="302" y="201"/>
                    </a:cubicBezTo>
                    <a:cubicBezTo>
                      <a:pt x="302" y="201"/>
                      <a:pt x="201" y="201"/>
                      <a:pt x="201" y="327"/>
                    </a:cubicBezTo>
                    <a:lnTo>
                      <a:pt x="201" y="427"/>
                    </a:lnTo>
                    <a:lnTo>
                      <a:pt x="201" y="527"/>
                    </a:lnTo>
                    <a:lnTo>
                      <a:pt x="101" y="628"/>
                    </a:lnTo>
                    <a:cubicBezTo>
                      <a:pt x="101" y="728"/>
                      <a:pt x="101" y="728"/>
                      <a:pt x="1" y="828"/>
                    </a:cubicBezTo>
                    <a:lnTo>
                      <a:pt x="1" y="953"/>
                    </a:lnTo>
                    <a:lnTo>
                      <a:pt x="1" y="1054"/>
                    </a:lnTo>
                    <a:cubicBezTo>
                      <a:pt x="1" y="1154"/>
                      <a:pt x="1" y="1254"/>
                      <a:pt x="101" y="1254"/>
                    </a:cubicBezTo>
                    <a:lnTo>
                      <a:pt x="201" y="1354"/>
                    </a:lnTo>
                    <a:cubicBezTo>
                      <a:pt x="201" y="1455"/>
                      <a:pt x="302" y="1455"/>
                      <a:pt x="302" y="1455"/>
                    </a:cubicBezTo>
                    <a:cubicBezTo>
                      <a:pt x="402" y="1580"/>
                      <a:pt x="402" y="1580"/>
                      <a:pt x="502" y="1580"/>
                    </a:cubicBezTo>
                    <a:lnTo>
                      <a:pt x="728" y="1580"/>
                    </a:lnTo>
                    <a:lnTo>
                      <a:pt x="828" y="1455"/>
                    </a:lnTo>
                    <a:cubicBezTo>
                      <a:pt x="928" y="1455"/>
                      <a:pt x="928" y="1354"/>
                      <a:pt x="1029" y="1254"/>
                    </a:cubicBezTo>
                    <a:cubicBezTo>
                      <a:pt x="1029" y="1254"/>
                      <a:pt x="1129" y="1154"/>
                      <a:pt x="1129" y="1054"/>
                    </a:cubicBezTo>
                    <a:lnTo>
                      <a:pt x="1129" y="828"/>
                    </a:lnTo>
                    <a:lnTo>
                      <a:pt x="1129" y="527"/>
                    </a:lnTo>
                    <a:cubicBezTo>
                      <a:pt x="1029" y="527"/>
                      <a:pt x="1029" y="427"/>
                      <a:pt x="1029" y="327"/>
                    </a:cubicBezTo>
                    <a:cubicBezTo>
                      <a:pt x="928" y="201"/>
                      <a:pt x="828" y="101"/>
                      <a:pt x="728" y="101"/>
                    </a:cubicBezTo>
                    <a:cubicBezTo>
                      <a:pt x="728" y="1"/>
                      <a:pt x="728" y="1"/>
                      <a:pt x="628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9414;p58"/>
              <p:cNvSpPr/>
              <p:nvPr/>
            </p:nvSpPr>
            <p:spPr>
              <a:xfrm>
                <a:off x="7938657" y="3782475"/>
                <a:ext cx="19" cy="1884"/>
              </a:xfrm>
              <a:custGeom>
                <a:avLst/>
                <a:gdLst/>
                <a:ahLst/>
                <a:cxnLst/>
                <a:rect l="l" t="t" r="r" b="b"/>
                <a:pathLst>
                  <a:path w="1" h="101" extrusionOk="0">
                    <a:moveTo>
                      <a:pt x="1" y="100"/>
                    </a:moveTo>
                    <a:lnTo>
                      <a:pt x="1" y="10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9415;p58"/>
              <p:cNvSpPr/>
              <p:nvPr/>
            </p:nvSpPr>
            <p:spPr>
              <a:xfrm>
                <a:off x="7968116" y="3753482"/>
                <a:ext cx="17314" cy="21531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154" extrusionOk="0">
                    <a:moveTo>
                      <a:pt x="301" y="0"/>
                    </a:moveTo>
                    <a:lnTo>
                      <a:pt x="201" y="101"/>
                    </a:lnTo>
                    <a:cubicBezTo>
                      <a:pt x="101" y="201"/>
                      <a:pt x="101" y="201"/>
                      <a:pt x="101" y="301"/>
                    </a:cubicBezTo>
                    <a:lnTo>
                      <a:pt x="101" y="527"/>
                    </a:lnTo>
                    <a:lnTo>
                      <a:pt x="1" y="627"/>
                    </a:lnTo>
                    <a:lnTo>
                      <a:pt x="101" y="727"/>
                    </a:lnTo>
                    <a:lnTo>
                      <a:pt x="101" y="827"/>
                    </a:lnTo>
                    <a:cubicBezTo>
                      <a:pt x="101" y="928"/>
                      <a:pt x="201" y="1028"/>
                      <a:pt x="301" y="1153"/>
                    </a:cubicBezTo>
                    <a:lnTo>
                      <a:pt x="727" y="1153"/>
                    </a:lnTo>
                    <a:cubicBezTo>
                      <a:pt x="727" y="1028"/>
                      <a:pt x="828" y="1028"/>
                      <a:pt x="828" y="928"/>
                    </a:cubicBezTo>
                    <a:lnTo>
                      <a:pt x="928" y="827"/>
                    </a:lnTo>
                    <a:lnTo>
                      <a:pt x="928" y="627"/>
                    </a:lnTo>
                    <a:lnTo>
                      <a:pt x="928" y="401"/>
                    </a:lnTo>
                    <a:lnTo>
                      <a:pt x="928" y="301"/>
                    </a:lnTo>
                    <a:lnTo>
                      <a:pt x="828" y="201"/>
                    </a:lnTo>
                    <a:cubicBezTo>
                      <a:pt x="828" y="101"/>
                      <a:pt x="828" y="101"/>
                      <a:pt x="727" y="101"/>
                    </a:cubicBezTo>
                    <a:lnTo>
                      <a:pt x="627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9416;p58"/>
              <p:cNvSpPr/>
              <p:nvPr/>
            </p:nvSpPr>
            <p:spPr>
              <a:xfrm>
                <a:off x="7901717" y="3875982"/>
                <a:ext cx="17333" cy="25281"/>
              </a:xfrm>
              <a:custGeom>
                <a:avLst/>
                <a:gdLst/>
                <a:ahLst/>
                <a:cxnLst/>
                <a:rect l="l" t="t" r="r" b="b"/>
                <a:pathLst>
                  <a:path w="929" h="1355" extrusionOk="0">
                    <a:moveTo>
                      <a:pt x="301" y="1"/>
                    </a:moveTo>
                    <a:cubicBezTo>
                      <a:pt x="201" y="101"/>
                      <a:pt x="201" y="101"/>
                      <a:pt x="101" y="101"/>
                    </a:cubicBezTo>
                    <a:lnTo>
                      <a:pt x="101" y="327"/>
                    </a:lnTo>
                    <a:cubicBezTo>
                      <a:pt x="101" y="327"/>
                      <a:pt x="101" y="427"/>
                      <a:pt x="1" y="427"/>
                    </a:cubicBezTo>
                    <a:lnTo>
                      <a:pt x="1" y="527"/>
                    </a:lnTo>
                    <a:lnTo>
                      <a:pt x="1" y="728"/>
                    </a:lnTo>
                    <a:cubicBezTo>
                      <a:pt x="1" y="853"/>
                      <a:pt x="1" y="953"/>
                      <a:pt x="101" y="1053"/>
                    </a:cubicBezTo>
                    <a:lnTo>
                      <a:pt x="101" y="1154"/>
                    </a:lnTo>
                    <a:cubicBezTo>
                      <a:pt x="201" y="1154"/>
                      <a:pt x="201" y="1254"/>
                      <a:pt x="301" y="1254"/>
                    </a:cubicBezTo>
                    <a:lnTo>
                      <a:pt x="427" y="1254"/>
                    </a:lnTo>
                    <a:lnTo>
                      <a:pt x="427" y="1354"/>
                    </a:lnTo>
                    <a:lnTo>
                      <a:pt x="527" y="1254"/>
                    </a:lnTo>
                    <a:lnTo>
                      <a:pt x="627" y="1254"/>
                    </a:lnTo>
                    <a:cubicBezTo>
                      <a:pt x="728" y="1254"/>
                      <a:pt x="728" y="1154"/>
                      <a:pt x="828" y="1154"/>
                    </a:cubicBezTo>
                    <a:lnTo>
                      <a:pt x="828" y="1053"/>
                    </a:lnTo>
                    <a:cubicBezTo>
                      <a:pt x="928" y="953"/>
                      <a:pt x="928" y="853"/>
                      <a:pt x="928" y="728"/>
                    </a:cubicBezTo>
                    <a:lnTo>
                      <a:pt x="928" y="527"/>
                    </a:lnTo>
                    <a:lnTo>
                      <a:pt x="928" y="427"/>
                    </a:lnTo>
                    <a:cubicBezTo>
                      <a:pt x="828" y="427"/>
                      <a:pt x="828" y="327"/>
                      <a:pt x="828" y="327"/>
                    </a:cubicBezTo>
                    <a:lnTo>
                      <a:pt x="828" y="226"/>
                    </a:lnTo>
                    <a:cubicBezTo>
                      <a:pt x="828" y="101"/>
                      <a:pt x="728" y="101"/>
                      <a:pt x="728" y="101"/>
                    </a:cubicBezTo>
                    <a:lnTo>
                      <a:pt x="627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9417;p58"/>
              <p:cNvSpPr/>
              <p:nvPr/>
            </p:nvSpPr>
            <p:spPr>
              <a:xfrm>
                <a:off x="7586104" y="3620684"/>
                <a:ext cx="183310" cy="88399"/>
              </a:xfrm>
              <a:custGeom>
                <a:avLst/>
                <a:gdLst/>
                <a:ahLst/>
                <a:cxnLst/>
                <a:rect l="l" t="t" r="r" b="b"/>
                <a:pathLst>
                  <a:path w="9825" h="4738" extrusionOk="0">
                    <a:moveTo>
                      <a:pt x="3630" y="282"/>
                    </a:moveTo>
                    <a:cubicBezTo>
                      <a:pt x="3660" y="282"/>
                      <a:pt x="3660" y="326"/>
                      <a:pt x="3660" y="326"/>
                    </a:cubicBezTo>
                    <a:cubicBezTo>
                      <a:pt x="3660" y="326"/>
                      <a:pt x="3660" y="427"/>
                      <a:pt x="3559" y="427"/>
                    </a:cubicBezTo>
                    <a:cubicBezTo>
                      <a:pt x="3434" y="527"/>
                      <a:pt x="3334" y="527"/>
                      <a:pt x="3233" y="627"/>
                    </a:cubicBezTo>
                    <a:cubicBezTo>
                      <a:pt x="3033" y="752"/>
                      <a:pt x="2807" y="853"/>
                      <a:pt x="2607" y="853"/>
                    </a:cubicBezTo>
                    <a:cubicBezTo>
                      <a:pt x="2462" y="880"/>
                      <a:pt x="2317" y="908"/>
                      <a:pt x="2174" y="931"/>
                    </a:cubicBezTo>
                    <a:lnTo>
                      <a:pt x="2174" y="931"/>
                    </a:lnTo>
                    <a:cubicBezTo>
                      <a:pt x="2283" y="866"/>
                      <a:pt x="2394" y="805"/>
                      <a:pt x="2507" y="752"/>
                    </a:cubicBezTo>
                    <a:cubicBezTo>
                      <a:pt x="2707" y="527"/>
                      <a:pt x="2933" y="427"/>
                      <a:pt x="3133" y="326"/>
                    </a:cubicBezTo>
                    <a:lnTo>
                      <a:pt x="3559" y="326"/>
                    </a:lnTo>
                    <a:cubicBezTo>
                      <a:pt x="3593" y="293"/>
                      <a:pt x="3615" y="282"/>
                      <a:pt x="3630" y="282"/>
                    </a:cubicBezTo>
                    <a:close/>
                    <a:moveTo>
                      <a:pt x="4286" y="1880"/>
                    </a:moveTo>
                    <a:cubicBezTo>
                      <a:pt x="4286" y="2106"/>
                      <a:pt x="4061" y="2206"/>
                      <a:pt x="3860" y="2407"/>
                    </a:cubicBezTo>
                    <a:cubicBezTo>
                      <a:pt x="3660" y="2507"/>
                      <a:pt x="3434" y="2632"/>
                      <a:pt x="3233" y="2833"/>
                    </a:cubicBezTo>
                    <a:cubicBezTo>
                      <a:pt x="3141" y="2876"/>
                      <a:pt x="3049" y="2921"/>
                      <a:pt x="2957" y="2966"/>
                    </a:cubicBezTo>
                    <a:lnTo>
                      <a:pt x="2957" y="2966"/>
                    </a:lnTo>
                    <a:cubicBezTo>
                      <a:pt x="2972" y="2883"/>
                      <a:pt x="2995" y="2808"/>
                      <a:pt x="3033" y="2732"/>
                    </a:cubicBezTo>
                    <a:cubicBezTo>
                      <a:pt x="3033" y="2507"/>
                      <a:pt x="3233" y="2407"/>
                      <a:pt x="3334" y="2206"/>
                    </a:cubicBezTo>
                    <a:cubicBezTo>
                      <a:pt x="3559" y="2106"/>
                      <a:pt x="3760" y="2006"/>
                      <a:pt x="3960" y="1880"/>
                    </a:cubicBezTo>
                    <a:close/>
                    <a:moveTo>
                      <a:pt x="3434" y="0"/>
                    </a:moveTo>
                    <a:cubicBezTo>
                      <a:pt x="3334" y="0"/>
                      <a:pt x="3233" y="0"/>
                      <a:pt x="3033" y="126"/>
                    </a:cubicBezTo>
                    <a:cubicBezTo>
                      <a:pt x="2807" y="226"/>
                      <a:pt x="2607" y="326"/>
                      <a:pt x="2406" y="427"/>
                    </a:cubicBezTo>
                    <a:cubicBezTo>
                      <a:pt x="2103" y="614"/>
                      <a:pt x="1833" y="794"/>
                      <a:pt x="1601" y="993"/>
                    </a:cubicBezTo>
                    <a:lnTo>
                      <a:pt x="1601" y="993"/>
                    </a:lnTo>
                    <a:cubicBezTo>
                      <a:pt x="1579" y="994"/>
                      <a:pt x="1557" y="994"/>
                      <a:pt x="1535" y="994"/>
                    </a:cubicBezTo>
                    <a:cubicBezTo>
                      <a:pt x="1399" y="994"/>
                      <a:pt x="1271" y="982"/>
                      <a:pt x="1153" y="953"/>
                    </a:cubicBezTo>
                    <a:cubicBezTo>
                      <a:pt x="627" y="953"/>
                      <a:pt x="201" y="627"/>
                      <a:pt x="101" y="126"/>
                    </a:cubicBezTo>
                    <a:lnTo>
                      <a:pt x="0" y="126"/>
                    </a:lnTo>
                    <a:cubicBezTo>
                      <a:pt x="0" y="427"/>
                      <a:pt x="101" y="627"/>
                      <a:pt x="301" y="853"/>
                    </a:cubicBezTo>
                    <a:cubicBezTo>
                      <a:pt x="527" y="1053"/>
                      <a:pt x="827" y="1153"/>
                      <a:pt x="1053" y="1153"/>
                    </a:cubicBezTo>
                    <a:cubicBezTo>
                      <a:pt x="1146" y="1195"/>
                      <a:pt x="1243" y="1225"/>
                      <a:pt x="1342" y="1245"/>
                    </a:cubicBezTo>
                    <a:lnTo>
                      <a:pt x="1342" y="1245"/>
                    </a:lnTo>
                    <a:cubicBezTo>
                      <a:pt x="1274" y="1319"/>
                      <a:pt x="1211" y="1397"/>
                      <a:pt x="1153" y="1479"/>
                    </a:cubicBezTo>
                    <a:cubicBezTo>
                      <a:pt x="928" y="1579"/>
                      <a:pt x="827" y="1780"/>
                      <a:pt x="727" y="2106"/>
                    </a:cubicBezTo>
                    <a:cubicBezTo>
                      <a:pt x="527" y="2306"/>
                      <a:pt x="426" y="2632"/>
                      <a:pt x="527" y="2933"/>
                    </a:cubicBezTo>
                    <a:cubicBezTo>
                      <a:pt x="627" y="3259"/>
                      <a:pt x="827" y="3459"/>
                      <a:pt x="1053" y="3559"/>
                    </a:cubicBezTo>
                    <a:cubicBezTo>
                      <a:pt x="1354" y="3660"/>
                      <a:pt x="1680" y="3660"/>
                      <a:pt x="1880" y="3660"/>
                    </a:cubicBezTo>
                    <a:cubicBezTo>
                      <a:pt x="2112" y="3623"/>
                      <a:pt x="2316" y="3572"/>
                      <a:pt x="2507" y="3511"/>
                    </a:cubicBezTo>
                    <a:lnTo>
                      <a:pt x="2507" y="3511"/>
                    </a:lnTo>
                    <a:cubicBezTo>
                      <a:pt x="2509" y="3619"/>
                      <a:pt x="2522" y="3779"/>
                      <a:pt x="2607" y="3885"/>
                    </a:cubicBezTo>
                    <a:cubicBezTo>
                      <a:pt x="2607" y="4086"/>
                      <a:pt x="2707" y="4186"/>
                      <a:pt x="2933" y="4286"/>
                    </a:cubicBezTo>
                    <a:cubicBezTo>
                      <a:pt x="3133" y="4512"/>
                      <a:pt x="3334" y="4512"/>
                      <a:pt x="3660" y="4612"/>
                    </a:cubicBezTo>
                    <a:cubicBezTo>
                      <a:pt x="4173" y="4712"/>
                      <a:pt x="4693" y="4737"/>
                      <a:pt x="5217" y="4737"/>
                    </a:cubicBezTo>
                    <a:cubicBezTo>
                      <a:pt x="5740" y="4737"/>
                      <a:pt x="6266" y="4712"/>
                      <a:pt x="6792" y="4712"/>
                    </a:cubicBezTo>
                    <a:cubicBezTo>
                      <a:pt x="7720" y="4612"/>
                      <a:pt x="8772" y="4386"/>
                      <a:pt x="9825" y="4186"/>
                    </a:cubicBezTo>
                    <a:lnTo>
                      <a:pt x="9825" y="4086"/>
                    </a:lnTo>
                    <a:lnTo>
                      <a:pt x="9700" y="4086"/>
                    </a:lnTo>
                    <a:cubicBezTo>
                      <a:pt x="8772" y="4186"/>
                      <a:pt x="7720" y="4286"/>
                      <a:pt x="6692" y="4386"/>
                    </a:cubicBezTo>
                    <a:cubicBezTo>
                      <a:pt x="6278" y="4386"/>
                      <a:pt x="5845" y="4410"/>
                      <a:pt x="5412" y="4410"/>
                    </a:cubicBezTo>
                    <a:cubicBezTo>
                      <a:pt x="4848" y="4410"/>
                      <a:pt x="4284" y="4370"/>
                      <a:pt x="3760" y="4186"/>
                    </a:cubicBezTo>
                    <a:cubicBezTo>
                      <a:pt x="3559" y="4186"/>
                      <a:pt x="3334" y="4086"/>
                      <a:pt x="3133" y="3985"/>
                    </a:cubicBezTo>
                    <a:cubicBezTo>
                      <a:pt x="3033" y="3885"/>
                      <a:pt x="3033" y="3885"/>
                      <a:pt x="2933" y="3760"/>
                    </a:cubicBezTo>
                    <a:lnTo>
                      <a:pt x="2933" y="3459"/>
                    </a:lnTo>
                    <a:cubicBezTo>
                      <a:pt x="2933" y="3423"/>
                      <a:pt x="2933" y="3388"/>
                      <a:pt x="2933" y="3354"/>
                    </a:cubicBezTo>
                    <a:lnTo>
                      <a:pt x="2933" y="3354"/>
                    </a:lnTo>
                    <a:cubicBezTo>
                      <a:pt x="3098" y="3285"/>
                      <a:pt x="3262" y="3211"/>
                      <a:pt x="3434" y="3133"/>
                    </a:cubicBezTo>
                    <a:cubicBezTo>
                      <a:pt x="3660" y="2933"/>
                      <a:pt x="3860" y="2833"/>
                      <a:pt x="4061" y="2732"/>
                    </a:cubicBezTo>
                    <a:lnTo>
                      <a:pt x="4386" y="2407"/>
                    </a:lnTo>
                    <a:lnTo>
                      <a:pt x="4687" y="2106"/>
                    </a:lnTo>
                    <a:lnTo>
                      <a:pt x="4687" y="1880"/>
                    </a:lnTo>
                    <a:cubicBezTo>
                      <a:pt x="4687" y="1780"/>
                      <a:pt x="4587" y="1680"/>
                      <a:pt x="4587" y="1680"/>
                    </a:cubicBezTo>
                    <a:cubicBezTo>
                      <a:pt x="4487" y="1579"/>
                      <a:pt x="4386" y="1579"/>
                      <a:pt x="4286" y="1579"/>
                    </a:cubicBezTo>
                    <a:cubicBezTo>
                      <a:pt x="4236" y="1529"/>
                      <a:pt x="4155" y="1504"/>
                      <a:pt x="4073" y="1504"/>
                    </a:cubicBezTo>
                    <a:cubicBezTo>
                      <a:pt x="3992" y="1504"/>
                      <a:pt x="3910" y="1529"/>
                      <a:pt x="3860" y="1579"/>
                    </a:cubicBezTo>
                    <a:cubicBezTo>
                      <a:pt x="3559" y="1579"/>
                      <a:pt x="3334" y="1680"/>
                      <a:pt x="3133" y="1880"/>
                    </a:cubicBezTo>
                    <a:cubicBezTo>
                      <a:pt x="2933" y="2106"/>
                      <a:pt x="2707" y="2306"/>
                      <a:pt x="2607" y="2632"/>
                    </a:cubicBezTo>
                    <a:cubicBezTo>
                      <a:pt x="2540" y="2833"/>
                      <a:pt x="2518" y="2990"/>
                      <a:pt x="2510" y="3168"/>
                    </a:cubicBezTo>
                    <a:lnTo>
                      <a:pt x="2510" y="3168"/>
                    </a:lnTo>
                    <a:cubicBezTo>
                      <a:pt x="2316" y="3247"/>
                      <a:pt x="2110" y="3315"/>
                      <a:pt x="1880" y="3359"/>
                    </a:cubicBezTo>
                    <a:cubicBezTo>
                      <a:pt x="1680" y="3359"/>
                      <a:pt x="1354" y="3359"/>
                      <a:pt x="1253" y="3259"/>
                    </a:cubicBezTo>
                    <a:cubicBezTo>
                      <a:pt x="1053" y="3259"/>
                      <a:pt x="827" y="3033"/>
                      <a:pt x="827" y="2833"/>
                    </a:cubicBezTo>
                    <a:cubicBezTo>
                      <a:pt x="727" y="2632"/>
                      <a:pt x="827" y="2407"/>
                      <a:pt x="928" y="2206"/>
                    </a:cubicBezTo>
                    <a:cubicBezTo>
                      <a:pt x="1053" y="2006"/>
                      <a:pt x="1253" y="1780"/>
                      <a:pt x="1354" y="1579"/>
                    </a:cubicBezTo>
                    <a:cubicBezTo>
                      <a:pt x="1457" y="1476"/>
                      <a:pt x="1568" y="1375"/>
                      <a:pt x="1685" y="1280"/>
                    </a:cubicBezTo>
                    <a:lnTo>
                      <a:pt x="1685" y="1280"/>
                    </a:lnTo>
                    <a:cubicBezTo>
                      <a:pt x="1695" y="1280"/>
                      <a:pt x="1705" y="1280"/>
                      <a:pt x="1715" y="1280"/>
                    </a:cubicBezTo>
                    <a:cubicBezTo>
                      <a:pt x="2037" y="1280"/>
                      <a:pt x="2357" y="1212"/>
                      <a:pt x="2607" y="1153"/>
                    </a:cubicBezTo>
                    <a:cubicBezTo>
                      <a:pt x="2933" y="1053"/>
                      <a:pt x="3133" y="1053"/>
                      <a:pt x="3434" y="953"/>
                    </a:cubicBezTo>
                    <a:cubicBezTo>
                      <a:pt x="3559" y="853"/>
                      <a:pt x="3660" y="752"/>
                      <a:pt x="3760" y="627"/>
                    </a:cubicBezTo>
                    <a:cubicBezTo>
                      <a:pt x="3860" y="627"/>
                      <a:pt x="3860" y="627"/>
                      <a:pt x="3960" y="527"/>
                    </a:cubicBezTo>
                    <a:cubicBezTo>
                      <a:pt x="3960" y="427"/>
                      <a:pt x="4061" y="326"/>
                      <a:pt x="3960" y="226"/>
                    </a:cubicBezTo>
                    <a:cubicBezTo>
                      <a:pt x="3960" y="126"/>
                      <a:pt x="3860" y="0"/>
                      <a:pt x="3760" y="0"/>
                    </a:cubicBezTo>
                    <a:close/>
                  </a:path>
                </a:pathLst>
              </a:custGeom>
              <a:solidFill>
                <a:srgbClr val="5E241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9418;p58"/>
              <p:cNvSpPr/>
              <p:nvPr/>
            </p:nvSpPr>
            <p:spPr>
              <a:xfrm>
                <a:off x="8133636" y="3662923"/>
                <a:ext cx="159484" cy="93679"/>
              </a:xfrm>
              <a:custGeom>
                <a:avLst/>
                <a:gdLst/>
                <a:ahLst/>
                <a:cxnLst/>
                <a:rect l="l" t="t" r="r" b="b"/>
                <a:pathLst>
                  <a:path w="8548" h="5021" extrusionOk="0">
                    <a:moveTo>
                      <a:pt x="5414" y="368"/>
                    </a:moveTo>
                    <a:cubicBezTo>
                      <a:pt x="5540" y="368"/>
                      <a:pt x="5841" y="368"/>
                      <a:pt x="6041" y="468"/>
                    </a:cubicBezTo>
                    <a:cubicBezTo>
                      <a:pt x="6267" y="569"/>
                      <a:pt x="6367" y="669"/>
                      <a:pt x="6567" y="769"/>
                    </a:cubicBezTo>
                    <a:cubicBezTo>
                      <a:pt x="6581" y="779"/>
                      <a:pt x="6594" y="790"/>
                      <a:pt x="6607" y="800"/>
                    </a:cubicBezTo>
                    <a:lnTo>
                      <a:pt x="6607" y="800"/>
                    </a:lnTo>
                    <a:cubicBezTo>
                      <a:pt x="6533" y="807"/>
                      <a:pt x="6457" y="811"/>
                      <a:pt x="6379" y="811"/>
                    </a:cubicBezTo>
                    <a:cubicBezTo>
                      <a:pt x="6240" y="811"/>
                      <a:pt x="6095" y="798"/>
                      <a:pt x="5941" y="769"/>
                    </a:cubicBezTo>
                    <a:cubicBezTo>
                      <a:pt x="5740" y="769"/>
                      <a:pt x="5540" y="769"/>
                      <a:pt x="5414" y="669"/>
                    </a:cubicBezTo>
                    <a:cubicBezTo>
                      <a:pt x="5314" y="569"/>
                      <a:pt x="5314" y="569"/>
                      <a:pt x="5314" y="468"/>
                    </a:cubicBezTo>
                    <a:cubicBezTo>
                      <a:pt x="5314" y="368"/>
                      <a:pt x="5314" y="368"/>
                      <a:pt x="5414" y="368"/>
                    </a:cubicBezTo>
                    <a:close/>
                    <a:moveTo>
                      <a:pt x="3760" y="2649"/>
                    </a:moveTo>
                    <a:cubicBezTo>
                      <a:pt x="3861" y="2649"/>
                      <a:pt x="4161" y="2649"/>
                      <a:pt x="4387" y="2749"/>
                    </a:cubicBezTo>
                    <a:cubicBezTo>
                      <a:pt x="4788" y="2975"/>
                      <a:pt x="5214" y="3175"/>
                      <a:pt x="5414" y="3601"/>
                    </a:cubicBezTo>
                    <a:cubicBezTo>
                      <a:pt x="5426" y="3620"/>
                      <a:pt x="5438" y="3639"/>
                      <a:pt x="5449" y="3658"/>
                    </a:cubicBezTo>
                    <a:lnTo>
                      <a:pt x="5449" y="3658"/>
                    </a:lnTo>
                    <a:cubicBezTo>
                      <a:pt x="5334" y="3646"/>
                      <a:pt x="5222" y="3627"/>
                      <a:pt x="5114" y="3601"/>
                    </a:cubicBezTo>
                    <a:cubicBezTo>
                      <a:pt x="4688" y="3501"/>
                      <a:pt x="4161" y="3376"/>
                      <a:pt x="3861" y="3075"/>
                    </a:cubicBezTo>
                    <a:cubicBezTo>
                      <a:pt x="3861" y="2975"/>
                      <a:pt x="3760" y="2874"/>
                      <a:pt x="3760" y="2874"/>
                    </a:cubicBezTo>
                    <a:lnTo>
                      <a:pt x="3760" y="2649"/>
                    </a:lnTo>
                    <a:close/>
                    <a:moveTo>
                      <a:pt x="5593" y="1"/>
                    </a:moveTo>
                    <a:cubicBezTo>
                      <a:pt x="5503" y="1"/>
                      <a:pt x="5410" y="13"/>
                      <a:pt x="5314" y="42"/>
                    </a:cubicBezTo>
                    <a:cubicBezTo>
                      <a:pt x="5214" y="42"/>
                      <a:pt x="5114" y="42"/>
                      <a:pt x="5114" y="143"/>
                    </a:cubicBezTo>
                    <a:cubicBezTo>
                      <a:pt x="5013" y="243"/>
                      <a:pt x="5013" y="368"/>
                      <a:pt x="5013" y="468"/>
                    </a:cubicBezTo>
                    <a:cubicBezTo>
                      <a:pt x="5013" y="569"/>
                      <a:pt x="5013" y="769"/>
                      <a:pt x="5214" y="869"/>
                    </a:cubicBezTo>
                    <a:cubicBezTo>
                      <a:pt x="5414" y="1095"/>
                      <a:pt x="5740" y="1095"/>
                      <a:pt x="5941" y="1095"/>
                    </a:cubicBezTo>
                    <a:cubicBezTo>
                      <a:pt x="6079" y="1121"/>
                      <a:pt x="6218" y="1134"/>
                      <a:pt x="6354" y="1134"/>
                    </a:cubicBezTo>
                    <a:cubicBezTo>
                      <a:pt x="6548" y="1134"/>
                      <a:pt x="6739" y="1108"/>
                      <a:pt x="6921" y="1062"/>
                    </a:cubicBezTo>
                    <a:lnTo>
                      <a:pt x="6921" y="1062"/>
                    </a:lnTo>
                    <a:cubicBezTo>
                      <a:pt x="7168" y="1288"/>
                      <a:pt x="7362" y="1524"/>
                      <a:pt x="7520" y="1822"/>
                    </a:cubicBezTo>
                    <a:cubicBezTo>
                      <a:pt x="7720" y="2122"/>
                      <a:pt x="7720" y="2549"/>
                      <a:pt x="7520" y="2975"/>
                    </a:cubicBezTo>
                    <a:cubicBezTo>
                      <a:pt x="7294" y="3275"/>
                      <a:pt x="6893" y="3501"/>
                      <a:pt x="6467" y="3601"/>
                    </a:cubicBezTo>
                    <a:cubicBezTo>
                      <a:pt x="6265" y="3649"/>
                      <a:pt x="6045" y="3674"/>
                      <a:pt x="5825" y="3676"/>
                    </a:cubicBezTo>
                    <a:lnTo>
                      <a:pt x="5825" y="3676"/>
                    </a:lnTo>
                    <a:cubicBezTo>
                      <a:pt x="5783" y="3566"/>
                      <a:pt x="5719" y="3465"/>
                      <a:pt x="5640" y="3376"/>
                    </a:cubicBezTo>
                    <a:cubicBezTo>
                      <a:pt x="5314" y="2975"/>
                      <a:pt x="4913" y="2649"/>
                      <a:pt x="4487" y="2448"/>
                    </a:cubicBezTo>
                    <a:cubicBezTo>
                      <a:pt x="4387" y="2448"/>
                      <a:pt x="4287" y="2348"/>
                      <a:pt x="4061" y="2348"/>
                    </a:cubicBezTo>
                    <a:cubicBezTo>
                      <a:pt x="3961" y="2348"/>
                      <a:pt x="3861" y="2348"/>
                      <a:pt x="3660" y="2448"/>
                    </a:cubicBezTo>
                    <a:cubicBezTo>
                      <a:pt x="3535" y="2448"/>
                      <a:pt x="3434" y="2549"/>
                      <a:pt x="3434" y="2649"/>
                    </a:cubicBezTo>
                    <a:lnTo>
                      <a:pt x="3434" y="2874"/>
                    </a:lnTo>
                    <a:cubicBezTo>
                      <a:pt x="3434" y="3075"/>
                      <a:pt x="3535" y="3175"/>
                      <a:pt x="3660" y="3275"/>
                    </a:cubicBezTo>
                    <a:cubicBezTo>
                      <a:pt x="4061" y="3701"/>
                      <a:pt x="4487" y="3802"/>
                      <a:pt x="5013" y="3902"/>
                    </a:cubicBezTo>
                    <a:cubicBezTo>
                      <a:pt x="5205" y="3938"/>
                      <a:pt x="5393" y="3978"/>
                      <a:pt x="5581" y="4008"/>
                    </a:cubicBezTo>
                    <a:lnTo>
                      <a:pt x="5581" y="4008"/>
                    </a:lnTo>
                    <a:cubicBezTo>
                      <a:pt x="5580" y="4053"/>
                      <a:pt x="5567" y="4093"/>
                      <a:pt x="5540" y="4128"/>
                    </a:cubicBezTo>
                    <a:cubicBezTo>
                      <a:pt x="5540" y="4328"/>
                      <a:pt x="5314" y="4529"/>
                      <a:pt x="5114" y="4529"/>
                    </a:cubicBezTo>
                    <a:cubicBezTo>
                      <a:pt x="4927" y="4658"/>
                      <a:pt x="4683" y="4713"/>
                      <a:pt x="4428" y="4713"/>
                    </a:cubicBezTo>
                    <a:cubicBezTo>
                      <a:pt x="4238" y="4713"/>
                      <a:pt x="4042" y="4682"/>
                      <a:pt x="3861" y="4629"/>
                    </a:cubicBezTo>
                    <a:cubicBezTo>
                      <a:pt x="3334" y="4529"/>
                      <a:pt x="2908" y="4328"/>
                      <a:pt x="2507" y="4228"/>
                    </a:cubicBezTo>
                    <a:cubicBezTo>
                      <a:pt x="2081" y="4002"/>
                      <a:pt x="1655" y="3802"/>
                      <a:pt x="1254" y="3601"/>
                    </a:cubicBezTo>
                    <a:cubicBezTo>
                      <a:pt x="828" y="3376"/>
                      <a:pt x="402" y="3075"/>
                      <a:pt x="101" y="2749"/>
                    </a:cubicBezTo>
                    <a:lnTo>
                      <a:pt x="1" y="2749"/>
                    </a:lnTo>
                    <a:lnTo>
                      <a:pt x="1" y="2874"/>
                    </a:lnTo>
                    <a:cubicBezTo>
                      <a:pt x="302" y="3275"/>
                      <a:pt x="728" y="3501"/>
                      <a:pt x="1154" y="3802"/>
                    </a:cubicBezTo>
                    <a:cubicBezTo>
                      <a:pt x="1455" y="4128"/>
                      <a:pt x="1981" y="4328"/>
                      <a:pt x="2407" y="4529"/>
                    </a:cubicBezTo>
                    <a:cubicBezTo>
                      <a:pt x="2808" y="4629"/>
                      <a:pt x="3334" y="4854"/>
                      <a:pt x="3760" y="4955"/>
                    </a:cubicBezTo>
                    <a:cubicBezTo>
                      <a:pt x="3978" y="4996"/>
                      <a:pt x="4192" y="5020"/>
                      <a:pt x="4405" y="5020"/>
                    </a:cubicBezTo>
                    <a:cubicBezTo>
                      <a:pt x="4706" y="5020"/>
                      <a:pt x="5006" y="4972"/>
                      <a:pt x="5314" y="4854"/>
                    </a:cubicBezTo>
                    <a:cubicBezTo>
                      <a:pt x="5540" y="4754"/>
                      <a:pt x="5740" y="4529"/>
                      <a:pt x="5841" y="4228"/>
                    </a:cubicBezTo>
                    <a:cubicBezTo>
                      <a:pt x="5860" y="4166"/>
                      <a:pt x="5871" y="4105"/>
                      <a:pt x="5877" y="4045"/>
                    </a:cubicBezTo>
                    <a:lnTo>
                      <a:pt x="5877" y="4045"/>
                    </a:lnTo>
                    <a:cubicBezTo>
                      <a:pt x="5951" y="4051"/>
                      <a:pt x="6026" y="4055"/>
                      <a:pt x="6100" y="4055"/>
                    </a:cubicBezTo>
                    <a:cubicBezTo>
                      <a:pt x="6255" y="4055"/>
                      <a:pt x="6410" y="4040"/>
                      <a:pt x="6567" y="4002"/>
                    </a:cubicBezTo>
                    <a:cubicBezTo>
                      <a:pt x="6993" y="3902"/>
                      <a:pt x="7520" y="3701"/>
                      <a:pt x="7820" y="3175"/>
                    </a:cubicBezTo>
                    <a:cubicBezTo>
                      <a:pt x="8046" y="2975"/>
                      <a:pt x="8046" y="2649"/>
                      <a:pt x="8046" y="2348"/>
                    </a:cubicBezTo>
                    <a:cubicBezTo>
                      <a:pt x="8046" y="2122"/>
                      <a:pt x="7921" y="1822"/>
                      <a:pt x="7820" y="1621"/>
                    </a:cubicBezTo>
                    <a:cubicBezTo>
                      <a:pt x="7711" y="1335"/>
                      <a:pt x="7536" y="1108"/>
                      <a:pt x="7334" y="912"/>
                    </a:cubicBezTo>
                    <a:lnTo>
                      <a:pt x="7334" y="912"/>
                    </a:lnTo>
                    <a:cubicBezTo>
                      <a:pt x="7363" y="899"/>
                      <a:pt x="7391" y="884"/>
                      <a:pt x="7419" y="869"/>
                    </a:cubicBezTo>
                    <a:cubicBezTo>
                      <a:pt x="7620" y="869"/>
                      <a:pt x="7820" y="769"/>
                      <a:pt x="8146" y="669"/>
                    </a:cubicBezTo>
                    <a:cubicBezTo>
                      <a:pt x="8347" y="468"/>
                      <a:pt x="8547" y="368"/>
                      <a:pt x="8547" y="42"/>
                    </a:cubicBezTo>
                    <a:lnTo>
                      <a:pt x="8447" y="42"/>
                    </a:lnTo>
                    <a:cubicBezTo>
                      <a:pt x="8447" y="243"/>
                      <a:pt x="8247" y="368"/>
                      <a:pt x="8046" y="468"/>
                    </a:cubicBezTo>
                    <a:cubicBezTo>
                      <a:pt x="7820" y="569"/>
                      <a:pt x="7620" y="669"/>
                      <a:pt x="7294" y="669"/>
                    </a:cubicBezTo>
                    <a:cubicBezTo>
                      <a:pt x="7233" y="684"/>
                      <a:pt x="7172" y="699"/>
                      <a:pt x="7110" y="714"/>
                    </a:cubicBezTo>
                    <a:lnTo>
                      <a:pt x="7110" y="714"/>
                    </a:lnTo>
                    <a:cubicBezTo>
                      <a:pt x="7005" y="628"/>
                      <a:pt x="6898" y="547"/>
                      <a:pt x="6793" y="468"/>
                    </a:cubicBezTo>
                    <a:cubicBezTo>
                      <a:pt x="6567" y="368"/>
                      <a:pt x="6367" y="243"/>
                      <a:pt x="6166" y="143"/>
                    </a:cubicBezTo>
                    <a:cubicBezTo>
                      <a:pt x="6007" y="72"/>
                      <a:pt x="5810" y="1"/>
                      <a:pt x="5593" y="1"/>
                    </a:cubicBezTo>
                    <a:close/>
                  </a:path>
                </a:pathLst>
              </a:custGeom>
              <a:solidFill>
                <a:srgbClr val="5E241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9419;p58"/>
              <p:cNvSpPr/>
              <p:nvPr/>
            </p:nvSpPr>
            <p:spPr>
              <a:xfrm>
                <a:off x="7759573" y="3496299"/>
                <a:ext cx="75768" cy="68286"/>
              </a:xfrm>
              <a:custGeom>
                <a:avLst/>
                <a:gdLst/>
                <a:ahLst/>
                <a:cxnLst/>
                <a:rect l="l" t="t" r="r" b="b"/>
                <a:pathLst>
                  <a:path w="4061" h="3660" extrusionOk="0">
                    <a:moveTo>
                      <a:pt x="2707" y="1"/>
                    </a:moveTo>
                    <a:cubicBezTo>
                      <a:pt x="2181" y="1"/>
                      <a:pt x="1780" y="1"/>
                      <a:pt x="1354" y="201"/>
                    </a:cubicBezTo>
                    <a:cubicBezTo>
                      <a:pt x="828" y="402"/>
                      <a:pt x="301" y="828"/>
                      <a:pt x="201" y="1354"/>
                    </a:cubicBezTo>
                    <a:cubicBezTo>
                      <a:pt x="1" y="1981"/>
                      <a:pt x="201" y="2607"/>
                      <a:pt x="627" y="3033"/>
                    </a:cubicBezTo>
                    <a:cubicBezTo>
                      <a:pt x="1028" y="3434"/>
                      <a:pt x="1555" y="3660"/>
                      <a:pt x="2181" y="3660"/>
                    </a:cubicBezTo>
                    <a:cubicBezTo>
                      <a:pt x="2808" y="3660"/>
                      <a:pt x="3334" y="3334"/>
                      <a:pt x="3660" y="2808"/>
                    </a:cubicBezTo>
                    <a:cubicBezTo>
                      <a:pt x="3961" y="2282"/>
                      <a:pt x="4061" y="1655"/>
                      <a:pt x="3961" y="1154"/>
                    </a:cubicBezTo>
                    <a:cubicBezTo>
                      <a:pt x="3760" y="627"/>
                      <a:pt x="3234" y="101"/>
                      <a:pt x="27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9420;p58"/>
              <p:cNvSpPr/>
              <p:nvPr/>
            </p:nvSpPr>
            <p:spPr>
              <a:xfrm>
                <a:off x="7872258" y="3541187"/>
                <a:ext cx="31345" cy="27147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455" extrusionOk="0">
                    <a:moveTo>
                      <a:pt x="853" y="1"/>
                    </a:moveTo>
                    <a:cubicBezTo>
                      <a:pt x="753" y="1"/>
                      <a:pt x="627" y="1"/>
                      <a:pt x="527" y="101"/>
                    </a:cubicBezTo>
                    <a:lnTo>
                      <a:pt x="327" y="101"/>
                    </a:lnTo>
                    <a:lnTo>
                      <a:pt x="126" y="302"/>
                    </a:lnTo>
                    <a:cubicBezTo>
                      <a:pt x="126" y="302"/>
                      <a:pt x="126" y="402"/>
                      <a:pt x="1" y="502"/>
                    </a:cubicBezTo>
                    <a:lnTo>
                      <a:pt x="1" y="728"/>
                    </a:lnTo>
                    <a:cubicBezTo>
                      <a:pt x="1" y="828"/>
                      <a:pt x="1" y="928"/>
                      <a:pt x="126" y="1028"/>
                    </a:cubicBezTo>
                    <a:lnTo>
                      <a:pt x="226" y="1129"/>
                    </a:lnTo>
                    <a:cubicBezTo>
                      <a:pt x="327" y="1254"/>
                      <a:pt x="427" y="1354"/>
                      <a:pt x="527" y="1354"/>
                    </a:cubicBezTo>
                    <a:lnTo>
                      <a:pt x="753" y="1354"/>
                    </a:lnTo>
                    <a:cubicBezTo>
                      <a:pt x="753" y="1454"/>
                      <a:pt x="853" y="1454"/>
                      <a:pt x="953" y="1454"/>
                    </a:cubicBezTo>
                    <a:cubicBezTo>
                      <a:pt x="1053" y="1454"/>
                      <a:pt x="1154" y="1454"/>
                      <a:pt x="1254" y="1354"/>
                    </a:cubicBezTo>
                    <a:cubicBezTo>
                      <a:pt x="1254" y="1354"/>
                      <a:pt x="1379" y="1354"/>
                      <a:pt x="1479" y="1254"/>
                    </a:cubicBezTo>
                    <a:cubicBezTo>
                      <a:pt x="1479" y="1129"/>
                      <a:pt x="1479" y="1129"/>
                      <a:pt x="1580" y="1129"/>
                    </a:cubicBezTo>
                    <a:cubicBezTo>
                      <a:pt x="1580" y="1028"/>
                      <a:pt x="1580" y="928"/>
                      <a:pt x="1680" y="828"/>
                    </a:cubicBezTo>
                    <a:lnTo>
                      <a:pt x="1680" y="627"/>
                    </a:lnTo>
                    <a:cubicBezTo>
                      <a:pt x="1580" y="627"/>
                      <a:pt x="1580" y="502"/>
                      <a:pt x="1580" y="402"/>
                    </a:cubicBezTo>
                    <a:cubicBezTo>
                      <a:pt x="1479" y="402"/>
                      <a:pt x="1479" y="302"/>
                      <a:pt x="1479" y="302"/>
                    </a:cubicBezTo>
                    <a:cubicBezTo>
                      <a:pt x="1379" y="201"/>
                      <a:pt x="1254" y="101"/>
                      <a:pt x="1154" y="101"/>
                    </a:cubicBezTo>
                    <a:lnTo>
                      <a:pt x="1053" y="101"/>
                    </a:lnTo>
                    <a:cubicBezTo>
                      <a:pt x="1053" y="101"/>
                      <a:pt x="953" y="101"/>
                      <a:pt x="8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9421;p58"/>
              <p:cNvSpPr/>
              <p:nvPr/>
            </p:nvSpPr>
            <p:spPr>
              <a:xfrm>
                <a:off x="8374921" y="4191486"/>
                <a:ext cx="93530" cy="205438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9422;p58"/>
              <p:cNvSpPr/>
              <p:nvPr/>
            </p:nvSpPr>
            <p:spPr>
              <a:xfrm>
                <a:off x="8312721" y="4443166"/>
                <a:ext cx="76253" cy="77932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9423;p58"/>
              <p:cNvSpPr/>
              <p:nvPr/>
            </p:nvSpPr>
            <p:spPr>
              <a:xfrm>
                <a:off x="8347795" y="4493670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9424;p58"/>
              <p:cNvSpPr/>
              <p:nvPr/>
            </p:nvSpPr>
            <p:spPr>
              <a:xfrm>
                <a:off x="8445051" y="4430554"/>
                <a:ext cx="37427" cy="45841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9" name="Google Shape;9425;p58"/>
            <p:cNvGrpSpPr/>
            <p:nvPr/>
          </p:nvGrpSpPr>
          <p:grpSpPr>
            <a:xfrm>
              <a:off x="2261471" y="2757943"/>
              <a:ext cx="359821" cy="657812"/>
              <a:chOff x="2261471" y="2757943"/>
              <a:chExt cx="359821" cy="657812"/>
            </a:xfrm>
          </p:grpSpPr>
          <p:sp>
            <p:nvSpPr>
              <p:cNvPr id="263" name="Google Shape;9426;p58"/>
              <p:cNvSpPr/>
              <p:nvPr/>
            </p:nvSpPr>
            <p:spPr>
              <a:xfrm>
                <a:off x="2261471" y="2886605"/>
                <a:ext cx="269515" cy="529150"/>
              </a:xfrm>
              <a:custGeom>
                <a:avLst/>
                <a:gdLst/>
                <a:ahLst/>
                <a:cxnLst/>
                <a:rect l="l" t="t" r="r" b="b"/>
                <a:pathLst>
                  <a:path w="8079" h="15863" extrusionOk="0">
                    <a:moveTo>
                      <a:pt x="5629" y="0"/>
                    </a:moveTo>
                    <a:cubicBezTo>
                      <a:pt x="4808" y="0"/>
                      <a:pt x="1175" y="2604"/>
                      <a:pt x="560" y="7622"/>
                    </a:cubicBezTo>
                    <a:cubicBezTo>
                      <a:pt x="0" y="11452"/>
                      <a:pt x="1702" y="15863"/>
                      <a:pt x="4593" y="15863"/>
                    </a:cubicBezTo>
                    <a:cubicBezTo>
                      <a:pt x="4937" y="15863"/>
                      <a:pt x="5297" y="15800"/>
                      <a:pt x="5673" y="15667"/>
                    </a:cubicBezTo>
                    <a:cubicBezTo>
                      <a:pt x="8079" y="14940"/>
                      <a:pt x="4946" y="11281"/>
                      <a:pt x="5472" y="6494"/>
                    </a:cubicBezTo>
                    <a:cubicBezTo>
                      <a:pt x="5898" y="2509"/>
                      <a:pt x="6400" y="103"/>
                      <a:pt x="5673" y="3"/>
                    </a:cubicBezTo>
                    <a:cubicBezTo>
                      <a:pt x="5659" y="1"/>
                      <a:pt x="5645" y="0"/>
                      <a:pt x="56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9427;p58"/>
              <p:cNvSpPr/>
              <p:nvPr/>
            </p:nvSpPr>
            <p:spPr>
              <a:xfrm>
                <a:off x="2363753" y="2757943"/>
                <a:ext cx="257539" cy="564342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16918" extrusionOk="0">
                    <a:moveTo>
                      <a:pt x="7419" y="0"/>
                    </a:moveTo>
                    <a:cubicBezTo>
                      <a:pt x="6692" y="326"/>
                      <a:pt x="5840" y="627"/>
                      <a:pt x="5213" y="1153"/>
                    </a:cubicBezTo>
                    <a:cubicBezTo>
                      <a:pt x="4487" y="1579"/>
                      <a:pt x="3860" y="2081"/>
                      <a:pt x="3334" y="2707"/>
                    </a:cubicBezTo>
                    <a:cubicBezTo>
                      <a:pt x="2206" y="3960"/>
                      <a:pt x="1454" y="5439"/>
                      <a:pt x="953" y="6993"/>
                    </a:cubicBezTo>
                    <a:cubicBezTo>
                      <a:pt x="426" y="8572"/>
                      <a:pt x="101" y="10226"/>
                      <a:pt x="101" y="11905"/>
                    </a:cubicBezTo>
                    <a:cubicBezTo>
                      <a:pt x="0" y="13484"/>
                      <a:pt x="101" y="15138"/>
                      <a:pt x="426" y="16717"/>
                    </a:cubicBezTo>
                    <a:cubicBezTo>
                      <a:pt x="426" y="16817"/>
                      <a:pt x="527" y="16918"/>
                      <a:pt x="627" y="16918"/>
                    </a:cubicBezTo>
                    <a:cubicBezTo>
                      <a:pt x="727" y="16918"/>
                      <a:pt x="827" y="16817"/>
                      <a:pt x="827" y="16717"/>
                    </a:cubicBezTo>
                    <a:lnTo>
                      <a:pt x="827" y="16617"/>
                    </a:lnTo>
                    <a:cubicBezTo>
                      <a:pt x="727" y="15865"/>
                      <a:pt x="727" y="15038"/>
                      <a:pt x="727" y="14311"/>
                    </a:cubicBezTo>
                    <a:cubicBezTo>
                      <a:pt x="727" y="13484"/>
                      <a:pt x="727" y="12732"/>
                      <a:pt x="827" y="11905"/>
                    </a:cubicBezTo>
                    <a:cubicBezTo>
                      <a:pt x="953" y="10351"/>
                      <a:pt x="1153" y="8772"/>
                      <a:pt x="1680" y="7319"/>
                    </a:cubicBezTo>
                    <a:cubicBezTo>
                      <a:pt x="1880" y="6592"/>
                      <a:pt x="2206" y="5840"/>
                      <a:pt x="2607" y="5113"/>
                    </a:cubicBezTo>
                    <a:cubicBezTo>
                      <a:pt x="2933" y="4487"/>
                      <a:pt x="3334" y="3760"/>
                      <a:pt x="3860" y="3233"/>
                    </a:cubicBezTo>
                    <a:cubicBezTo>
                      <a:pt x="4913" y="1980"/>
                      <a:pt x="6166" y="1053"/>
                      <a:pt x="7519" y="426"/>
                    </a:cubicBezTo>
                    <a:cubicBezTo>
                      <a:pt x="7619" y="326"/>
                      <a:pt x="7720" y="201"/>
                      <a:pt x="7619" y="101"/>
                    </a:cubicBezTo>
                    <a:cubicBezTo>
                      <a:pt x="7619" y="0"/>
                      <a:pt x="7519" y="0"/>
                      <a:pt x="7419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0" name="Google Shape;9428;p58"/>
            <p:cNvGrpSpPr/>
            <p:nvPr/>
          </p:nvGrpSpPr>
          <p:grpSpPr>
            <a:xfrm rot="753369" flipH="1">
              <a:off x="3785376" y="3977129"/>
              <a:ext cx="359827" cy="657823"/>
              <a:chOff x="2261471" y="2757943"/>
              <a:chExt cx="359821" cy="657812"/>
            </a:xfrm>
          </p:grpSpPr>
          <p:sp>
            <p:nvSpPr>
              <p:cNvPr id="261" name="Google Shape;9429;p58"/>
              <p:cNvSpPr/>
              <p:nvPr/>
            </p:nvSpPr>
            <p:spPr>
              <a:xfrm>
                <a:off x="2261471" y="2886605"/>
                <a:ext cx="269515" cy="529150"/>
              </a:xfrm>
              <a:custGeom>
                <a:avLst/>
                <a:gdLst/>
                <a:ahLst/>
                <a:cxnLst/>
                <a:rect l="l" t="t" r="r" b="b"/>
                <a:pathLst>
                  <a:path w="8079" h="15863" extrusionOk="0">
                    <a:moveTo>
                      <a:pt x="5629" y="0"/>
                    </a:moveTo>
                    <a:cubicBezTo>
                      <a:pt x="4808" y="0"/>
                      <a:pt x="1175" y="2604"/>
                      <a:pt x="560" y="7622"/>
                    </a:cubicBezTo>
                    <a:cubicBezTo>
                      <a:pt x="0" y="11452"/>
                      <a:pt x="1702" y="15863"/>
                      <a:pt x="4593" y="15863"/>
                    </a:cubicBezTo>
                    <a:cubicBezTo>
                      <a:pt x="4937" y="15863"/>
                      <a:pt x="5297" y="15800"/>
                      <a:pt x="5673" y="15667"/>
                    </a:cubicBezTo>
                    <a:cubicBezTo>
                      <a:pt x="8079" y="14940"/>
                      <a:pt x="4946" y="11281"/>
                      <a:pt x="5472" y="6494"/>
                    </a:cubicBezTo>
                    <a:cubicBezTo>
                      <a:pt x="5898" y="2509"/>
                      <a:pt x="6400" y="103"/>
                      <a:pt x="5673" y="3"/>
                    </a:cubicBezTo>
                    <a:cubicBezTo>
                      <a:pt x="5659" y="1"/>
                      <a:pt x="5645" y="0"/>
                      <a:pt x="56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9430;p58"/>
              <p:cNvSpPr/>
              <p:nvPr/>
            </p:nvSpPr>
            <p:spPr>
              <a:xfrm>
                <a:off x="2363753" y="2757943"/>
                <a:ext cx="257539" cy="564342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16918" extrusionOk="0">
                    <a:moveTo>
                      <a:pt x="7419" y="0"/>
                    </a:moveTo>
                    <a:cubicBezTo>
                      <a:pt x="6692" y="326"/>
                      <a:pt x="5840" y="627"/>
                      <a:pt x="5213" y="1153"/>
                    </a:cubicBezTo>
                    <a:cubicBezTo>
                      <a:pt x="4487" y="1579"/>
                      <a:pt x="3860" y="2081"/>
                      <a:pt x="3334" y="2707"/>
                    </a:cubicBezTo>
                    <a:cubicBezTo>
                      <a:pt x="2206" y="3960"/>
                      <a:pt x="1454" y="5439"/>
                      <a:pt x="953" y="6993"/>
                    </a:cubicBezTo>
                    <a:cubicBezTo>
                      <a:pt x="426" y="8572"/>
                      <a:pt x="101" y="10226"/>
                      <a:pt x="101" y="11905"/>
                    </a:cubicBezTo>
                    <a:cubicBezTo>
                      <a:pt x="0" y="13484"/>
                      <a:pt x="101" y="15138"/>
                      <a:pt x="426" y="16717"/>
                    </a:cubicBezTo>
                    <a:cubicBezTo>
                      <a:pt x="426" y="16817"/>
                      <a:pt x="527" y="16918"/>
                      <a:pt x="627" y="16918"/>
                    </a:cubicBezTo>
                    <a:cubicBezTo>
                      <a:pt x="727" y="16918"/>
                      <a:pt x="827" y="16817"/>
                      <a:pt x="827" y="16717"/>
                    </a:cubicBezTo>
                    <a:lnTo>
                      <a:pt x="827" y="16617"/>
                    </a:lnTo>
                    <a:cubicBezTo>
                      <a:pt x="727" y="15865"/>
                      <a:pt x="727" y="15038"/>
                      <a:pt x="727" y="14311"/>
                    </a:cubicBezTo>
                    <a:cubicBezTo>
                      <a:pt x="727" y="13484"/>
                      <a:pt x="727" y="12732"/>
                      <a:pt x="827" y="11905"/>
                    </a:cubicBezTo>
                    <a:cubicBezTo>
                      <a:pt x="953" y="10351"/>
                      <a:pt x="1153" y="8772"/>
                      <a:pt x="1680" y="7319"/>
                    </a:cubicBezTo>
                    <a:cubicBezTo>
                      <a:pt x="1880" y="6592"/>
                      <a:pt x="2206" y="5840"/>
                      <a:pt x="2607" y="5113"/>
                    </a:cubicBezTo>
                    <a:cubicBezTo>
                      <a:pt x="2933" y="4487"/>
                      <a:pt x="3334" y="3760"/>
                      <a:pt x="3860" y="3233"/>
                    </a:cubicBezTo>
                    <a:cubicBezTo>
                      <a:pt x="4913" y="1980"/>
                      <a:pt x="6166" y="1053"/>
                      <a:pt x="7519" y="426"/>
                    </a:cubicBezTo>
                    <a:cubicBezTo>
                      <a:pt x="7619" y="326"/>
                      <a:pt x="7720" y="201"/>
                      <a:pt x="7619" y="101"/>
                    </a:cubicBezTo>
                    <a:cubicBezTo>
                      <a:pt x="7619" y="0"/>
                      <a:pt x="7519" y="0"/>
                      <a:pt x="7419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1B95E2-B072-4C0D-B4EA-7D42871050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" b="314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7BDD4C8-0BBF-4BA1-B5DE-0DEA4922A4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274" y="412291"/>
            <a:ext cx="10138609" cy="56195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249BC4-4F29-43A5-9B29-ACA59B2F00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8931" y="351923"/>
            <a:ext cx="1632053" cy="131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56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855180-4AD5-4C91-B73C-59B15B739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4" t="-21" r="8888" b="31923"/>
          <a:stretch/>
        </p:blipFill>
        <p:spPr>
          <a:xfrm flipH="1">
            <a:off x="0" y="0"/>
            <a:ext cx="12192000" cy="6411074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4396172" y="3216973"/>
            <a:ext cx="8855721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72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Hoạt</a:t>
            </a:r>
            <a:r>
              <a:rPr lang="en-US" sz="72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72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động</a:t>
            </a:r>
            <a:endParaRPr lang="en-US" sz="72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FD4194-1A16-4F6E-8E71-F2BE9A44FC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8931" y="351923"/>
            <a:ext cx="1632053" cy="131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8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1B95E2-B072-4C0D-B4EA-7D42871050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" b="3142"/>
          <a:stretch/>
        </p:blipFill>
        <p:spPr>
          <a:xfrm>
            <a:off x="0" y="122344"/>
            <a:ext cx="12192000" cy="648200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BF82596-642E-410C-A945-4008AA774F91}"/>
              </a:ext>
            </a:extLst>
          </p:cNvPr>
          <p:cNvSpPr/>
          <p:nvPr/>
        </p:nvSpPr>
        <p:spPr>
          <a:xfrm>
            <a:off x="379841" y="371903"/>
            <a:ext cx="71288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en-US" sz="4000" b="1" i="0" u="none" strike="noStrike" kern="1200" cap="none" spc="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Mỗi</a:t>
            </a:r>
            <a:r>
              <a:rPr kumimoji="0" lang="en-US" sz="4000" b="1" i="0" u="none" strike="noStrike" kern="1200" cap="none" spc="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đồng</a:t>
            </a:r>
            <a:r>
              <a:rPr kumimoji="0" lang="en-US" sz="4000" b="1" i="0" u="none" strike="noStrike" kern="1200" cap="none" spc="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hồ</a:t>
            </a:r>
            <a:r>
              <a:rPr kumimoji="0" lang="en-US" sz="4000" b="1" i="0" u="none" strike="noStrike" kern="1200" cap="none" spc="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chỉ</a:t>
            </a:r>
            <a:r>
              <a:rPr kumimoji="0" lang="en-US" sz="4000" b="1" i="0" u="none" strike="noStrike" kern="1200" cap="none" spc="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mấy</a:t>
            </a:r>
            <a:r>
              <a:rPr kumimoji="0" lang="en-US" sz="4000" b="1" i="0" u="none" strike="noStrike" kern="1200" cap="none" spc="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giờ</a:t>
            </a:r>
            <a:r>
              <a:rPr kumimoji="0" lang="en-US" sz="4000" b="1" i="0" u="none" strike="noStrike" kern="1200" cap="none" spc="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9700FE-A090-46BE-A876-FF405FF685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160" y="2173319"/>
            <a:ext cx="4472201" cy="28639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BC0DC7-9B42-41F4-9342-2D3178A4EC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838" y="2173319"/>
            <a:ext cx="4576628" cy="28639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F8650F-428E-49E9-802E-3533F8E4AC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8931" y="351923"/>
            <a:ext cx="1632053" cy="131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26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1B95E2-B072-4C0D-B4EA-7D42871050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" b="3142"/>
          <a:stretch/>
        </p:blipFill>
        <p:spPr>
          <a:xfrm>
            <a:off x="0" y="118209"/>
            <a:ext cx="12192000" cy="648200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BF82596-642E-410C-A945-4008AA774F91}"/>
              </a:ext>
            </a:extLst>
          </p:cNvPr>
          <p:cNvSpPr/>
          <p:nvPr/>
        </p:nvSpPr>
        <p:spPr>
          <a:xfrm>
            <a:off x="349321" y="375999"/>
            <a:ext cx="1158925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sz="3200" i="0" u="none" strike="noStrike" kern="1200" normalizeH="0" baseline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Chọn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cặp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La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Mã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thích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3200" i="0" u="none" strike="noStrike" kern="1200" normalizeH="0" baseline="0" noProof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9B2526E-1E9D-491E-85EE-9C718D4F8426}"/>
              </a:ext>
            </a:extLst>
          </p:cNvPr>
          <p:cNvCxnSpPr>
            <a:cxnSpLocks/>
          </p:cNvCxnSpPr>
          <p:nvPr/>
        </p:nvCxnSpPr>
        <p:spPr>
          <a:xfrm flipV="1">
            <a:off x="9839218" y="914608"/>
            <a:ext cx="2003461" cy="10066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24AC07A5-B688-4733-AB10-43FC0EB2A9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0894" y="1066448"/>
            <a:ext cx="9946104" cy="47251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113B32-7F30-4E00-B609-57EBD28C32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8931" y="351923"/>
            <a:ext cx="1632053" cy="131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49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1B95E2-B072-4C0D-B4EA-7D42871050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" b="3142"/>
          <a:stretch/>
        </p:blipFill>
        <p:spPr>
          <a:xfrm>
            <a:off x="0" y="0"/>
            <a:ext cx="12192000" cy="648200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BF82596-642E-410C-A945-4008AA774F91}"/>
              </a:ext>
            </a:extLst>
          </p:cNvPr>
          <p:cNvSpPr/>
          <p:nvPr/>
        </p:nvSpPr>
        <p:spPr>
          <a:xfrm>
            <a:off x="865596" y="375999"/>
            <a:ext cx="1158925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2D81D5-E68E-4C90-860F-6E89AEA95E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311" y="960773"/>
            <a:ext cx="10785377" cy="44454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E5E40F-DDD7-48BD-9755-CE96EB8D3C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8931" y="351923"/>
            <a:ext cx="1632053" cy="131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33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855180-4AD5-4C91-B73C-59B15B739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4" t="-21" r="8888" b="31923"/>
          <a:stretch/>
        </p:blipFill>
        <p:spPr>
          <a:xfrm flipH="1">
            <a:off x="0" y="0"/>
            <a:ext cx="12192000" cy="6411074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4396172" y="3216973"/>
            <a:ext cx="8855721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 w="22225">
                  <a:noFill/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Củng</a:t>
            </a:r>
            <a:r>
              <a:rPr kumimoji="0" lang="en-US" sz="88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22225">
                  <a:noFill/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cố</a:t>
            </a:r>
            <a:endParaRPr kumimoji="0" lang="en-US" sz="8800" b="1" i="0" u="none" strike="noStrike" kern="1200" cap="none" spc="0" normalizeH="0" baseline="0" noProof="0" dirty="0">
              <a:ln w="22225">
                <a:noFill/>
                <a:prstDash val="solid"/>
              </a:ln>
              <a:solidFill>
                <a:srgbClr val="FFFF00"/>
              </a:solidFill>
              <a:effectLst/>
              <a:uLnTx/>
              <a:uFillTx/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305FD0-C101-4FE8-921F-DCBEB83B97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8931" y="351923"/>
            <a:ext cx="1632053" cy="131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16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-533400"/>
            <a:ext cx="5384800" cy="6502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433" y="78317"/>
            <a:ext cx="1968500" cy="1968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481" y="3949701"/>
            <a:ext cx="2473044" cy="2908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499" y="3627767"/>
            <a:ext cx="2895600" cy="289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-157480"/>
            <a:ext cx="2410177" cy="2169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5600" y="2789567"/>
            <a:ext cx="6096000" cy="457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0" y="-533400"/>
            <a:ext cx="2921000" cy="2921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360680"/>
            <a:ext cx="2413000" cy="2413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433" y="1465580"/>
            <a:ext cx="2616200" cy="26162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576494"/>
            <a:ext cx="6318707" cy="356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188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6" dur="4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76905601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Forest Animals Planner by Slidesgo">
  <a:themeElements>
    <a:clrScheme name="Simple Light">
      <a:dk1>
        <a:srgbClr val="996041"/>
      </a:dk1>
      <a:lt1>
        <a:srgbClr val="FEF7C2"/>
      </a:lt1>
      <a:dk2>
        <a:srgbClr val="83492E"/>
      </a:dk2>
      <a:lt2>
        <a:srgbClr val="000000"/>
      </a:lt2>
      <a:accent1>
        <a:srgbClr val="68BC91"/>
      </a:accent1>
      <a:accent2>
        <a:srgbClr val="EB5C6E"/>
      </a:accent2>
      <a:accent3>
        <a:srgbClr val="FECC4F"/>
      </a:accent3>
      <a:accent4>
        <a:srgbClr val="00838F"/>
      </a:accent4>
      <a:accent5>
        <a:srgbClr val="F08260"/>
      </a:accent5>
      <a:accent6>
        <a:srgbClr val="F18735"/>
      </a:accent6>
      <a:hlink>
        <a:srgbClr val="00838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2917</TotalTime>
  <Words>151</Words>
  <Application>Microsoft Office PowerPoint</Application>
  <PresentationFormat>Widescreen</PresentationFormat>
  <Paragraphs>69</Paragraphs>
  <Slides>20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Arial</vt:lpstr>
      <vt:lpstr>Calibri</vt:lpstr>
      <vt:lpstr>Coiny</vt:lpstr>
      <vt:lpstr>Montserrat Alternates</vt:lpstr>
      <vt:lpstr>Pangolin</vt:lpstr>
      <vt:lpstr>Times New Roman</vt:lpstr>
      <vt:lpstr>Tw Cen MT</vt:lpstr>
      <vt:lpstr>Tw Cen MT Condensed</vt:lpstr>
      <vt:lpstr>UTM Avo</vt:lpstr>
      <vt:lpstr>Wingdings 3</vt:lpstr>
      <vt:lpstr>Integral</vt:lpstr>
      <vt:lpstr>Forest Animals Planner by Slidesgo</vt:lpstr>
      <vt:lpstr>Office Theme</vt:lpstr>
      <vt:lpstr>MÔN TOÁN - LỚP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Số V đọc là</vt:lpstr>
      <vt:lpstr>Số VII đọc là?</vt:lpstr>
      <vt:lpstr>Số II đọc là?</vt:lpstr>
      <vt:lpstr>Số XV đọc là?</vt:lpstr>
      <vt:lpstr>Số X đọc là?</vt:lpstr>
      <vt:lpstr>Số I đọc là ?</vt:lpstr>
      <vt:lpstr>Số IV đọc là</vt:lpstr>
      <vt:lpstr>Số XIX đọc là?</vt:lpstr>
      <vt:lpstr>Số VI đọc là?</vt:lpstr>
      <vt:lpstr>Tạm biệt các 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Phúc Lâm</dc:creator>
  <cp:lastModifiedBy>admin</cp:lastModifiedBy>
  <cp:revision>172</cp:revision>
  <dcterms:created xsi:type="dcterms:W3CDTF">2021-07-12T03:44:38Z</dcterms:created>
  <dcterms:modified xsi:type="dcterms:W3CDTF">2022-08-22T12:17:58Z</dcterms:modified>
</cp:coreProperties>
</file>