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1" r:id="rId7"/>
    <p:sldId id="302" r:id="rId8"/>
    <p:sldId id="264" r:id="rId9"/>
    <p:sldId id="29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225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字魂107号-萌趣欢乐体</vt:lpstr>
      <vt:lpstr>字魂27号-布丁体</vt:lpstr>
      <vt:lpstr>杨任东竹石体-Semibold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21</cp:revision>
  <dcterms:created xsi:type="dcterms:W3CDTF">2022-06-22T10:46:23Z</dcterms:created>
  <dcterms:modified xsi:type="dcterms:W3CDTF">2022-08-22T12:16:16Z</dcterms:modified>
</cp:coreProperties>
</file>