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9"/>
  </p:notesMasterIdLst>
  <p:sldIdLst>
    <p:sldId id="421" r:id="rId2"/>
    <p:sldId id="422" r:id="rId3"/>
    <p:sldId id="428" r:id="rId4"/>
    <p:sldId id="434" r:id="rId5"/>
    <p:sldId id="435" r:id="rId6"/>
    <p:sldId id="436" r:id="rId7"/>
    <p:sldId id="437" r:id="rId8"/>
    <p:sldId id="438" r:id="rId9"/>
    <p:sldId id="439" r:id="rId10"/>
    <p:sldId id="441" r:id="rId11"/>
    <p:sldId id="423" r:id="rId12"/>
    <p:sldId id="396" r:id="rId13"/>
    <p:sldId id="397" r:id="rId14"/>
    <p:sldId id="445" r:id="rId15"/>
    <p:sldId id="443" r:id="rId16"/>
    <p:sldId id="399" r:id="rId17"/>
    <p:sldId id="4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66"/>
    <a:srgbClr val="FFB9C2"/>
    <a:srgbClr val="CC66FF"/>
    <a:srgbClr val="CC6600"/>
    <a:srgbClr val="FFCC99"/>
    <a:srgbClr val="0070C0"/>
    <a:srgbClr val="FFF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9.xml"/><Relationship Id="rId3" Type="http://schemas.openxmlformats.org/officeDocument/2006/relationships/image" Target="../media/image16.png"/><Relationship Id="rId7" Type="http://schemas.openxmlformats.org/officeDocument/2006/relationships/slide" Target="slide7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slide" Target="slide8.xml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slide" Target="slide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14320" y="684357"/>
            <a:ext cx="10363360" cy="1464283"/>
            <a:chOff x="1209408" y="858162"/>
            <a:chExt cx="9467059" cy="1464283"/>
          </a:xfrm>
          <a:noFill/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134224"/>
              <a:ext cx="841938" cy="765111"/>
              <a:chOff x="1164145" y="870531"/>
              <a:chExt cx="841938" cy="765111"/>
            </a:xfrm>
            <a:grpFill/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24535" y="870531"/>
                <a:ext cx="765111" cy="765111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960700"/>
                <a:ext cx="841938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i="0" u="none" strike="noStrike" kern="1200" cap="none" spc="-30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latin typeface="Arial" panose="020B0604020202020204" pitchFamily="34" charset="0"/>
                    <a:ea typeface="字魂156号-萌趣苏打饼" panose="00000500000000000000" pitchFamily="2" charset="-122"/>
                    <a:cs typeface="Arial" panose="020B0604020202020204" pitchFamily="34" charset="0"/>
                    <a:sym typeface="思源黑体 CN" panose="020B0500000000000000" pitchFamily="34" charset="-122"/>
                  </a:rPr>
                  <a:t>1</a:t>
                </a:r>
                <a:endParaRPr kumimoji="0" lang="zh-CN" altLang="en-US" sz="3200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字魂156号-萌趣苏打饼" panose="00000500000000000000" pitchFamily="2" charset="-122"/>
                  <a:cs typeface="Arial" panose="020B0604020202020204" pitchFamily="34" charset="0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a)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Tính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diện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tích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hình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vuông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có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cạnh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b)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Tính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diện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tích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hình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chữ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nhật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có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chiều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dài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9 cm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và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chiều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</a:t>
                </a:r>
                <a:r>
                  <a:rPr kumimoji="0" 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rộng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"/>
                    <a:cs typeface="Arial" panose="020B060402020202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507254" y="2363057"/>
            <a:ext cx="7792733" cy="3251930"/>
          </a:xfrm>
          <a:custGeom>
            <a:avLst/>
            <a:gdLst>
              <a:gd name="connsiteX0" fmla="*/ 0 w 7792733"/>
              <a:gd name="connsiteY0" fmla="*/ 541999 h 3251930"/>
              <a:gd name="connsiteX1" fmla="*/ 541999 w 7792733"/>
              <a:gd name="connsiteY1" fmla="*/ 0 h 3251930"/>
              <a:gd name="connsiteX2" fmla="*/ 912826 w 7792733"/>
              <a:gd name="connsiteY2" fmla="*/ 0 h 3251930"/>
              <a:gd name="connsiteX3" fmla="*/ 1298789 w 7792733"/>
              <a:gd name="connsiteY3" fmla="*/ 0 h 3251930"/>
              <a:gd name="connsiteX4" fmla="*/ 1298789 w 7792733"/>
              <a:gd name="connsiteY4" fmla="*/ 0 h 3251930"/>
              <a:gd name="connsiteX5" fmla="*/ 1766353 w 7792733"/>
              <a:gd name="connsiteY5" fmla="*/ 0 h 3251930"/>
              <a:gd name="connsiteX6" fmla="*/ 2272881 w 7792733"/>
              <a:gd name="connsiteY6" fmla="*/ 0 h 3251930"/>
              <a:gd name="connsiteX7" fmla="*/ 2779408 w 7792733"/>
              <a:gd name="connsiteY7" fmla="*/ 0 h 3251930"/>
              <a:gd name="connsiteX8" fmla="*/ 3246972 w 7792733"/>
              <a:gd name="connsiteY8" fmla="*/ 0 h 3251930"/>
              <a:gd name="connsiteX9" fmla="*/ 3858976 w 7792733"/>
              <a:gd name="connsiteY9" fmla="*/ 0 h 3251930"/>
              <a:gd name="connsiteX10" fmla="*/ 4430942 w 7792733"/>
              <a:gd name="connsiteY10" fmla="*/ 0 h 3251930"/>
              <a:gd name="connsiteX11" fmla="*/ 5002908 w 7792733"/>
              <a:gd name="connsiteY11" fmla="*/ 0 h 3251930"/>
              <a:gd name="connsiteX12" fmla="*/ 5534836 w 7792733"/>
              <a:gd name="connsiteY12" fmla="*/ 0 h 3251930"/>
              <a:gd name="connsiteX13" fmla="*/ 6146840 w 7792733"/>
              <a:gd name="connsiteY13" fmla="*/ 0 h 3251930"/>
              <a:gd name="connsiteX14" fmla="*/ 7250734 w 7792733"/>
              <a:gd name="connsiteY14" fmla="*/ 0 h 3251930"/>
              <a:gd name="connsiteX15" fmla="*/ 7792733 w 7792733"/>
              <a:gd name="connsiteY15" fmla="*/ 541999 h 3251930"/>
              <a:gd name="connsiteX16" fmla="*/ 7792733 w 7792733"/>
              <a:gd name="connsiteY16" fmla="*/ 1007202 h 3251930"/>
              <a:gd name="connsiteX17" fmla="*/ 7792733 w 7792733"/>
              <a:gd name="connsiteY17" fmla="*/ 1431756 h 3251930"/>
              <a:gd name="connsiteX18" fmla="*/ 7792733 w 7792733"/>
              <a:gd name="connsiteY18" fmla="*/ 1896959 h 3251930"/>
              <a:gd name="connsiteX19" fmla="*/ 7792733 w 7792733"/>
              <a:gd name="connsiteY19" fmla="*/ 1896959 h 3251930"/>
              <a:gd name="connsiteX20" fmla="*/ 7792733 w 7792733"/>
              <a:gd name="connsiteY20" fmla="*/ 2279061 h 3251930"/>
              <a:gd name="connsiteX21" fmla="*/ 7792733 w 7792733"/>
              <a:gd name="connsiteY21" fmla="*/ 2709942 h 3251930"/>
              <a:gd name="connsiteX22" fmla="*/ 7792733 w 7792733"/>
              <a:gd name="connsiteY22" fmla="*/ 2709931 h 3251930"/>
              <a:gd name="connsiteX23" fmla="*/ 7250734 w 7792733"/>
              <a:gd name="connsiteY23" fmla="*/ 3251930 h 3251930"/>
              <a:gd name="connsiteX24" fmla="*/ 6678768 w 7792733"/>
              <a:gd name="connsiteY24" fmla="*/ 3251930 h 3251930"/>
              <a:gd name="connsiteX25" fmla="*/ 6186877 w 7792733"/>
              <a:gd name="connsiteY25" fmla="*/ 3251930 h 3251930"/>
              <a:gd name="connsiteX26" fmla="*/ 5574874 w 7792733"/>
              <a:gd name="connsiteY26" fmla="*/ 3251930 h 3251930"/>
              <a:gd name="connsiteX27" fmla="*/ 5042945 w 7792733"/>
              <a:gd name="connsiteY27" fmla="*/ 3251930 h 3251930"/>
              <a:gd name="connsiteX28" fmla="*/ 4430942 w 7792733"/>
              <a:gd name="connsiteY28" fmla="*/ 3251930 h 3251930"/>
              <a:gd name="connsiteX29" fmla="*/ 3939051 w 7792733"/>
              <a:gd name="connsiteY29" fmla="*/ 3251930 h 3251930"/>
              <a:gd name="connsiteX30" fmla="*/ 3246972 w 7792733"/>
              <a:gd name="connsiteY30" fmla="*/ 3251930 h 3251930"/>
              <a:gd name="connsiteX31" fmla="*/ 2798890 w 7792733"/>
              <a:gd name="connsiteY31" fmla="*/ 3251930 h 3251930"/>
              <a:gd name="connsiteX32" fmla="*/ 2292362 w 7792733"/>
              <a:gd name="connsiteY32" fmla="*/ 3251930 h 3251930"/>
              <a:gd name="connsiteX33" fmla="*/ 1844280 w 7792733"/>
              <a:gd name="connsiteY33" fmla="*/ 3251930 h 3251930"/>
              <a:gd name="connsiteX34" fmla="*/ 1298789 w 7792733"/>
              <a:gd name="connsiteY34" fmla="*/ 3251930 h 3251930"/>
              <a:gd name="connsiteX35" fmla="*/ 1298789 w 7792733"/>
              <a:gd name="connsiteY35" fmla="*/ 3251930 h 3251930"/>
              <a:gd name="connsiteX36" fmla="*/ 912826 w 7792733"/>
              <a:gd name="connsiteY36" fmla="*/ 3251930 h 3251930"/>
              <a:gd name="connsiteX37" fmla="*/ 541999 w 7792733"/>
              <a:gd name="connsiteY37" fmla="*/ 3251930 h 3251930"/>
              <a:gd name="connsiteX38" fmla="*/ 0 w 7792733"/>
              <a:gd name="connsiteY38" fmla="*/ 2709931 h 3251930"/>
              <a:gd name="connsiteX39" fmla="*/ 0 w 7792733"/>
              <a:gd name="connsiteY39" fmla="*/ 2709942 h 3251930"/>
              <a:gd name="connsiteX40" fmla="*/ -375649 w 7792733"/>
              <a:gd name="connsiteY40" fmla="*/ 2708782 h 3251930"/>
              <a:gd name="connsiteX41" fmla="*/ -751297 w 7792733"/>
              <a:gd name="connsiteY41" fmla="*/ 2707622 h 3251930"/>
              <a:gd name="connsiteX42" fmla="*/ -360623 w 7792733"/>
              <a:gd name="connsiteY42" fmla="*/ 2286077 h 3251930"/>
              <a:gd name="connsiteX43" fmla="*/ 0 w 7792733"/>
              <a:gd name="connsiteY43" fmla="*/ 1896959 h 3251930"/>
              <a:gd name="connsiteX44" fmla="*/ 0 w 7792733"/>
              <a:gd name="connsiteY44" fmla="*/ 1458855 h 3251930"/>
              <a:gd name="connsiteX45" fmla="*/ 0 w 7792733"/>
              <a:gd name="connsiteY45" fmla="*/ 1047851 h 3251930"/>
              <a:gd name="connsiteX46" fmla="*/ 0 w 7792733"/>
              <a:gd name="connsiteY46" fmla="*/ 541999 h 32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792733" h="3251930" fill="none" extrusionOk="0">
                <a:moveTo>
                  <a:pt x="0" y="541999"/>
                </a:moveTo>
                <a:cubicBezTo>
                  <a:pt x="47724" y="214082"/>
                  <a:pt x="300154" y="31361"/>
                  <a:pt x="541999" y="0"/>
                </a:cubicBezTo>
                <a:cubicBezTo>
                  <a:pt x="635730" y="-16030"/>
                  <a:pt x="764869" y="7291"/>
                  <a:pt x="912826" y="0"/>
                </a:cubicBezTo>
                <a:cubicBezTo>
                  <a:pt x="1060783" y="-7291"/>
                  <a:pt x="1177984" y="35835"/>
                  <a:pt x="1298789" y="0"/>
                </a:cubicBezTo>
                <a:lnTo>
                  <a:pt x="1298789" y="0"/>
                </a:lnTo>
                <a:cubicBezTo>
                  <a:pt x="1495465" y="-40851"/>
                  <a:pt x="1613377" y="37071"/>
                  <a:pt x="1766353" y="0"/>
                </a:cubicBezTo>
                <a:cubicBezTo>
                  <a:pt x="1919329" y="-37071"/>
                  <a:pt x="2056233" y="17896"/>
                  <a:pt x="2272881" y="0"/>
                </a:cubicBezTo>
                <a:cubicBezTo>
                  <a:pt x="2489529" y="-17896"/>
                  <a:pt x="2563887" y="6292"/>
                  <a:pt x="2779408" y="0"/>
                </a:cubicBezTo>
                <a:cubicBezTo>
                  <a:pt x="2994929" y="-6292"/>
                  <a:pt x="3090129" y="22140"/>
                  <a:pt x="3246972" y="0"/>
                </a:cubicBezTo>
                <a:cubicBezTo>
                  <a:pt x="3537677" y="-40421"/>
                  <a:pt x="3622755" y="39161"/>
                  <a:pt x="3858976" y="0"/>
                </a:cubicBezTo>
                <a:cubicBezTo>
                  <a:pt x="4095197" y="-39161"/>
                  <a:pt x="4201565" y="4011"/>
                  <a:pt x="4430942" y="0"/>
                </a:cubicBezTo>
                <a:cubicBezTo>
                  <a:pt x="4660319" y="-4011"/>
                  <a:pt x="4720276" y="50197"/>
                  <a:pt x="5002908" y="0"/>
                </a:cubicBezTo>
                <a:cubicBezTo>
                  <a:pt x="5285540" y="-50197"/>
                  <a:pt x="5271312" y="23954"/>
                  <a:pt x="5534836" y="0"/>
                </a:cubicBezTo>
                <a:cubicBezTo>
                  <a:pt x="5798360" y="-23954"/>
                  <a:pt x="5849359" y="58956"/>
                  <a:pt x="6146840" y="0"/>
                </a:cubicBezTo>
                <a:cubicBezTo>
                  <a:pt x="6444321" y="-58956"/>
                  <a:pt x="6872465" y="103492"/>
                  <a:pt x="7250734" y="0"/>
                </a:cubicBezTo>
                <a:cubicBezTo>
                  <a:pt x="7534249" y="55445"/>
                  <a:pt x="7854843" y="204809"/>
                  <a:pt x="7792733" y="541999"/>
                </a:cubicBezTo>
                <a:cubicBezTo>
                  <a:pt x="7836199" y="749644"/>
                  <a:pt x="7788063" y="780940"/>
                  <a:pt x="7792733" y="1007202"/>
                </a:cubicBezTo>
                <a:cubicBezTo>
                  <a:pt x="7797403" y="1233464"/>
                  <a:pt x="7768296" y="1240936"/>
                  <a:pt x="7792733" y="1431756"/>
                </a:cubicBezTo>
                <a:cubicBezTo>
                  <a:pt x="7817170" y="1622576"/>
                  <a:pt x="7741271" y="1735677"/>
                  <a:pt x="7792733" y="1896959"/>
                </a:cubicBezTo>
                <a:lnTo>
                  <a:pt x="7792733" y="1896959"/>
                </a:lnTo>
                <a:cubicBezTo>
                  <a:pt x="7821095" y="2026009"/>
                  <a:pt x="7788903" y="2184907"/>
                  <a:pt x="7792733" y="2279061"/>
                </a:cubicBezTo>
                <a:cubicBezTo>
                  <a:pt x="7796563" y="2373215"/>
                  <a:pt x="7760683" y="2590900"/>
                  <a:pt x="7792733" y="2709942"/>
                </a:cubicBezTo>
                <a:cubicBezTo>
                  <a:pt x="7792733" y="2709938"/>
                  <a:pt x="7792733" y="2709933"/>
                  <a:pt x="7792733" y="2709931"/>
                </a:cubicBezTo>
                <a:cubicBezTo>
                  <a:pt x="7811176" y="3057455"/>
                  <a:pt x="7543185" y="3250535"/>
                  <a:pt x="7250734" y="3251930"/>
                </a:cubicBezTo>
                <a:cubicBezTo>
                  <a:pt x="7060084" y="3283414"/>
                  <a:pt x="6824738" y="3210744"/>
                  <a:pt x="6678768" y="3251930"/>
                </a:cubicBezTo>
                <a:cubicBezTo>
                  <a:pt x="6532798" y="3293116"/>
                  <a:pt x="6324707" y="3248566"/>
                  <a:pt x="6186877" y="3251930"/>
                </a:cubicBezTo>
                <a:cubicBezTo>
                  <a:pt x="6049047" y="3255294"/>
                  <a:pt x="5821218" y="3225879"/>
                  <a:pt x="5574874" y="3251930"/>
                </a:cubicBezTo>
                <a:cubicBezTo>
                  <a:pt x="5328530" y="3277981"/>
                  <a:pt x="5306554" y="3205678"/>
                  <a:pt x="5042945" y="3251930"/>
                </a:cubicBezTo>
                <a:cubicBezTo>
                  <a:pt x="4779336" y="3298182"/>
                  <a:pt x="4678734" y="3197740"/>
                  <a:pt x="4430942" y="3251930"/>
                </a:cubicBezTo>
                <a:cubicBezTo>
                  <a:pt x="4183150" y="3306120"/>
                  <a:pt x="4047101" y="3220686"/>
                  <a:pt x="3939051" y="3251930"/>
                </a:cubicBezTo>
                <a:cubicBezTo>
                  <a:pt x="3831001" y="3283174"/>
                  <a:pt x="3416754" y="3226000"/>
                  <a:pt x="3246972" y="3251930"/>
                </a:cubicBezTo>
                <a:cubicBezTo>
                  <a:pt x="3041121" y="3300680"/>
                  <a:pt x="2933016" y="3223129"/>
                  <a:pt x="2798890" y="3251930"/>
                </a:cubicBezTo>
                <a:cubicBezTo>
                  <a:pt x="2664764" y="3280731"/>
                  <a:pt x="2505895" y="3203149"/>
                  <a:pt x="2292362" y="3251930"/>
                </a:cubicBezTo>
                <a:cubicBezTo>
                  <a:pt x="2078829" y="3300711"/>
                  <a:pt x="1979057" y="3231147"/>
                  <a:pt x="1844280" y="3251930"/>
                </a:cubicBezTo>
                <a:cubicBezTo>
                  <a:pt x="1709503" y="3272713"/>
                  <a:pt x="1556287" y="3241718"/>
                  <a:pt x="1298789" y="3251930"/>
                </a:cubicBezTo>
                <a:lnTo>
                  <a:pt x="1298789" y="3251930"/>
                </a:lnTo>
                <a:cubicBezTo>
                  <a:pt x="1164014" y="3257681"/>
                  <a:pt x="1082049" y="3243326"/>
                  <a:pt x="912826" y="3251930"/>
                </a:cubicBezTo>
                <a:cubicBezTo>
                  <a:pt x="743603" y="3260534"/>
                  <a:pt x="661211" y="3220659"/>
                  <a:pt x="541999" y="3251930"/>
                </a:cubicBezTo>
                <a:cubicBezTo>
                  <a:pt x="234876" y="3222189"/>
                  <a:pt x="41664" y="2958058"/>
                  <a:pt x="0" y="2709931"/>
                </a:cubicBezTo>
                <a:cubicBezTo>
                  <a:pt x="1" y="2709935"/>
                  <a:pt x="0" y="2709939"/>
                  <a:pt x="0" y="2709942"/>
                </a:cubicBezTo>
                <a:cubicBezTo>
                  <a:pt x="-122300" y="2728740"/>
                  <a:pt x="-235322" y="2706739"/>
                  <a:pt x="-375649" y="2708782"/>
                </a:cubicBezTo>
                <a:cubicBezTo>
                  <a:pt x="-515976" y="2710825"/>
                  <a:pt x="-577773" y="2696129"/>
                  <a:pt x="-751297" y="2707622"/>
                </a:cubicBezTo>
                <a:cubicBezTo>
                  <a:pt x="-599721" y="2516278"/>
                  <a:pt x="-537840" y="2486516"/>
                  <a:pt x="-360623" y="2286077"/>
                </a:cubicBezTo>
                <a:cubicBezTo>
                  <a:pt x="-183405" y="2085639"/>
                  <a:pt x="-149614" y="2094532"/>
                  <a:pt x="0" y="1896959"/>
                </a:cubicBezTo>
                <a:cubicBezTo>
                  <a:pt x="-28423" y="1782848"/>
                  <a:pt x="37143" y="1665556"/>
                  <a:pt x="0" y="1458855"/>
                </a:cubicBezTo>
                <a:cubicBezTo>
                  <a:pt x="-37143" y="1252154"/>
                  <a:pt x="39425" y="1232963"/>
                  <a:pt x="0" y="1047851"/>
                </a:cubicBezTo>
                <a:cubicBezTo>
                  <a:pt x="-39425" y="862739"/>
                  <a:pt x="14900" y="689906"/>
                  <a:pt x="0" y="541999"/>
                </a:cubicBezTo>
                <a:close/>
              </a:path>
              <a:path w="7792733" h="3251930" stroke="0" extrusionOk="0">
                <a:moveTo>
                  <a:pt x="0" y="541999"/>
                </a:moveTo>
                <a:cubicBezTo>
                  <a:pt x="74203" y="196732"/>
                  <a:pt x="255623" y="-5063"/>
                  <a:pt x="541999" y="0"/>
                </a:cubicBezTo>
                <a:cubicBezTo>
                  <a:pt x="697688" y="-10785"/>
                  <a:pt x="751904" y="23109"/>
                  <a:pt x="935530" y="0"/>
                </a:cubicBezTo>
                <a:cubicBezTo>
                  <a:pt x="1119156" y="-23109"/>
                  <a:pt x="1169660" y="4996"/>
                  <a:pt x="1298789" y="0"/>
                </a:cubicBezTo>
                <a:lnTo>
                  <a:pt x="1298789" y="0"/>
                </a:lnTo>
                <a:cubicBezTo>
                  <a:pt x="1398140" y="-2617"/>
                  <a:pt x="1569339" y="5618"/>
                  <a:pt x="1746871" y="0"/>
                </a:cubicBezTo>
                <a:cubicBezTo>
                  <a:pt x="1924403" y="-5618"/>
                  <a:pt x="2033694" y="49963"/>
                  <a:pt x="2214435" y="0"/>
                </a:cubicBezTo>
                <a:cubicBezTo>
                  <a:pt x="2395176" y="-49963"/>
                  <a:pt x="2479939" y="45581"/>
                  <a:pt x="2681999" y="0"/>
                </a:cubicBezTo>
                <a:cubicBezTo>
                  <a:pt x="2884059" y="-45581"/>
                  <a:pt x="2971499" y="46731"/>
                  <a:pt x="3246972" y="0"/>
                </a:cubicBezTo>
                <a:cubicBezTo>
                  <a:pt x="3407525" y="-6520"/>
                  <a:pt x="3587907" y="9461"/>
                  <a:pt x="3858976" y="0"/>
                </a:cubicBezTo>
                <a:cubicBezTo>
                  <a:pt x="4130045" y="-9461"/>
                  <a:pt x="4150800" y="40686"/>
                  <a:pt x="4390904" y="0"/>
                </a:cubicBezTo>
                <a:cubicBezTo>
                  <a:pt x="4631008" y="-40686"/>
                  <a:pt x="4748454" y="13690"/>
                  <a:pt x="4842757" y="0"/>
                </a:cubicBezTo>
                <a:cubicBezTo>
                  <a:pt x="4937060" y="-13690"/>
                  <a:pt x="5106961" y="3557"/>
                  <a:pt x="5334648" y="0"/>
                </a:cubicBezTo>
                <a:cubicBezTo>
                  <a:pt x="5562335" y="-3557"/>
                  <a:pt x="5735792" y="60732"/>
                  <a:pt x="5986689" y="0"/>
                </a:cubicBezTo>
                <a:cubicBezTo>
                  <a:pt x="6237586" y="-60732"/>
                  <a:pt x="6440306" y="443"/>
                  <a:pt x="6638730" y="0"/>
                </a:cubicBezTo>
                <a:cubicBezTo>
                  <a:pt x="6837154" y="-443"/>
                  <a:pt x="6982421" y="57853"/>
                  <a:pt x="7250734" y="0"/>
                </a:cubicBezTo>
                <a:cubicBezTo>
                  <a:pt x="7552890" y="7022"/>
                  <a:pt x="7754760" y="219120"/>
                  <a:pt x="7792733" y="541999"/>
                </a:cubicBezTo>
                <a:cubicBezTo>
                  <a:pt x="7838881" y="647518"/>
                  <a:pt x="7773610" y="826391"/>
                  <a:pt x="7792733" y="953004"/>
                </a:cubicBezTo>
                <a:cubicBezTo>
                  <a:pt x="7811856" y="1079618"/>
                  <a:pt x="7790108" y="1211959"/>
                  <a:pt x="7792733" y="1418206"/>
                </a:cubicBezTo>
                <a:cubicBezTo>
                  <a:pt x="7795358" y="1624453"/>
                  <a:pt x="7741739" y="1722045"/>
                  <a:pt x="7792733" y="1896959"/>
                </a:cubicBezTo>
                <a:lnTo>
                  <a:pt x="7792733" y="1896959"/>
                </a:lnTo>
                <a:cubicBezTo>
                  <a:pt x="7823871" y="2045704"/>
                  <a:pt x="7769793" y="2182783"/>
                  <a:pt x="7792733" y="2311580"/>
                </a:cubicBezTo>
                <a:cubicBezTo>
                  <a:pt x="7815673" y="2440377"/>
                  <a:pt x="7747050" y="2560942"/>
                  <a:pt x="7792733" y="2709942"/>
                </a:cubicBezTo>
                <a:cubicBezTo>
                  <a:pt x="7792733" y="2709937"/>
                  <a:pt x="7792734" y="2709933"/>
                  <a:pt x="7792733" y="2709931"/>
                </a:cubicBezTo>
                <a:cubicBezTo>
                  <a:pt x="7767976" y="3064100"/>
                  <a:pt x="7551872" y="3296754"/>
                  <a:pt x="7250734" y="3251930"/>
                </a:cubicBezTo>
                <a:cubicBezTo>
                  <a:pt x="7065512" y="3308193"/>
                  <a:pt x="6831162" y="3237418"/>
                  <a:pt x="6678768" y="3251930"/>
                </a:cubicBezTo>
                <a:cubicBezTo>
                  <a:pt x="6526374" y="3266442"/>
                  <a:pt x="6443926" y="3211180"/>
                  <a:pt x="6226915" y="3251930"/>
                </a:cubicBezTo>
                <a:cubicBezTo>
                  <a:pt x="6009904" y="3292680"/>
                  <a:pt x="5797672" y="3246799"/>
                  <a:pt x="5574874" y="3251930"/>
                </a:cubicBezTo>
                <a:cubicBezTo>
                  <a:pt x="5352076" y="3257061"/>
                  <a:pt x="5100189" y="3184144"/>
                  <a:pt x="4962870" y="3251930"/>
                </a:cubicBezTo>
                <a:cubicBezTo>
                  <a:pt x="4825551" y="3319716"/>
                  <a:pt x="4628350" y="3206801"/>
                  <a:pt x="4470979" y="3251930"/>
                </a:cubicBezTo>
                <a:cubicBezTo>
                  <a:pt x="4313608" y="3297059"/>
                  <a:pt x="4118155" y="3207300"/>
                  <a:pt x="3818938" y="3251930"/>
                </a:cubicBezTo>
                <a:cubicBezTo>
                  <a:pt x="3519721" y="3296560"/>
                  <a:pt x="3379519" y="3187068"/>
                  <a:pt x="3246972" y="3251930"/>
                </a:cubicBezTo>
                <a:cubicBezTo>
                  <a:pt x="3031675" y="3301696"/>
                  <a:pt x="2878355" y="3196071"/>
                  <a:pt x="2720963" y="3251930"/>
                </a:cubicBezTo>
                <a:cubicBezTo>
                  <a:pt x="2563571" y="3307789"/>
                  <a:pt x="2391510" y="3210003"/>
                  <a:pt x="2272881" y="3251930"/>
                </a:cubicBezTo>
                <a:cubicBezTo>
                  <a:pt x="2154252" y="3293857"/>
                  <a:pt x="1896400" y="3239369"/>
                  <a:pt x="1766353" y="3251930"/>
                </a:cubicBezTo>
                <a:cubicBezTo>
                  <a:pt x="1636306" y="3264491"/>
                  <a:pt x="1415848" y="3230145"/>
                  <a:pt x="1298789" y="3251930"/>
                </a:cubicBezTo>
                <a:lnTo>
                  <a:pt x="1298789" y="3251930"/>
                </a:lnTo>
                <a:cubicBezTo>
                  <a:pt x="1198270" y="3253957"/>
                  <a:pt x="1043536" y="3249247"/>
                  <a:pt x="927962" y="3251930"/>
                </a:cubicBezTo>
                <a:cubicBezTo>
                  <a:pt x="812388" y="3254613"/>
                  <a:pt x="651486" y="3244207"/>
                  <a:pt x="541999" y="3251930"/>
                </a:cubicBezTo>
                <a:cubicBezTo>
                  <a:pt x="311858" y="3210355"/>
                  <a:pt x="8919" y="3044454"/>
                  <a:pt x="0" y="2709931"/>
                </a:cubicBezTo>
                <a:cubicBezTo>
                  <a:pt x="1" y="2709936"/>
                  <a:pt x="0" y="2709940"/>
                  <a:pt x="0" y="2709942"/>
                </a:cubicBezTo>
                <a:cubicBezTo>
                  <a:pt x="-171372" y="2748756"/>
                  <a:pt x="-233236" y="2675437"/>
                  <a:pt x="-360623" y="2708828"/>
                </a:cubicBezTo>
                <a:cubicBezTo>
                  <a:pt x="-488010" y="2742219"/>
                  <a:pt x="-613720" y="2692961"/>
                  <a:pt x="-751297" y="2707622"/>
                </a:cubicBezTo>
                <a:cubicBezTo>
                  <a:pt x="-600937" y="2490829"/>
                  <a:pt x="-393289" y="2420276"/>
                  <a:pt x="-360623" y="2286077"/>
                </a:cubicBezTo>
                <a:cubicBezTo>
                  <a:pt x="-327956" y="2151878"/>
                  <a:pt x="-157099" y="2084984"/>
                  <a:pt x="0" y="1896959"/>
                </a:cubicBezTo>
                <a:cubicBezTo>
                  <a:pt x="-37826" y="1706719"/>
                  <a:pt x="17922" y="1525035"/>
                  <a:pt x="0" y="1431756"/>
                </a:cubicBezTo>
                <a:cubicBezTo>
                  <a:pt x="-17922" y="1338477"/>
                  <a:pt x="34176" y="1144736"/>
                  <a:pt x="0" y="993652"/>
                </a:cubicBezTo>
                <a:cubicBezTo>
                  <a:pt x="-34176" y="842568"/>
                  <a:pt x="36992" y="749576"/>
                  <a:pt x="0" y="541999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9 = 81 (cm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6 = 54 (cm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a) 81 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b) 54 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300372" y="634523"/>
            <a:ext cx="9978803" cy="1457325"/>
            <a:chOff x="1369304" y="759543"/>
            <a:chExt cx="9978803" cy="1457325"/>
          </a:xfrm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738B65F-C9FE-F243-952D-33AF558C44B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369304" y="1151406"/>
              <a:ext cx="709403" cy="735747"/>
            </a:xfrm>
            <a:prstGeom prst="ellipse">
              <a:avLst/>
            </a:prstGeom>
            <a:solidFill>
              <a:srgbClr val="FFCC99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STCaiyun" panose="020B0503020204020204" pitchFamily="2" charset="-122"/>
                  <a:cs typeface="Arial" panose="020B0604020202020204" pitchFamily="34" charset="0"/>
                  <a:sym typeface="思源黑体 CN" panose="020B0500000000000000" pitchFamily="34" charset="-122"/>
                </a:rPr>
                <a:t>2</a:t>
              </a:r>
              <a:endParaRPr kumimoji="0" lang="zh-CN" altLang="en-US" sz="280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STCaiyun" panose="020B0503020204020204" pitchFamily="2" charset="-122"/>
                <a:cs typeface="Arial" panose="020B060402020202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23132" y="759543"/>
              <a:ext cx="9324975" cy="1457325"/>
              <a:chOff x="2023132" y="759543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23132" y="759543"/>
                <a:ext cx="9324975" cy="145732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6cm,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gấp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đôi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i="0" dirty="0">
                    <a:solidFill>
                      <a:srgbClr val="66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88631" y="3652708"/>
            <a:ext cx="1554288" cy="188108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85959" y="4496379"/>
            <a:ext cx="3100388" cy="218220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5829" y="0"/>
              <a:ext cx="0" cy="1295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7464" y="0"/>
              <a:ext cx="0" cy="12954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986" y="3478764"/>
            <a:ext cx="2152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561" y="4221715"/>
            <a:ext cx="2038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638984" y="2695646"/>
            <a:ext cx="276548" cy="1538287"/>
          </a:xfrm>
          <a:prstGeom prst="rightBrace">
            <a:avLst>
              <a:gd name="adj1" fmla="val 59624"/>
              <a:gd name="adj2" fmla="val 5133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315136" y="2745321"/>
            <a:ext cx="139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397877" y="3377999"/>
            <a:ext cx="276551" cy="3100387"/>
          </a:xfrm>
          <a:prstGeom prst="rightBrace">
            <a:avLst>
              <a:gd name="adj1" fmla="val 6307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975457" y="5037991"/>
            <a:ext cx="122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086346" y="1940552"/>
            <a:ext cx="5256715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giải: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2 = 12 (cm)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12 = 72 (cm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72 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5FAF4-BFB5-E349-AE9D-684F5FD3611F}"/>
              </a:ext>
            </a:extLst>
          </p:cNvPr>
          <p:cNvSpPr txBox="1"/>
          <p:nvPr/>
        </p:nvSpPr>
        <p:spPr>
          <a:xfrm>
            <a:off x="1190055" y="5388900"/>
            <a:ext cx="335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tích: …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vi-VN" sz="28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C012EE-7CDE-2241-DD19-146A195460E7}"/>
              </a:ext>
            </a:extLst>
          </p:cNvPr>
          <p:cNvCxnSpPr/>
          <p:nvPr/>
        </p:nvCxnSpPr>
        <p:spPr>
          <a:xfrm>
            <a:off x="2985959" y="3885797"/>
            <a:ext cx="0" cy="56862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3658CF-C28E-C05F-D04B-F09ED14D0E05}"/>
              </a:ext>
            </a:extLst>
          </p:cNvPr>
          <p:cNvCxnSpPr/>
          <p:nvPr/>
        </p:nvCxnSpPr>
        <p:spPr>
          <a:xfrm>
            <a:off x="4532645" y="3885797"/>
            <a:ext cx="0" cy="56862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67D89D4-5B54-2BED-BA8F-36E972C8E063}"/>
              </a:ext>
            </a:extLst>
          </p:cNvPr>
          <p:cNvSpPr txBox="1"/>
          <p:nvPr/>
        </p:nvSpPr>
        <p:spPr>
          <a:xfrm>
            <a:off x="1014949" y="2222101"/>
            <a:ext cx="198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968131" y="989500"/>
            <a:ext cx="841938" cy="765111"/>
            <a:chOff x="1164145" y="839755"/>
            <a:chExt cx="841938" cy="765111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FFB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951912"/>
              <a:ext cx="841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字魂156号-萌趣苏打饼" panose="00000500000000000000" pitchFamily="2" charset="-122"/>
                  <a:cs typeface="Arial" panose="020B0604020202020204" pitchFamily="34" charset="0"/>
                  <a:sym typeface="思源黑体 CN" panose="020B0500000000000000" pitchFamily="34" charset="-122"/>
                </a:rPr>
                <a:t>3</a:t>
              </a:r>
              <a:endParaRPr kumimoji="0" lang="zh-CN" altLang="en-US" sz="280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156号-萌趣苏打饼" panose="00000500000000000000" pitchFamily="2" charset="-122"/>
                <a:cs typeface="Arial" panose="020B0604020202020204" pitchFamily="34" charset="0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389100" y="736027"/>
            <a:ext cx="9883177" cy="1082985"/>
            <a:chOff x="1236076" y="691589"/>
            <a:chExt cx="9694159" cy="1430136"/>
          </a:xfrm>
          <a:noFill/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619649" y="836968"/>
              <a:ext cx="9310586" cy="12599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C1C9C1-6748-1BDE-BE63-46266321C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645" y="2308233"/>
            <a:ext cx="7839513" cy="2859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2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266BE8A-3594-6D4C-937E-25D33B280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64818"/>
              </p:ext>
            </p:extLst>
          </p:nvPr>
        </p:nvGraphicFramePr>
        <p:xfrm>
          <a:off x="10224723" y="2471570"/>
          <a:ext cx="1042416" cy="311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">
                  <a:extLst>
                    <a:ext uri="{9D8B030D-6E8A-4147-A177-3AD203B41FA5}">
                      <a16:colId xmlns:a16="http://schemas.microsoft.com/office/drawing/2014/main" val="57255239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172163956"/>
                    </a:ext>
                  </a:extLst>
                </a:gridCol>
              </a:tblGrid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58377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6052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091854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106369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330582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041215"/>
                  </a:ext>
                </a:extLst>
              </a:tr>
            </a:tbl>
          </a:graphicData>
        </a:graphic>
      </p:graphicFrame>
      <p:graphicFrame>
        <p:nvGraphicFramePr>
          <p:cNvPr id="28" name="Table 2">
            <a:extLst>
              <a:ext uri="{FF2B5EF4-FFF2-40B4-BE49-F238E27FC236}">
                <a16:creationId xmlns:a16="http://schemas.microsoft.com/office/drawing/2014/main" id="{81630209-92ED-DB00-0455-7A1E83D94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52223"/>
              </p:ext>
            </p:extLst>
          </p:nvPr>
        </p:nvGraphicFramePr>
        <p:xfrm>
          <a:off x="3976616" y="2471570"/>
          <a:ext cx="3127248" cy="311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">
                  <a:extLst>
                    <a:ext uri="{9D8B030D-6E8A-4147-A177-3AD203B41FA5}">
                      <a16:colId xmlns:a16="http://schemas.microsoft.com/office/drawing/2014/main" val="50163861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01624143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50550263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3658367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65472974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96300787"/>
                    </a:ext>
                  </a:extLst>
                </a:gridCol>
              </a:tblGrid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90236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161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589162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00033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7294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443926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704455-2817-3E67-03DD-6CF2EEE60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744154"/>
              </p:ext>
            </p:extLst>
          </p:nvPr>
        </p:nvGraphicFramePr>
        <p:xfrm>
          <a:off x="849369" y="2471570"/>
          <a:ext cx="3127248" cy="311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">
                  <a:extLst>
                    <a:ext uri="{9D8B030D-6E8A-4147-A177-3AD203B41FA5}">
                      <a16:colId xmlns:a16="http://schemas.microsoft.com/office/drawing/2014/main" val="50163861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01624143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50550263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3658367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65472974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96300787"/>
                    </a:ext>
                  </a:extLst>
                </a:gridCol>
              </a:tblGrid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90236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161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589162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00033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7294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443926"/>
                  </a:ext>
                </a:extLst>
              </a:tr>
            </a:tbl>
          </a:graphicData>
        </a:graphic>
      </p:graphicFrame>
      <p:graphicFrame>
        <p:nvGraphicFramePr>
          <p:cNvPr id="29" name="Table 2">
            <a:extLst>
              <a:ext uri="{FF2B5EF4-FFF2-40B4-BE49-F238E27FC236}">
                <a16:creationId xmlns:a16="http://schemas.microsoft.com/office/drawing/2014/main" id="{593E453D-950E-907F-8C24-9373945F3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449092"/>
              </p:ext>
            </p:extLst>
          </p:nvPr>
        </p:nvGraphicFramePr>
        <p:xfrm>
          <a:off x="7103864" y="2471570"/>
          <a:ext cx="3127248" cy="311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">
                  <a:extLst>
                    <a:ext uri="{9D8B030D-6E8A-4147-A177-3AD203B41FA5}">
                      <a16:colId xmlns:a16="http://schemas.microsoft.com/office/drawing/2014/main" val="50163861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016241434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505502638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36583679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65472974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696300787"/>
                    </a:ext>
                  </a:extLst>
                </a:gridCol>
              </a:tblGrid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90236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161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589162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000336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729403"/>
                  </a:ext>
                </a:extLst>
              </a:tr>
              <a:tr h="5198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44392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2168C8D-BB86-4221-D4FA-BC0116967F9F}"/>
              </a:ext>
            </a:extLst>
          </p:cNvPr>
          <p:cNvSpPr/>
          <p:nvPr/>
        </p:nvSpPr>
        <p:spPr>
          <a:xfrm>
            <a:off x="4491627" y="4027101"/>
            <a:ext cx="3127248" cy="1557752"/>
          </a:xfrm>
          <a:prstGeom prst="rect">
            <a:avLst/>
          </a:prstGeom>
          <a:solidFill>
            <a:srgbClr val="FFC000">
              <a:alpha val="65000"/>
            </a:srgb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83D2557-214A-754F-6B58-F54EFD2658CB}"/>
              </a:ext>
            </a:extLst>
          </p:cNvPr>
          <p:cNvSpPr/>
          <p:nvPr/>
        </p:nvSpPr>
        <p:spPr>
          <a:xfrm>
            <a:off x="4487742" y="2465909"/>
            <a:ext cx="3127248" cy="1561192"/>
          </a:xfrm>
          <a:prstGeom prst="triangle">
            <a:avLst/>
          </a:prstGeom>
          <a:solidFill>
            <a:srgbClr val="FFC000">
              <a:alpha val="65000"/>
            </a:srgb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BD62BE-BE6D-8F15-B7BC-690B2639B062}"/>
              </a:ext>
            </a:extLst>
          </p:cNvPr>
          <p:cNvGrpSpPr/>
          <p:nvPr/>
        </p:nvGrpSpPr>
        <p:grpSpPr>
          <a:xfrm>
            <a:off x="5514185" y="4552617"/>
            <a:ext cx="1063564" cy="1042745"/>
            <a:chOff x="5257213" y="4343399"/>
            <a:chExt cx="1830540" cy="18288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25C6BEE-E594-49B1-678B-27E35CA729C3}"/>
                </a:ext>
              </a:extLst>
            </p:cNvPr>
            <p:cNvGrpSpPr/>
            <p:nvPr/>
          </p:nvGrpSpPr>
          <p:grpSpPr>
            <a:xfrm>
              <a:off x="5257213" y="4353910"/>
              <a:ext cx="1830540" cy="1818290"/>
              <a:chOff x="1209259" y="1305911"/>
              <a:chExt cx="1830540" cy="181829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1BF8F92-E986-E532-243A-14EB9C0193DA}"/>
                  </a:ext>
                </a:extLst>
              </p:cNvPr>
              <p:cNvGrpSpPr/>
              <p:nvPr/>
            </p:nvGrpSpPr>
            <p:grpSpPr>
              <a:xfrm>
                <a:off x="1210999" y="1305911"/>
                <a:ext cx="1828800" cy="914400"/>
                <a:chOff x="1210999" y="1305911"/>
                <a:chExt cx="1828800" cy="91440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E23D9B9-F6B2-C311-F8D7-682BFB84D33F}"/>
                    </a:ext>
                  </a:extLst>
                </p:cNvPr>
                <p:cNvSpPr/>
                <p:nvPr/>
              </p:nvSpPr>
              <p:spPr>
                <a:xfrm>
                  <a:off x="1210999" y="1305911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F448DAB-56F6-3FBF-86D5-1ACB27CF3656}"/>
                    </a:ext>
                  </a:extLst>
                </p:cNvPr>
                <p:cNvSpPr/>
                <p:nvPr/>
              </p:nvSpPr>
              <p:spPr>
                <a:xfrm>
                  <a:off x="2125399" y="1305911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C13C4DE-D3FD-60DD-FF25-23C6B9646DF0}"/>
                  </a:ext>
                </a:extLst>
              </p:cNvPr>
              <p:cNvGrpSpPr/>
              <p:nvPr/>
            </p:nvGrpSpPr>
            <p:grpSpPr>
              <a:xfrm>
                <a:off x="1209259" y="2209801"/>
                <a:ext cx="1828800" cy="914400"/>
                <a:chOff x="1210999" y="1305911"/>
                <a:chExt cx="1828800" cy="91440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7676D32-9EBE-0964-3FC9-7CEC59697212}"/>
                    </a:ext>
                  </a:extLst>
                </p:cNvPr>
                <p:cNvSpPr/>
                <p:nvPr/>
              </p:nvSpPr>
              <p:spPr>
                <a:xfrm>
                  <a:off x="1210999" y="1305911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DBFF9C-720F-911C-3037-A1FC259C8A02}"/>
                    </a:ext>
                  </a:extLst>
                </p:cNvPr>
                <p:cNvSpPr/>
                <p:nvPr/>
              </p:nvSpPr>
              <p:spPr>
                <a:xfrm>
                  <a:off x="2125399" y="1305911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388E0B-48A7-ADB4-6101-286B2CDCC6BE}"/>
                </a:ext>
              </a:extLst>
            </p:cNvPr>
            <p:cNvCxnSpPr/>
            <p:nvPr/>
          </p:nvCxnSpPr>
          <p:spPr>
            <a:xfrm>
              <a:off x="5272978" y="4343399"/>
              <a:ext cx="1797269" cy="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F2B10D-4E34-6BDA-ACD5-A33E25AB66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77542" y="4353910"/>
              <a:ext cx="8471" cy="181829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CA814F-E0C4-4E3A-F929-A5AA41B5484C}"/>
                </a:ext>
              </a:extLst>
            </p:cNvPr>
            <p:cNvCxnSpPr>
              <a:cxnSpLocks/>
            </p:cNvCxnSpPr>
            <p:nvPr/>
          </p:nvCxnSpPr>
          <p:spPr>
            <a:xfrm>
              <a:off x="5257213" y="4343399"/>
              <a:ext cx="0" cy="1828801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DC29845-DF86-0ACE-6F75-30A13116B695}"/>
              </a:ext>
            </a:extLst>
          </p:cNvPr>
          <p:cNvSpPr/>
          <p:nvPr/>
        </p:nvSpPr>
        <p:spPr>
          <a:xfrm>
            <a:off x="838898" y="4024239"/>
            <a:ext cx="3137717" cy="1557751"/>
          </a:xfrm>
          <a:prstGeom prst="rect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45CB3946-996B-0F3B-3834-DF233282A4B6}"/>
              </a:ext>
            </a:extLst>
          </p:cNvPr>
          <p:cNvSpPr/>
          <p:nvPr/>
        </p:nvSpPr>
        <p:spPr>
          <a:xfrm>
            <a:off x="849370" y="2471568"/>
            <a:ext cx="3127246" cy="1555533"/>
          </a:xfrm>
          <a:prstGeom prst="triangle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9C1C136-156F-8139-B326-AA249FD95D06}"/>
              </a:ext>
            </a:extLst>
          </p:cNvPr>
          <p:cNvSpPr/>
          <p:nvPr/>
        </p:nvSpPr>
        <p:spPr>
          <a:xfrm>
            <a:off x="8139890" y="4019719"/>
            <a:ext cx="3127248" cy="1557752"/>
          </a:xfrm>
          <a:prstGeom prst="rect">
            <a:avLst/>
          </a:prstGeom>
          <a:solidFill>
            <a:srgbClr val="FFB9C2">
              <a:alpha val="64706"/>
            </a:srgb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F2DF0FEB-5D75-B7A1-EC22-45A116156146}"/>
              </a:ext>
            </a:extLst>
          </p:cNvPr>
          <p:cNvSpPr/>
          <p:nvPr/>
        </p:nvSpPr>
        <p:spPr>
          <a:xfrm>
            <a:off x="8136435" y="2458527"/>
            <a:ext cx="3127248" cy="1561192"/>
          </a:xfrm>
          <a:prstGeom prst="triangle">
            <a:avLst/>
          </a:prstGeom>
          <a:solidFill>
            <a:srgbClr val="FFB9C2">
              <a:alpha val="64706"/>
            </a:srgbClr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257F725-F9F8-3396-7D71-32060377E927}"/>
              </a:ext>
            </a:extLst>
          </p:cNvPr>
          <p:cNvSpPr/>
          <p:nvPr/>
        </p:nvSpPr>
        <p:spPr>
          <a:xfrm>
            <a:off x="8660845" y="4550866"/>
            <a:ext cx="517785" cy="50449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788460-FFCD-5056-F7FC-468CEE0C00D1}"/>
              </a:ext>
            </a:extLst>
          </p:cNvPr>
          <p:cNvSpPr/>
          <p:nvPr/>
        </p:nvSpPr>
        <p:spPr>
          <a:xfrm>
            <a:off x="10210047" y="4541837"/>
            <a:ext cx="517785" cy="50449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4" name="Table 54">
            <a:extLst>
              <a:ext uri="{FF2B5EF4-FFF2-40B4-BE49-F238E27FC236}">
                <a16:creationId xmlns:a16="http://schemas.microsoft.com/office/drawing/2014/main" id="{BC884324-20AE-5FD5-BC3B-200519450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875915"/>
              </p:ext>
            </p:extLst>
          </p:nvPr>
        </p:nvGraphicFramePr>
        <p:xfrm>
          <a:off x="9195085" y="3508114"/>
          <a:ext cx="1042416" cy="51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">
                  <a:extLst>
                    <a:ext uri="{9D8B030D-6E8A-4147-A177-3AD203B41FA5}">
                      <a16:colId xmlns:a16="http://schemas.microsoft.com/office/drawing/2014/main" val="374513101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894842681"/>
                    </a:ext>
                  </a:extLst>
                </a:gridCol>
              </a:tblGrid>
              <a:tr h="5116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603896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874C976A-E0F2-D4D1-ED3F-9B3382B1190A}"/>
              </a:ext>
            </a:extLst>
          </p:cNvPr>
          <p:cNvSpPr txBox="1"/>
          <p:nvPr/>
        </p:nvSpPr>
        <p:spPr>
          <a:xfrm>
            <a:off x="2074723" y="5726761"/>
            <a:ext cx="66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93D4E5-A970-B3B5-C3C1-D4349F7BBBC7}"/>
              </a:ext>
            </a:extLst>
          </p:cNvPr>
          <p:cNvSpPr txBox="1"/>
          <p:nvPr/>
        </p:nvSpPr>
        <p:spPr>
          <a:xfrm>
            <a:off x="5728553" y="5726761"/>
            <a:ext cx="66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152034-2330-1F51-7CCE-49D64DAA2F62}"/>
              </a:ext>
            </a:extLst>
          </p:cNvPr>
          <p:cNvSpPr txBox="1"/>
          <p:nvPr/>
        </p:nvSpPr>
        <p:spPr>
          <a:xfrm>
            <a:off x="9382383" y="5726761"/>
            <a:ext cx="66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6996AB8-B437-2F99-F669-4611D6E923C0}"/>
              </a:ext>
            </a:extLst>
          </p:cNvPr>
          <p:cNvCxnSpPr/>
          <p:nvPr/>
        </p:nvCxnSpPr>
        <p:spPr>
          <a:xfrm>
            <a:off x="1390653" y="4023491"/>
            <a:ext cx="203420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B9CFEE-DA39-ECD6-ED1B-9239A1E6830A}"/>
              </a:ext>
            </a:extLst>
          </p:cNvPr>
          <p:cNvCxnSpPr>
            <a:cxnSpLocks/>
          </p:cNvCxnSpPr>
          <p:nvPr/>
        </p:nvCxnSpPr>
        <p:spPr>
          <a:xfrm>
            <a:off x="832323" y="5570481"/>
            <a:ext cx="3133624" cy="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0F5E1D5-46DC-8F54-09D1-D5472962A9D5}"/>
              </a:ext>
            </a:extLst>
          </p:cNvPr>
          <p:cNvCxnSpPr>
            <a:stCxn id="31" idx="4"/>
          </p:cNvCxnSpPr>
          <p:nvPr/>
        </p:nvCxnSpPr>
        <p:spPr>
          <a:xfrm flipH="1">
            <a:off x="3976615" y="4027101"/>
            <a:ext cx="1" cy="1566846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89473D3-BF73-317E-6081-1B01D43D77A4}"/>
              </a:ext>
            </a:extLst>
          </p:cNvPr>
          <p:cNvCxnSpPr/>
          <p:nvPr/>
        </p:nvCxnSpPr>
        <p:spPr>
          <a:xfrm flipH="1">
            <a:off x="842597" y="4010625"/>
            <a:ext cx="1" cy="1566846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8EA199D-5518-B482-041B-95AF841E1E7F}"/>
              </a:ext>
            </a:extLst>
          </p:cNvPr>
          <p:cNvGrpSpPr/>
          <p:nvPr/>
        </p:nvGrpSpPr>
        <p:grpSpPr>
          <a:xfrm>
            <a:off x="3419007" y="4029530"/>
            <a:ext cx="571559" cy="1551225"/>
            <a:chOff x="8001195" y="3428996"/>
            <a:chExt cx="924909" cy="27431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3056185-6CB6-2A8B-B1F7-EA3A72B13465}"/>
                </a:ext>
              </a:extLst>
            </p:cNvPr>
            <p:cNvGrpSpPr/>
            <p:nvPr/>
          </p:nvGrpSpPr>
          <p:grpSpPr>
            <a:xfrm>
              <a:off x="8001195" y="3428996"/>
              <a:ext cx="917308" cy="2743199"/>
              <a:chOff x="9564414" y="3428996"/>
              <a:chExt cx="917309" cy="274319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C3F831B-5B11-308E-1D6C-6CA96BA329B5}"/>
                  </a:ext>
                </a:extLst>
              </p:cNvPr>
              <p:cNvGrpSpPr/>
              <p:nvPr/>
            </p:nvGrpSpPr>
            <p:grpSpPr>
              <a:xfrm>
                <a:off x="9574918" y="3428999"/>
                <a:ext cx="906805" cy="2743196"/>
                <a:chOff x="1556987" y="1600203"/>
                <a:chExt cx="914404" cy="2743197"/>
              </a:xfrm>
              <a:solidFill>
                <a:schemeClr val="bg1"/>
              </a:solidFill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5B1FB9F-5C45-03CE-0381-38F4740FFA43}"/>
                    </a:ext>
                  </a:extLst>
                </p:cNvPr>
                <p:cNvSpPr/>
                <p:nvPr/>
              </p:nvSpPr>
              <p:spPr>
                <a:xfrm>
                  <a:off x="1556987" y="1600203"/>
                  <a:ext cx="914400" cy="914401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DFE5899-F107-DE40-76C9-23F8C7E606F4}"/>
                    </a:ext>
                  </a:extLst>
                </p:cNvPr>
                <p:cNvSpPr/>
                <p:nvPr/>
              </p:nvSpPr>
              <p:spPr>
                <a:xfrm>
                  <a:off x="1556991" y="2514600"/>
                  <a:ext cx="914400" cy="914400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D723302F-FC4B-6B93-C0FE-570FD224E84F}"/>
                    </a:ext>
                  </a:extLst>
                </p:cNvPr>
                <p:cNvSpPr/>
                <p:nvPr/>
              </p:nvSpPr>
              <p:spPr>
                <a:xfrm>
                  <a:off x="1556991" y="3429000"/>
                  <a:ext cx="914400" cy="914400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F993492-0484-7B08-4DBF-B88AD40D0C45}"/>
                  </a:ext>
                </a:extLst>
              </p:cNvPr>
              <p:cNvCxnSpPr/>
              <p:nvPr/>
            </p:nvCxnSpPr>
            <p:spPr>
              <a:xfrm>
                <a:off x="9564414" y="3428996"/>
                <a:ext cx="0" cy="2743198"/>
              </a:xfrm>
              <a:prstGeom prst="line">
                <a:avLst/>
              </a:prstGeom>
              <a:ln w="2857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12DF34-0660-D9AB-8874-9017BC376405}"/>
                </a:ext>
              </a:extLst>
            </p:cNvPr>
            <p:cNvCxnSpPr/>
            <p:nvPr/>
          </p:nvCxnSpPr>
          <p:spPr>
            <a:xfrm>
              <a:off x="8001195" y="3428996"/>
              <a:ext cx="924909" cy="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9E879C6-4D2F-9E08-2BD3-D9E9790BF542}"/>
              </a:ext>
            </a:extLst>
          </p:cNvPr>
          <p:cNvGrpSpPr/>
          <p:nvPr/>
        </p:nvGrpSpPr>
        <p:grpSpPr>
          <a:xfrm>
            <a:off x="835779" y="4024889"/>
            <a:ext cx="560369" cy="1561193"/>
            <a:chOff x="3418776" y="3428996"/>
            <a:chExt cx="917308" cy="274319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6BFF271-7F36-72F2-5D04-9608D0116EC4}"/>
                </a:ext>
              </a:extLst>
            </p:cNvPr>
            <p:cNvGrpSpPr/>
            <p:nvPr/>
          </p:nvGrpSpPr>
          <p:grpSpPr>
            <a:xfrm flipH="1">
              <a:off x="3426315" y="3428996"/>
              <a:ext cx="909769" cy="2743199"/>
              <a:chOff x="9564414" y="3428996"/>
              <a:chExt cx="917309" cy="2743199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A9DB9C7-A77A-3A73-2187-0E01BF354C79}"/>
                  </a:ext>
                </a:extLst>
              </p:cNvPr>
              <p:cNvGrpSpPr/>
              <p:nvPr/>
            </p:nvGrpSpPr>
            <p:grpSpPr>
              <a:xfrm>
                <a:off x="9574922" y="3428996"/>
                <a:ext cx="906801" cy="2743199"/>
                <a:chOff x="1556991" y="1600200"/>
                <a:chExt cx="914400" cy="2743200"/>
              </a:xfrm>
              <a:solidFill>
                <a:schemeClr val="bg1"/>
              </a:solidFill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2CFCE931-59B9-B8CA-1B25-B793578F4BF9}"/>
                    </a:ext>
                  </a:extLst>
                </p:cNvPr>
                <p:cNvSpPr/>
                <p:nvPr/>
              </p:nvSpPr>
              <p:spPr>
                <a:xfrm>
                  <a:off x="1556991" y="1600200"/>
                  <a:ext cx="914400" cy="914400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A7BE98-6495-16A3-0A53-EDFA264A2D5B}"/>
                    </a:ext>
                  </a:extLst>
                </p:cNvPr>
                <p:cNvSpPr/>
                <p:nvPr/>
              </p:nvSpPr>
              <p:spPr>
                <a:xfrm>
                  <a:off x="1556991" y="2514600"/>
                  <a:ext cx="914400" cy="914400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5C6533DA-CF7D-826D-2E54-94276F487245}"/>
                    </a:ext>
                  </a:extLst>
                </p:cNvPr>
                <p:cNvSpPr/>
                <p:nvPr/>
              </p:nvSpPr>
              <p:spPr>
                <a:xfrm>
                  <a:off x="1556991" y="3429000"/>
                  <a:ext cx="914400" cy="914400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CB24969-1B58-D648-3D21-9B4DB1FFF0DA}"/>
                  </a:ext>
                </a:extLst>
              </p:cNvPr>
              <p:cNvCxnSpPr/>
              <p:nvPr/>
            </p:nvCxnSpPr>
            <p:spPr>
              <a:xfrm>
                <a:off x="9564414" y="3428996"/>
                <a:ext cx="0" cy="2743198"/>
              </a:xfrm>
              <a:prstGeom prst="line">
                <a:avLst/>
              </a:prstGeom>
              <a:ln w="28575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F8CA303-F2A3-A2BA-5411-B8107F3F3F83}"/>
                </a:ext>
              </a:extLst>
            </p:cNvPr>
            <p:cNvCxnSpPr/>
            <p:nvPr/>
          </p:nvCxnSpPr>
          <p:spPr>
            <a:xfrm flipH="1">
              <a:off x="3418776" y="3428996"/>
              <a:ext cx="917308" cy="0"/>
            </a:xfrm>
            <a:prstGeom prst="line">
              <a:avLst/>
            </a:prstGeom>
            <a:ln w="285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B761692-C811-31CD-C029-99531A22228C}"/>
              </a:ext>
            </a:extLst>
          </p:cNvPr>
          <p:cNvSpPr txBox="1"/>
          <p:nvPr/>
        </p:nvSpPr>
        <p:spPr>
          <a:xfrm>
            <a:off x="1328666" y="608019"/>
            <a:ext cx="507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 đi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0698A85-77EC-15E1-1E72-FA61DCC9CBB3}"/>
              </a:ext>
            </a:extLst>
          </p:cNvPr>
          <p:cNvSpPr txBox="1"/>
          <p:nvPr/>
        </p:nvSpPr>
        <p:spPr>
          <a:xfrm>
            <a:off x="1328666" y="1120369"/>
            <a:ext cx="507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cắt đi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C8F78DB-76A5-0201-5805-8871633A9BB5}"/>
              </a:ext>
            </a:extLst>
          </p:cNvPr>
          <p:cNvSpPr txBox="1"/>
          <p:nvPr/>
        </p:nvSpPr>
        <p:spPr>
          <a:xfrm>
            <a:off x="1328666" y="1624201"/>
            <a:ext cx="507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cắt đi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4D0EF18-4D3D-A2F9-0CF5-77A5B6518D97}"/>
              </a:ext>
            </a:extLst>
          </p:cNvPr>
          <p:cNvSpPr txBox="1"/>
          <p:nvPr/>
        </p:nvSpPr>
        <p:spPr>
          <a:xfrm>
            <a:off x="6505439" y="809827"/>
            <a:ext cx="4357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5" name="Phạm Duyên 1 - 9Slide.vn">
            <a:extLst>
              <a:ext uri="{FF2B5EF4-FFF2-40B4-BE49-F238E27FC236}">
                <a16:creationId xmlns:a16="http://schemas.microsoft.com/office/drawing/2014/main" id="{DF1F3B73-A626-D14E-6138-7FD5AFF7FDC3}"/>
              </a:ext>
            </a:extLst>
          </p:cNvPr>
          <p:cNvSpPr/>
          <p:nvPr/>
        </p:nvSpPr>
        <p:spPr>
          <a:xfrm>
            <a:off x="4242131" y="677302"/>
            <a:ext cx="368899" cy="373784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" name="Phạm Duyên 1 - 9Slide.vn">
            <a:extLst>
              <a:ext uri="{FF2B5EF4-FFF2-40B4-BE49-F238E27FC236}">
                <a16:creationId xmlns:a16="http://schemas.microsoft.com/office/drawing/2014/main" id="{257A72B7-AA73-7EB2-E153-5F65227D0D2F}"/>
              </a:ext>
            </a:extLst>
          </p:cNvPr>
          <p:cNvSpPr/>
          <p:nvPr/>
        </p:nvSpPr>
        <p:spPr>
          <a:xfrm>
            <a:off x="4281162" y="1200522"/>
            <a:ext cx="368899" cy="373784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7" name="Phạm Duyên 1 - 9Slide.vn">
            <a:extLst>
              <a:ext uri="{FF2B5EF4-FFF2-40B4-BE49-F238E27FC236}">
                <a16:creationId xmlns:a16="http://schemas.microsoft.com/office/drawing/2014/main" id="{FAF7BB6D-A4DA-9C49-DF01-73934FC9F885}"/>
              </a:ext>
            </a:extLst>
          </p:cNvPr>
          <p:cNvSpPr/>
          <p:nvPr/>
        </p:nvSpPr>
        <p:spPr>
          <a:xfrm>
            <a:off x="4303530" y="1732885"/>
            <a:ext cx="368899" cy="373784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Phạm Duyên 1 - 9Slide.vn">
            <a:extLst>
              <a:ext uri="{FF2B5EF4-FFF2-40B4-BE49-F238E27FC236}">
                <a16:creationId xmlns:a16="http://schemas.microsoft.com/office/drawing/2014/main" id="{EE897C67-4676-D588-65C6-3B254988C101}"/>
              </a:ext>
            </a:extLst>
          </p:cNvPr>
          <p:cNvSpPr/>
          <p:nvPr/>
        </p:nvSpPr>
        <p:spPr>
          <a:xfrm>
            <a:off x="9037813" y="900775"/>
            <a:ext cx="368899" cy="373784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Phạm Duyên 1 - 9Slide.vn">
            <a:extLst>
              <a:ext uri="{FF2B5EF4-FFF2-40B4-BE49-F238E27FC236}">
                <a16:creationId xmlns:a16="http://schemas.microsoft.com/office/drawing/2014/main" id="{84155BCF-F6E8-2550-9E64-BC587D9C1E0E}"/>
              </a:ext>
            </a:extLst>
          </p:cNvPr>
          <p:cNvSpPr/>
          <p:nvPr/>
        </p:nvSpPr>
        <p:spPr>
          <a:xfrm>
            <a:off x="9930025" y="864194"/>
            <a:ext cx="368899" cy="373784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5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940695" y="892122"/>
            <a:ext cx="750690" cy="633520"/>
            <a:chOff x="1166090" y="839755"/>
            <a:chExt cx="841938" cy="765111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6090" y="891778"/>
              <a:ext cx="8419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0" u="none" strike="noStrike" kern="1200" cap="none" spc="-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字魂156号-萌趣苏打饼" panose="00000500000000000000" pitchFamily="2" charset="-122"/>
                  <a:cs typeface="Arial" panose="020B0604020202020204" pitchFamily="34" charset="0"/>
                  <a:sym typeface="思源黑体 CN" panose="020B0500000000000000" pitchFamily="34" charset="-122"/>
                </a:rPr>
                <a:t>4</a:t>
              </a:r>
              <a:endParaRPr kumimoji="0" lang="zh-CN" altLang="en-US" sz="3200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156号-萌趣苏打饼" panose="00000500000000000000" pitchFamily="2" charset="-122"/>
                <a:cs typeface="Arial" panose="020B0604020202020204" pitchFamily="34" charset="0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487754" y="393197"/>
            <a:ext cx="9442522" cy="1453032"/>
            <a:chOff x="2128173" y="1005676"/>
            <a:chExt cx="1354672" cy="1289333"/>
          </a:xfrm>
          <a:noFill/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58702" y="1448392"/>
              <a:ext cx="1324143" cy="8466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võ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đài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chu vi 36 cm.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võ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đài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i="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562541" y="2043947"/>
            <a:ext cx="5876925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: 4 = 9 (cm)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9 = 81 (cm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81 cm</a:t>
            </a:r>
            <a:r>
              <a:rPr lang="en-US" sz="28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186DDBE-7110-BBA1-2C72-DBDB1812E90B}"/>
              </a:ext>
            </a:extLst>
          </p:cNvPr>
          <p:cNvGrpSpPr/>
          <p:nvPr/>
        </p:nvGrpSpPr>
        <p:grpSpPr>
          <a:xfrm>
            <a:off x="881752" y="2049669"/>
            <a:ext cx="9729541" cy="940152"/>
            <a:chOff x="881752" y="2049669"/>
            <a:chExt cx="9729541" cy="9401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A4D2B4-E804-409B-8FE9-CBF98607A888}"/>
                </a:ext>
              </a:extLst>
            </p:cNvPr>
            <p:cNvSpPr txBox="1"/>
            <p:nvPr/>
          </p:nvSpPr>
          <p:spPr>
            <a:xfrm>
              <a:off x="1585639" y="2054664"/>
              <a:ext cx="9025654" cy="834980"/>
            </a:xfrm>
            <a:prstGeom prst="roundRect">
              <a:avLst/>
            </a:prstGeom>
            <a:solidFill>
              <a:srgbClr val="FFF8B3"/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diện tích hình chữ nhật, hình vuông.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50A9C9-B80A-CDB5-BF8B-FFA1FF23B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752" y="2049669"/>
              <a:ext cx="703578" cy="94015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8BE91F-392F-CB86-0DA0-A8AE27BCE8C0}"/>
              </a:ext>
            </a:extLst>
          </p:cNvPr>
          <p:cNvGrpSpPr/>
          <p:nvPr/>
        </p:nvGrpSpPr>
        <p:grpSpPr>
          <a:xfrm>
            <a:off x="856677" y="3191338"/>
            <a:ext cx="9861552" cy="1191816"/>
            <a:chOff x="856677" y="3191338"/>
            <a:chExt cx="9861552" cy="11918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76DBDF-9A80-4570-141D-FE1EBCEB77CD}"/>
                </a:ext>
              </a:extLst>
            </p:cNvPr>
            <p:cNvSpPr txBox="1"/>
            <p:nvPr/>
          </p:nvSpPr>
          <p:spPr>
            <a:xfrm>
              <a:off x="1585639" y="3191338"/>
              <a:ext cx="9132590" cy="1191816"/>
            </a:xfrm>
            <a:prstGeom prst="roundRect">
              <a:avLst/>
            </a:prstGeom>
            <a:solidFill>
              <a:srgbClr val="FFB9C2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defRPr sz="3200" b="1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vi-VN" dirty="0"/>
                <a:t>Giải quyết được một số tình huống thực tế liên quan đến diện tích các hình đã học.</a:t>
              </a:r>
            </a:p>
          </p:txBody>
        </p:sp>
        <p:pic>
          <p:nvPicPr>
            <p:cNvPr id="9" name="Picture 8" descr="A picture containing pink, wheel, close&#10;&#10;Description automatically generated">
              <a:extLst>
                <a:ext uri="{FF2B5EF4-FFF2-40B4-BE49-F238E27FC236}">
                  <a16:creationId xmlns:a16="http://schemas.microsoft.com/office/drawing/2014/main" id="{B2A2FDB8-C27D-3F96-0267-5D80B1CCB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77" y="3348988"/>
              <a:ext cx="703578" cy="940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vi-VN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cm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và chiều rộng 4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vi-VN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cm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543</Words>
  <Application>Microsoft Office PowerPoint</Application>
  <PresentationFormat>Widescreen</PresentationFormat>
  <Paragraphs>71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SVN-Cookies</vt:lpstr>
      <vt:lpstr>Tahoma</vt:lpstr>
      <vt:lpstr>字魂130号-快乐俏黑体</vt:lpstr>
      <vt:lpstr>思源黑体 CN</vt:lpstr>
      <vt:lpstr>思源黑体 CN Bold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Vip855</cp:lastModifiedBy>
  <cp:revision>36</cp:revision>
  <dcterms:created xsi:type="dcterms:W3CDTF">2022-11-07T09:21:50Z</dcterms:created>
  <dcterms:modified xsi:type="dcterms:W3CDTF">2023-02-18T15:42:54Z</dcterms:modified>
</cp:coreProperties>
</file>