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667" r:id="rId3"/>
    <p:sldId id="2668" r:id="rId4"/>
    <p:sldId id="2669" r:id="rId5"/>
    <p:sldId id="2671" r:id="rId6"/>
    <p:sldId id="2662" r:id="rId7"/>
    <p:sldId id="478" r:id="rId8"/>
    <p:sldId id="2648" r:id="rId9"/>
    <p:sldId id="2646" r:id="rId10"/>
    <p:sldId id="2650" r:id="rId11"/>
    <p:sldId id="2663" r:id="rId12"/>
    <p:sldId id="2659" r:id="rId13"/>
    <p:sldId id="2664" r:id="rId14"/>
    <p:sldId id="2665" r:id="rId15"/>
    <p:sldId id="2653" r:id="rId16"/>
    <p:sldId id="2654" r:id="rId17"/>
    <p:sldId id="2666" r:id="rId18"/>
    <p:sldId id="33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64" d="100"/>
          <a:sy n="64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35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4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35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8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幻灯片图像占位符 1">
            <a:extLst>
              <a:ext uri="{FF2B5EF4-FFF2-40B4-BE49-F238E27FC236}">
                <a16:creationId xmlns:a16="http://schemas.microsoft.com/office/drawing/2014/main" id="{B1AAE5CF-8510-4DCD-B557-CFC1251DE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备注占位符 2">
            <a:extLst>
              <a:ext uri="{FF2B5EF4-FFF2-40B4-BE49-F238E27FC236}">
                <a16:creationId xmlns:a16="http://schemas.microsoft.com/office/drawing/2014/main" id="{59127357-8B2A-4641-8E9E-5E2088F56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988" name="灯片编号占位符 3">
            <a:extLst>
              <a:ext uri="{FF2B5EF4-FFF2-40B4-BE49-F238E27FC236}">
                <a16:creationId xmlns:a16="http://schemas.microsoft.com/office/drawing/2014/main" id="{9A56C8B7-B226-45D9-8CF8-228A968D8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13629-7279-49BF-8296-664F1291EF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BABB08E6-CAF3-4161-871B-D85B6362A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13935E7F-DF14-4292-AF36-620B10FA4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529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47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97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0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69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2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14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6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0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jpg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7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5F3B7-F409-6FEB-6544-2EA0E5499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67" y="-193006"/>
            <a:ext cx="1576855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731459-E1BB-74EB-43DB-AAC3AED7A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324" y="-103246"/>
            <a:ext cx="150142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18669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565404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3A995-BF99-B6E9-DA0D-37157CF7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152" y="-63708"/>
            <a:ext cx="1354073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4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158294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526639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250490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429482" y="4461820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4709446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4719972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7283242" y="3050028"/>
            <a:ext cx="4227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595284" y="4534351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7457132" y="4650114"/>
            <a:ext cx="4444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3595283" y="5505603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8459F-7B33-A284-50B0-967007EAC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81" y="-350048"/>
            <a:ext cx="1414332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1A98E-C042-9356-DDEF-87513AF87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738" y="-275449"/>
            <a:ext cx="1531885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9BB20-4349-E32E-CD22-CD173D6EA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47" y="0"/>
            <a:ext cx="1501903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486A1E-E50D-57FC-D3D9-AD59935D7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723" y="-171347"/>
            <a:ext cx="158981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F27B93-53CF-51F2-1403-E4A13B46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033" y="-171347"/>
            <a:ext cx="146719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EF876-2E10-E78C-2C18-184AF3D93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535" y="-63708"/>
            <a:ext cx="173597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C2F2F-A8EC-87F0-D509-60C3AF3E2A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312" y="-158474"/>
            <a:ext cx="1564419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597" y="342878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2918" y="4905611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35" y="352430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70" y="5011292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113" y="1939699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96" y="2052034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34643" y="-64133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62" y="0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783288" y="2858320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676097" y="4516681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570162" y="1322214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3AFBF-A222-0139-D3C7-788BD45AE5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895" y="-282525"/>
            <a:ext cx="1353102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8087" y="351727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1408" y="4994102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5603" y="2028190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60" y="362597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79521" y="-8304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5" y="132724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0277" y="268828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091778" y="2946811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984587" y="4605172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878652" y="1410705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77" y="511087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02" y="2133703"/>
            <a:ext cx="734142" cy="707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B514F-29F5-53B1-F0C2-A98DAB084A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985" y="-297515"/>
            <a:ext cx="172802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7333" y="2307903"/>
            <a:ext cx="7321931" cy="1682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E73EB-CE77-0510-3CAC-5A2C7F5B6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439" y="-292165"/>
            <a:ext cx="1492606" cy="1876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8A7EB-CDC9-B1A2-6E7A-81FD1BB5BBEC}"/>
              </a:ext>
            </a:extLst>
          </p:cNvPr>
          <p:cNvSpPr txBox="1"/>
          <p:nvPr/>
        </p:nvSpPr>
        <p:spPr>
          <a:xfrm>
            <a:off x="3824532" y="3842650"/>
            <a:ext cx="395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 109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B53D423-4029-44A2-9E54-1C42E7D0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82613"/>
            <a:ext cx="3913188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65B50C-38A2-4B85-B662-944167EB073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125266" y="1782208"/>
            <a:ext cx="1430179" cy="2536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ĐẠT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432BD2B-F70F-47EC-A705-EEDE04A522FC}"/>
              </a:ext>
            </a:extLst>
          </p:cNvPr>
          <p:cNvGrpSpPr>
            <a:grpSpLocks/>
          </p:cNvGrpSpPr>
          <p:nvPr/>
        </p:nvGrpSpPr>
        <p:grpSpPr bwMode="auto">
          <a:xfrm>
            <a:off x="5208587" y="1089791"/>
            <a:ext cx="6453187" cy="1254947"/>
            <a:chOff x="4289187" y="1253742"/>
            <a:chExt cx="6309360" cy="566691"/>
          </a:xfrm>
        </p:grpSpPr>
        <p:sp>
          <p:nvSpPr>
            <p:cNvPr id="8" name="五边形 7">
              <a:extLst>
                <a:ext uri="{FF2B5EF4-FFF2-40B4-BE49-F238E27FC236}">
                  <a16:creationId xmlns:a16="http://schemas.microsoft.com/office/drawing/2014/main" id="{48A5DDFF-E74E-42F6-AD24-94FC66E6A640}"/>
                </a:ext>
              </a:extLst>
            </p:cNvPr>
            <p:cNvSpPr/>
            <p:nvPr/>
          </p:nvSpPr>
          <p:spPr>
            <a:xfrm flipH="1">
              <a:off x="4289187" y="1272608"/>
              <a:ext cx="6309360" cy="547825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    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Nhận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biết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được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bài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toán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so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sánh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số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lớn</a:t>
              </a:r>
              <a:endParaRPr lang="en-US" altLang="en-US" sz="2400" kern="0" dirty="0">
                <a:solidFill>
                  <a:srgbClr val="FFFFFF"/>
                </a:solidFill>
                <a:latin typeface="Arial Unicode MS"/>
                <a:ea typeface="黑体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     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gấp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mấy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lần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số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bé</a:t>
              </a:r>
              <a:endParaRPr lang="en-US" altLang="en-US" sz="2400" kern="0" dirty="0">
                <a:solidFill>
                  <a:srgbClr val="FFFFFF"/>
                </a:solidFill>
                <a:latin typeface="Arial Unicode MS"/>
                <a:ea typeface="黑体"/>
              </a:endParaRPr>
            </a:p>
          </p:txBody>
        </p:sp>
        <p:sp>
          <p:nvSpPr>
            <p:cNvPr id="2" name="菱形 1">
              <a:extLst>
                <a:ext uri="{FF2B5EF4-FFF2-40B4-BE49-F238E27FC236}">
                  <a16:creationId xmlns:a16="http://schemas.microsoft.com/office/drawing/2014/main" id="{4524DF91-1307-42D9-9DF6-AB95DDC4A90D}"/>
                </a:ext>
              </a:extLst>
            </p:cNvPr>
            <p:cNvSpPr/>
            <p:nvPr/>
          </p:nvSpPr>
          <p:spPr>
            <a:xfrm>
              <a:off x="4438191" y="1316867"/>
              <a:ext cx="639473" cy="453769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A5EA127-28E5-4635-9F18-1A782E46F9E0}"/>
                </a:ext>
              </a:extLst>
            </p:cNvPr>
            <p:cNvSpPr txBox="1"/>
            <p:nvPr/>
          </p:nvSpPr>
          <p:spPr>
            <a:xfrm>
              <a:off x="4566602" y="1253742"/>
              <a:ext cx="286419" cy="430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29A5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5593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5593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7C5DF02-508C-4588-AF06-C09DF861E057}"/>
              </a:ext>
            </a:extLst>
          </p:cNvPr>
          <p:cNvGrpSpPr>
            <a:grpSpLocks/>
          </p:cNvGrpSpPr>
          <p:nvPr/>
        </p:nvGrpSpPr>
        <p:grpSpPr bwMode="auto">
          <a:xfrm>
            <a:off x="5333997" y="2638423"/>
            <a:ext cx="6278563" cy="1242935"/>
            <a:chOff x="4378745" y="1159654"/>
            <a:chExt cx="6319734" cy="545161"/>
          </a:xfrm>
        </p:grpSpPr>
        <p:sp>
          <p:nvSpPr>
            <p:cNvPr id="34" name="五边形 33">
              <a:extLst>
                <a:ext uri="{FF2B5EF4-FFF2-40B4-BE49-F238E27FC236}">
                  <a16:creationId xmlns:a16="http://schemas.microsoft.com/office/drawing/2014/main" id="{CE10CD8B-FC16-4E70-AB81-C5776CB9F556}"/>
                </a:ext>
              </a:extLst>
            </p:cNvPr>
            <p:cNvSpPr/>
            <p:nvPr/>
          </p:nvSpPr>
          <p:spPr>
            <a:xfrm flipH="1">
              <a:off x="4378745" y="1159654"/>
              <a:ext cx="6319734" cy="54516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Biết cách tìm số lớn gấp mấy lần số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bé</a:t>
              </a:r>
              <a:r>
                <a:rPr lang="en-US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.</a:t>
              </a:r>
              <a:endParaRPr lang="en-US" altLang="zh-CN" sz="24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菱形 34">
              <a:extLst>
                <a:ext uri="{FF2B5EF4-FFF2-40B4-BE49-F238E27FC236}">
                  <a16:creationId xmlns:a16="http://schemas.microsoft.com/office/drawing/2014/main" id="{7E1925A1-4ABD-470F-A954-E3B14B45EC28}"/>
                </a:ext>
              </a:extLst>
            </p:cNvPr>
            <p:cNvSpPr/>
            <p:nvPr/>
          </p:nvSpPr>
          <p:spPr>
            <a:xfrm>
              <a:off x="4606043" y="1214591"/>
              <a:ext cx="640761" cy="42752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4618B95-E750-47E3-B51A-6C8E4B2EA50C}"/>
                </a:ext>
              </a:extLst>
            </p:cNvPr>
            <p:cNvSpPr txBox="1"/>
            <p:nvPr/>
          </p:nvSpPr>
          <p:spPr>
            <a:xfrm>
              <a:off x="4708239" y="1313464"/>
              <a:ext cx="409065" cy="229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747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747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C337A82-A512-4989-832D-A9F2A7ED228D}"/>
              </a:ext>
            </a:extLst>
          </p:cNvPr>
          <p:cNvGrpSpPr>
            <a:grpSpLocks/>
          </p:cNvGrpSpPr>
          <p:nvPr/>
        </p:nvGrpSpPr>
        <p:grpSpPr bwMode="auto">
          <a:xfrm>
            <a:off x="5492326" y="4211638"/>
            <a:ext cx="6269038" cy="1419225"/>
            <a:chOff x="4389121" y="1214339"/>
            <a:chExt cx="6309360" cy="640492"/>
          </a:xfrm>
        </p:grpSpPr>
        <p:sp>
          <p:nvSpPr>
            <p:cNvPr id="38" name="五边形 37">
              <a:extLst>
                <a:ext uri="{FF2B5EF4-FFF2-40B4-BE49-F238E27FC236}">
                  <a16:creationId xmlns:a16="http://schemas.microsoft.com/office/drawing/2014/main" id="{3BD7BC18-38E6-4E98-833C-274242FE72C6}"/>
                </a:ext>
              </a:extLst>
            </p:cNvPr>
            <p:cNvSpPr/>
            <p:nvPr/>
          </p:nvSpPr>
          <p:spPr>
            <a:xfrm flipH="1">
              <a:off x="4389121" y="1217732"/>
              <a:ext cx="6309360" cy="559889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Vận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dụng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vào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giải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các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bài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tập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và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các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        á   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Vận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dụng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giải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các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bài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tập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và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các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bài</a:t>
              </a:r>
              <a:endParaRPr lang="en-US" altLang="zh-CN" sz="24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 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toán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có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lời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văn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liên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quan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đến</a:t>
              </a:r>
              <a:r>
                <a:rPr lang="en-US" altLang="zh-CN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số lớn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  gấp mấy lần số bé</a:t>
              </a:r>
              <a:r>
                <a:rPr lang="en-US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.</a:t>
              </a:r>
              <a:endParaRPr lang="en-US" altLang="zh-CN" sz="24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菱形 38">
              <a:extLst>
                <a:ext uri="{FF2B5EF4-FFF2-40B4-BE49-F238E27FC236}">
                  <a16:creationId xmlns:a16="http://schemas.microsoft.com/office/drawing/2014/main" id="{B1739143-A4B8-496A-BB14-B675D1987336}"/>
                </a:ext>
              </a:extLst>
            </p:cNvPr>
            <p:cNvSpPr/>
            <p:nvPr/>
          </p:nvSpPr>
          <p:spPr>
            <a:xfrm>
              <a:off x="4582444" y="1214339"/>
              <a:ext cx="640681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6975" name="文本框 39">
              <a:extLst>
                <a:ext uri="{FF2B5EF4-FFF2-40B4-BE49-F238E27FC236}">
                  <a16:creationId xmlns:a16="http://schemas.microsoft.com/office/drawing/2014/main" id="{71A0E0B2-9C3C-4A7F-884A-47EEB9BCA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552" y="1217732"/>
              <a:ext cx="408550" cy="43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6968" name="图片 1">
            <a:extLst>
              <a:ext uri="{FF2B5EF4-FFF2-40B4-BE49-F238E27FC236}">
                <a16:creationId xmlns:a16="http://schemas.microsoft.com/office/drawing/2014/main" id="{3C1FFE9E-FF10-4A17-AAE7-3FAA2379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11638"/>
            <a:ext cx="14414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图片 24">
            <a:extLst>
              <a:ext uri="{FF2B5EF4-FFF2-40B4-BE49-F238E27FC236}">
                <a16:creationId xmlns:a16="http://schemas.microsoft.com/office/drawing/2014/main" id="{67A3F5A8-7F11-4C4D-8932-67327B38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5557838"/>
            <a:ext cx="9763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图片 24">
            <a:extLst>
              <a:ext uri="{FF2B5EF4-FFF2-40B4-BE49-F238E27FC236}">
                <a16:creationId xmlns:a16="http://schemas.microsoft.com/office/drawing/2014/main" id="{293288AF-64B0-4F53-9B89-449C71B5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181600"/>
            <a:ext cx="863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1" name="图片 24">
            <a:extLst>
              <a:ext uri="{FF2B5EF4-FFF2-40B4-BE49-F238E27FC236}">
                <a16:creationId xmlns:a16="http://schemas.microsoft.com/office/drawing/2014/main" id="{F5903612-AD9E-4C86-AB48-1267F156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992688"/>
            <a:ext cx="4921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2" name="图片 2">
            <a:extLst>
              <a:ext uri="{FF2B5EF4-FFF2-40B4-BE49-F238E27FC236}">
                <a16:creationId xmlns:a16="http://schemas.microsoft.com/office/drawing/2014/main" id="{E4C7E970-FF09-4540-9AF1-9EBE904D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20" y="4344987"/>
            <a:ext cx="3373437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3B6C8C-B3BE-C7F2-0765-F56856D773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818" y="0"/>
            <a:ext cx="1430070" cy="18766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593386" y="902890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chemeClr val="accent4">
                  <a:lumMod val="40000"/>
                  <a:lumOff val="60000"/>
                  <a:alpha val="50000"/>
                </a:scheme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976877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962E26-2E9A-DBE0-D006-01ECB742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324" y="-35454"/>
            <a:ext cx="145645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49C92-1874-AD8D-DF08-4DB9E28DE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560" y="-341810"/>
            <a:ext cx="150553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881663" y="551928"/>
            <a:ext cx="11205914" cy="1583923"/>
            <a:chOff x="3190781" y="613948"/>
            <a:chExt cx="10674972" cy="12773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3190781" y="613948"/>
              <a:ext cx="10674972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684539" y="699913"/>
              <a:ext cx="9274114" cy="1191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AB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8 cm,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CD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 cm.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AB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4964" y="1987226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314494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314494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437334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374120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374120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356903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366639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366639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408672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4126085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418474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356387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356387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48010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46192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33042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23633" y="2480227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64015" y="3057094"/>
            <a:ext cx="5256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886552" y="4040526"/>
            <a:ext cx="525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8413242" y="4582219"/>
            <a:ext cx="285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519782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608867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E4528-E1E6-8551-33E2-DA093D699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738" y="-279821"/>
            <a:ext cx="1686183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537</Words>
  <Application>Microsoft Office PowerPoint</Application>
  <PresentationFormat>Widescreen</PresentationFormat>
  <Paragraphs>103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 Unicode MS</vt:lpstr>
      <vt:lpstr>Batang</vt:lpstr>
      <vt:lpstr>等线</vt:lpstr>
      <vt:lpstr>等线 Light</vt:lpstr>
      <vt:lpstr>微软雅黑</vt:lpstr>
      <vt:lpstr>Arial</vt:lpstr>
      <vt:lpstr>Arial-Rounded</vt:lpstr>
      <vt:lpstr>Calibri</vt:lpstr>
      <vt:lpstr>Quicksand Medium</vt:lpstr>
      <vt:lpstr>Times New Roman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2022-08-05T08:52:36Z</dcterms:created>
  <dcterms:modified xsi:type="dcterms:W3CDTF">2023-12-14T07:31:36Z</dcterms:modified>
</cp:coreProperties>
</file>