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392" r:id="rId3"/>
    <p:sldId id="393" r:id="rId4"/>
    <p:sldId id="394" r:id="rId5"/>
    <p:sldId id="362" r:id="rId6"/>
    <p:sldId id="395" r:id="rId7"/>
    <p:sldId id="396" r:id="rId8"/>
    <p:sldId id="397" r:id="rId9"/>
    <p:sldId id="2654" r:id="rId10"/>
    <p:sldId id="401" r:id="rId11"/>
    <p:sldId id="367" r:id="rId12"/>
    <p:sldId id="402" r:id="rId13"/>
    <p:sldId id="370" r:id="rId14"/>
    <p:sldId id="372" r:id="rId15"/>
    <p:sldId id="373" r:id="rId16"/>
    <p:sldId id="375" r:id="rId17"/>
    <p:sldId id="403" r:id="rId18"/>
    <p:sldId id="404" r:id="rId19"/>
    <p:sldId id="405" r:id="rId20"/>
    <p:sldId id="39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dirty="0" err="1">
              <a:latin typeface="+mj-lt"/>
              <a:cs typeface="Times New Roman" panose="02020603050405020304" pitchFamily="18" charset="0"/>
            </a:rPr>
            <a:t>Tìm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giá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trị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khi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gấp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lên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lần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D56C5800-8D52-48E2-9D2E-1A6361B69D52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F4357B63-64A6-4D1D-927C-F13A0A7CF8FF}" type="presOf" srcId="{170E7AF1-C29C-412A-95EE-D4D3B92767D7}" destId="{EE4864BC-A637-451B-B5BD-4C3C6EF2EFCA}" srcOrd="0" destOrd="0" presId="urn:microsoft.com/office/officeart/2005/8/layout/chevron2"/>
    <dgm:cxn modelId="{85B9BC49-5AF3-43D0-8519-FE6E7DF7F630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17F588A5-37FC-4591-BFD7-10183AD63F89}" type="presParOf" srcId="{45DF4543-7EBC-401D-83DA-6F314F061722}" destId="{B2837108-1A51-4BE5-B7D0-B24CC4A02FA3}" srcOrd="0" destOrd="0" presId="urn:microsoft.com/office/officeart/2005/8/layout/chevron2"/>
    <dgm:cxn modelId="{1FC3D574-9E14-4AC8-BA64-91EDCE699733}" type="presParOf" srcId="{B2837108-1A51-4BE5-B7D0-B24CC4A02FA3}" destId="{EE4864BC-A637-451B-B5BD-4C3C6EF2EFCA}" srcOrd="0" destOrd="0" presId="urn:microsoft.com/office/officeart/2005/8/layout/chevron2"/>
    <dgm:cxn modelId="{9B9742FD-A7D5-44E4-8038-3AF4CF537F25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dirty="0" err="1">
              <a:latin typeface="+mj-lt"/>
              <a:cs typeface="Times New Roman" panose="02020603050405020304" pitchFamily="18" charset="0"/>
            </a:rPr>
            <a:t>Phân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biệt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“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nhiều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hơn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đơn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vị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”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“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gấp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lên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lần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”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5AC65A81-9EF6-4612-B21E-FAF30CDAAC03}" type="presOf" srcId="{3E922588-B0E9-4538-B1CB-1784AF278F7D}" destId="{45DF4543-7EBC-401D-83DA-6F314F061722}" srcOrd="0" destOrd="0" presId="urn:microsoft.com/office/officeart/2005/8/layout/chevron2"/>
    <dgm:cxn modelId="{578835A6-1EA6-47EE-A325-6A945D7B1401}" type="presOf" srcId="{271A056B-756A-4CA2-92CF-AF4AB1D3D2E0}" destId="{F97EB1BA-22EF-49EF-A4D2-6FF056CB5200}" srcOrd="0" destOrd="0" presId="urn:microsoft.com/office/officeart/2005/8/layout/chevron2"/>
    <dgm:cxn modelId="{1B05ECE9-7F2B-43DC-A203-5FB8588AC65E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3F08D8B1-6214-401F-8819-A5780C093468}" type="presParOf" srcId="{45DF4543-7EBC-401D-83DA-6F314F061722}" destId="{B2837108-1A51-4BE5-B7D0-B24CC4A02FA3}" srcOrd="0" destOrd="0" presId="urn:microsoft.com/office/officeart/2005/8/layout/chevron2"/>
    <dgm:cxn modelId="{DC65CC5F-3F74-49B9-82A1-BAFFC7D8AE6C}" type="presParOf" srcId="{B2837108-1A51-4BE5-B7D0-B24CC4A02FA3}" destId="{EE4864BC-A637-451B-B5BD-4C3C6EF2EFCA}" srcOrd="0" destOrd="0" presId="urn:microsoft.com/office/officeart/2005/8/layout/chevron2"/>
    <dgm:cxn modelId="{9F22F09E-D497-4920-9000-7433F0FEE74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3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dirty="0" err="1">
              <a:latin typeface="+mj-lt"/>
              <a:cs typeface="Times New Roman" panose="02020603050405020304" pitchFamily="18" charset="0"/>
            </a:rPr>
            <a:t>Vận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dụng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tế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liên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quan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041D3725-3FE0-4892-A531-DBEE6471C76B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48AD2D7-2455-464A-8BB3-2478585600F4}" type="presOf" srcId="{170E7AF1-C29C-412A-95EE-D4D3B92767D7}" destId="{EE4864BC-A637-451B-B5BD-4C3C6EF2EFCA}" srcOrd="0" destOrd="0" presId="urn:microsoft.com/office/officeart/2005/8/layout/chevron2"/>
    <dgm:cxn modelId="{87031FED-F995-40EA-BC09-650F0AD280FC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5607F5A-E584-4785-B28A-F4ECE19AF9E8}" type="presParOf" srcId="{45DF4543-7EBC-401D-83DA-6F314F061722}" destId="{B2837108-1A51-4BE5-B7D0-B24CC4A02FA3}" srcOrd="0" destOrd="0" presId="urn:microsoft.com/office/officeart/2005/8/layout/chevron2"/>
    <dgm:cxn modelId="{6D5C3BDA-2416-422F-8785-5975C4B9A047}" type="presParOf" srcId="{B2837108-1A51-4BE5-B7D0-B24CC4A02FA3}" destId="{EE4864BC-A637-451B-B5BD-4C3C6EF2EFCA}" srcOrd="0" destOrd="0" presId="urn:microsoft.com/office/officeart/2005/8/layout/chevron2"/>
    <dgm:cxn modelId="{BAA759CD-2AAE-4C88-9540-4251D979BF4C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Tìm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giá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trị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của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khi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gấp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lên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lần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Phân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biệt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“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nhiều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hơn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đơn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vị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”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“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gấp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lên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lần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”</a:t>
          </a:r>
        </a:p>
      </dsp:txBody>
      <dsp:txXfrm rot="-5400000">
        <a:off x="863548" y="39164"/>
        <a:ext cx="6120470" cy="72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11064" y="-2646310"/>
          <a:ext cx="802287" cy="60973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Vận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dụng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tế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liên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quan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7" y="40371"/>
        <a:ext cx="6058157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6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38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799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11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7416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621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290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904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2"/>
            <a:ext cx="9867487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264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9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982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2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14.jp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28789" y="549124"/>
            <a:ext cx="11887200" cy="6107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86438" y="135040"/>
            <a:ext cx="2717442" cy="8281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9347508" y="1127760"/>
            <a:ext cx="2857850" cy="2364530"/>
          </a:xfrm>
          <a:prstGeom prst="wedgeEllipseCallout">
            <a:avLst>
              <a:gd name="adj1" fmla="val 233"/>
              <a:gd name="adj2" fmla="val 6416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2038E-F5A2-4DA7-B206-609A7A50CDE0}"/>
              </a:ext>
            </a:extLst>
          </p:cNvPr>
          <p:cNvSpPr txBox="1"/>
          <p:nvPr/>
        </p:nvSpPr>
        <p:spPr>
          <a:xfrm>
            <a:off x="629920" y="1262128"/>
            <a:ext cx="8717588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6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bao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nhiêu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FBBCD-8470-4BF9-B14F-9DAE0F7296FA}"/>
              </a:ext>
            </a:extLst>
          </p:cNvPr>
          <p:cNvSpPr txBox="1"/>
          <p:nvPr/>
        </p:nvSpPr>
        <p:spPr>
          <a:xfrm>
            <a:off x="807100" y="25681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2C0F9F-C061-4F47-B508-44D9FB655AEB}"/>
              </a:ext>
            </a:extLst>
          </p:cNvPr>
          <p:cNvSpPr txBox="1"/>
          <p:nvPr/>
        </p:nvSpPr>
        <p:spPr>
          <a:xfrm>
            <a:off x="397119" y="36675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D3D23E-5630-4946-B3B3-8110C482A697}"/>
              </a:ext>
            </a:extLst>
          </p:cNvPr>
          <p:cNvGrpSpPr/>
          <p:nvPr/>
        </p:nvGrpSpPr>
        <p:grpSpPr>
          <a:xfrm>
            <a:off x="1422400" y="3866303"/>
            <a:ext cx="985520" cy="289136"/>
            <a:chOff x="1635760" y="3834630"/>
            <a:chExt cx="781700" cy="24872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274125B-CE0C-43B4-8E54-58BDAF72ACD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5A3202-FD82-4DC5-8B53-20FE4E0686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291C06-E0F4-467C-87A6-522D3E11B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2A64C6-4509-4442-9C7A-0F2B686E0AB9}"/>
              </a:ext>
            </a:extLst>
          </p:cNvPr>
          <p:cNvSpPr txBox="1"/>
          <p:nvPr/>
        </p:nvSpPr>
        <p:spPr>
          <a:xfrm>
            <a:off x="1499809" y="34313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A5C480-30D2-4EE3-B863-3985B5E41115}"/>
              </a:ext>
            </a:extLst>
          </p:cNvPr>
          <p:cNvSpPr txBox="1"/>
          <p:nvPr/>
        </p:nvSpPr>
        <p:spPr>
          <a:xfrm>
            <a:off x="382208" y="449781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8A7310-CCEF-4C01-A3C2-4195072B3004}"/>
              </a:ext>
            </a:extLst>
          </p:cNvPr>
          <p:cNvGrpSpPr/>
          <p:nvPr/>
        </p:nvGrpSpPr>
        <p:grpSpPr>
          <a:xfrm>
            <a:off x="1425414" y="4711583"/>
            <a:ext cx="3885609" cy="302070"/>
            <a:chOff x="1441223" y="4701205"/>
            <a:chExt cx="3885609" cy="30207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D543997-07B4-4C2A-8358-5D8F349BBCBE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2F0E5CB-0643-4591-B060-FDBFB777BD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EB0F7FF-592F-4FFF-BE3D-54189CD587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0E8FC88-747E-473A-91BE-266E6D00B6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7D91411-A1A2-4E19-B5E0-D167F18D7C72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624584E-B258-4513-ADF7-82D4518B2F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D7A0CB1-D748-4158-BEDE-CA613AA64F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107A164-13DF-4443-AAE4-96112344C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382934-4A9D-4E54-9FBE-1F5AAAD8D058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B7AD948-1EF9-42E7-A0BB-7D05862305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843C054-F1A5-4AE5-A4A3-BF779FFB12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147B9FE-7123-462B-88AC-C8526AFD51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6F3F42E-4B8D-4D73-8127-041B4B5CDBD0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BF5BEBA-44ED-401A-A4C0-7F2A7CEA4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31FD218-15B6-4961-892E-3109131F44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CFDDAF8-F62E-4006-A557-4C6178B380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7B370DA-2F5F-4CBA-AA54-947B9E6872F4}"/>
              </a:ext>
            </a:extLst>
          </p:cNvPr>
          <p:cNvCxnSpPr>
            <a:cxnSpLocks/>
          </p:cNvCxnSpPr>
          <p:nvPr/>
        </p:nvCxnSpPr>
        <p:spPr>
          <a:xfrm flipH="1">
            <a:off x="1441223" y="41554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415DFB6-6E00-40AB-838A-B77B5056735C}"/>
              </a:ext>
            </a:extLst>
          </p:cNvPr>
          <p:cNvCxnSpPr>
            <a:cxnSpLocks/>
          </p:cNvCxnSpPr>
          <p:nvPr/>
        </p:nvCxnSpPr>
        <p:spPr>
          <a:xfrm flipH="1">
            <a:off x="2418662" y="41905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Left Brace 54">
            <a:extLst>
              <a:ext uri="{FF2B5EF4-FFF2-40B4-BE49-F238E27FC236}">
                <a16:creationId xmlns:a16="http://schemas.microsoft.com/office/drawing/2014/main" id="{239CBDB4-4B4F-4ABE-B988-13D714CA026A}"/>
              </a:ext>
            </a:extLst>
          </p:cNvPr>
          <p:cNvSpPr/>
          <p:nvPr/>
        </p:nvSpPr>
        <p:spPr>
          <a:xfrm rot="16200000">
            <a:off x="3259405" y="32589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C8DE80-A387-4106-8FAC-2CA2ECBB78CA}"/>
              </a:ext>
            </a:extLst>
          </p:cNvPr>
          <p:cNvSpPr txBox="1"/>
          <p:nvPr/>
        </p:nvSpPr>
        <p:spPr>
          <a:xfrm>
            <a:off x="3042301" y="53649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40B8E11-B8D6-4201-A131-B2C084A84D93}"/>
              </a:ext>
            </a:extLst>
          </p:cNvPr>
          <p:cNvSpPr/>
          <p:nvPr/>
        </p:nvSpPr>
        <p:spPr>
          <a:xfrm>
            <a:off x="5527856" y="2971767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00206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8A8D3D9-B3F8-4BC7-AE3D-8187B654E7DA}"/>
              </a:ext>
            </a:extLst>
          </p:cNvPr>
          <p:cNvSpPr txBox="1"/>
          <p:nvPr/>
        </p:nvSpPr>
        <p:spPr>
          <a:xfrm>
            <a:off x="5546678" y="3551766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AF2B2E-5BA2-4F7C-B69A-00C7C194B951}"/>
              </a:ext>
            </a:extLst>
          </p:cNvPr>
          <p:cNvSpPr txBox="1"/>
          <p:nvPr/>
        </p:nvSpPr>
        <p:spPr>
          <a:xfrm>
            <a:off x="5710228" y="4074217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x 4 = 24 (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08B55A-1428-4456-BBEC-4D5A25072F69}"/>
              </a:ext>
            </a:extLst>
          </p:cNvPr>
          <p:cNvSpPr txBox="1"/>
          <p:nvPr/>
        </p:nvSpPr>
        <p:spPr>
          <a:xfrm>
            <a:off x="6300312" y="4672958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24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9DF9D1-117D-441F-8D5E-2A9E98609165}"/>
              </a:ext>
            </a:extLst>
          </p:cNvPr>
          <p:cNvSpPr txBox="1"/>
          <p:nvPr/>
        </p:nvSpPr>
        <p:spPr>
          <a:xfrm>
            <a:off x="5747701" y="3035012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23215EB-F5F6-6514-92DB-A88FA02AF5DA}"/>
              </a:ext>
            </a:extLst>
          </p:cNvPr>
          <p:cNvCxnSpPr/>
          <p:nvPr/>
        </p:nvCxnSpPr>
        <p:spPr>
          <a:xfrm>
            <a:off x="822935" y="1807755"/>
            <a:ext cx="30306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AAD759-D0E5-2058-9B94-066969C2D7C7}"/>
              </a:ext>
            </a:extLst>
          </p:cNvPr>
          <p:cNvCxnSpPr>
            <a:cxnSpLocks/>
          </p:cNvCxnSpPr>
          <p:nvPr/>
        </p:nvCxnSpPr>
        <p:spPr>
          <a:xfrm>
            <a:off x="4700981" y="1807755"/>
            <a:ext cx="3833420" cy="35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898AB97-8482-6F1B-03EB-A0050645B9E1}"/>
              </a:ext>
            </a:extLst>
          </p:cNvPr>
          <p:cNvCxnSpPr>
            <a:cxnSpLocks/>
          </p:cNvCxnSpPr>
          <p:nvPr/>
        </p:nvCxnSpPr>
        <p:spPr>
          <a:xfrm>
            <a:off x="4577409" y="2473459"/>
            <a:ext cx="36358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A67007-9C25-A6F2-A854-8EAD542F6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10317680" y="4052955"/>
            <a:ext cx="1269188" cy="155408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96D9B2-686A-10AB-D8FE-9EAEE19CB329}"/>
              </a:ext>
            </a:extLst>
          </p:cNvPr>
          <p:cNvCxnSpPr>
            <a:cxnSpLocks/>
          </p:cNvCxnSpPr>
          <p:nvPr/>
        </p:nvCxnSpPr>
        <p:spPr>
          <a:xfrm flipV="1">
            <a:off x="695629" y="2451596"/>
            <a:ext cx="2709464" cy="218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4" grpId="0"/>
      <p:bldP spid="16" grpId="0"/>
      <p:bldP spid="25" grpId="0"/>
      <p:bldP spid="27" grpId="0"/>
      <p:bldP spid="55" grpId="0" animBg="1"/>
      <p:bldP spid="56" grpId="0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2561" y="2767793"/>
            <a:ext cx="7122017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Hoạt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A443DB-7576-EBBE-9803-512B5ED276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1886847" y="1454247"/>
            <a:ext cx="3225479" cy="394950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789" y="721218"/>
            <a:ext cx="11887200" cy="59355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677204" y="338729"/>
            <a:ext cx="3128299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8FD32F4-6BC1-41E2-A170-FC1E3B5F4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949671"/>
              </p:ext>
            </p:extLst>
          </p:nvPr>
        </p:nvGraphicFramePr>
        <p:xfrm>
          <a:off x="522739" y="2139410"/>
          <a:ext cx="10377488" cy="30991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98714">
                  <a:extLst>
                    <a:ext uri="{9D8B030D-6E8A-4147-A177-3AD203B41FA5}">
                      <a16:colId xmlns:a16="http://schemas.microsoft.com/office/drawing/2014/main" val="2154709859"/>
                    </a:ext>
                  </a:extLst>
                </a:gridCol>
                <a:gridCol w="1149141">
                  <a:extLst>
                    <a:ext uri="{9D8B030D-6E8A-4147-A177-3AD203B41FA5}">
                      <a16:colId xmlns:a16="http://schemas.microsoft.com/office/drawing/2014/main" val="1493610147"/>
                    </a:ext>
                  </a:extLst>
                </a:gridCol>
                <a:gridCol w="1096907">
                  <a:extLst>
                    <a:ext uri="{9D8B030D-6E8A-4147-A177-3AD203B41FA5}">
                      <a16:colId xmlns:a16="http://schemas.microsoft.com/office/drawing/2014/main" val="164904819"/>
                    </a:ext>
                  </a:extLst>
                </a:gridCol>
                <a:gridCol w="1119759">
                  <a:extLst>
                    <a:ext uri="{9D8B030D-6E8A-4147-A177-3AD203B41FA5}">
                      <a16:colId xmlns:a16="http://schemas.microsoft.com/office/drawing/2014/main" val="1056124996"/>
                    </a:ext>
                  </a:extLst>
                </a:gridCol>
                <a:gridCol w="1131185">
                  <a:extLst>
                    <a:ext uri="{9D8B030D-6E8A-4147-A177-3AD203B41FA5}">
                      <a16:colId xmlns:a16="http://schemas.microsoft.com/office/drawing/2014/main" val="3001596524"/>
                    </a:ext>
                  </a:extLst>
                </a:gridCol>
                <a:gridCol w="1081782">
                  <a:extLst>
                    <a:ext uri="{9D8B030D-6E8A-4147-A177-3AD203B41FA5}">
                      <a16:colId xmlns:a16="http://schemas.microsoft.com/office/drawing/2014/main" val="782592968"/>
                    </a:ext>
                  </a:extLst>
                </a:gridCol>
              </a:tblGrid>
              <a:tr h="8472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4678561"/>
                  </a:ext>
                </a:extLst>
              </a:tr>
              <a:tr h="112595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071181"/>
                  </a:ext>
                </a:extLst>
              </a:tr>
              <a:tr h="112595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057242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ED529-5304-4F0E-B1D6-C85E1458F911}"/>
              </a:ext>
            </a:extLst>
          </p:cNvPr>
          <p:cNvSpPr/>
          <p:nvPr/>
        </p:nvSpPr>
        <p:spPr>
          <a:xfrm>
            <a:off x="6553831" y="307174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875A462-BEF1-4944-B6AE-7CBD6AD1167F}"/>
              </a:ext>
            </a:extLst>
          </p:cNvPr>
          <p:cNvSpPr/>
          <p:nvPr/>
        </p:nvSpPr>
        <p:spPr>
          <a:xfrm>
            <a:off x="6655144" y="4177548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AC0D86B-BEAA-4635-A738-97A063248E8F}"/>
              </a:ext>
            </a:extLst>
          </p:cNvPr>
          <p:cNvSpPr/>
          <p:nvPr/>
        </p:nvSpPr>
        <p:spPr>
          <a:xfrm>
            <a:off x="7720335" y="3066460"/>
            <a:ext cx="762000" cy="49711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5FCD7D1-E988-4A2D-96C1-55FC2619B916}"/>
              </a:ext>
            </a:extLst>
          </p:cNvPr>
          <p:cNvSpPr/>
          <p:nvPr/>
        </p:nvSpPr>
        <p:spPr>
          <a:xfrm>
            <a:off x="7737371" y="4177548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4729E57-00E7-4917-8736-D26D1E2EC4A4}"/>
              </a:ext>
            </a:extLst>
          </p:cNvPr>
          <p:cNvSpPr/>
          <p:nvPr/>
        </p:nvSpPr>
        <p:spPr>
          <a:xfrm>
            <a:off x="8803830" y="307694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AF23939-B9AC-4F07-A6C0-B38B2AD0B5F6}"/>
              </a:ext>
            </a:extLst>
          </p:cNvPr>
          <p:cNvSpPr/>
          <p:nvPr/>
        </p:nvSpPr>
        <p:spPr>
          <a:xfrm>
            <a:off x="8886840" y="4183528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81AA8A6-DFAC-4249-A510-1D02AD80FD8C}"/>
              </a:ext>
            </a:extLst>
          </p:cNvPr>
          <p:cNvSpPr/>
          <p:nvPr/>
        </p:nvSpPr>
        <p:spPr>
          <a:xfrm>
            <a:off x="9896262" y="307174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B995453-F94F-48B7-A610-0A5F62F4E057}"/>
              </a:ext>
            </a:extLst>
          </p:cNvPr>
          <p:cNvSpPr/>
          <p:nvPr/>
        </p:nvSpPr>
        <p:spPr>
          <a:xfrm>
            <a:off x="9917580" y="4183528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C54792-1208-0E1B-2178-1888CBF0559F}"/>
              </a:ext>
            </a:extLst>
          </p:cNvPr>
          <p:cNvSpPr txBox="1"/>
          <p:nvPr/>
        </p:nvSpPr>
        <p:spPr>
          <a:xfrm>
            <a:off x="9620916" y="-111466"/>
            <a:ext cx="2558623" cy="1499235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SGK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20312F2-838D-9616-5E0F-C7B7095FD33F}"/>
              </a:ext>
            </a:extLst>
          </p:cNvPr>
          <p:cNvSpPr/>
          <p:nvPr/>
        </p:nvSpPr>
        <p:spPr>
          <a:xfrm>
            <a:off x="5465868" y="3066460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981FC6-4328-1B83-B06F-044F83748C0C}"/>
              </a:ext>
            </a:extLst>
          </p:cNvPr>
          <p:cNvSpPr/>
          <p:nvPr/>
        </p:nvSpPr>
        <p:spPr>
          <a:xfrm>
            <a:off x="5519441" y="4197742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479995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5" grpId="0" animBg="1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310206C-64C8-4DDA-B090-D7B9DE980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0" y="3612124"/>
            <a:ext cx="4548585" cy="454858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DF289413-891B-4F1D-BF83-9A3454EAC1B9}"/>
              </a:ext>
            </a:extLst>
          </p:cNvPr>
          <p:cNvSpPr/>
          <p:nvPr/>
        </p:nvSpPr>
        <p:spPr>
          <a:xfrm>
            <a:off x="9750309" y="3429000"/>
            <a:ext cx="1918952" cy="121343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2E0A4E-6CE2-4F71-95FF-88C89566D9E2}"/>
              </a:ext>
            </a:extLst>
          </p:cNvPr>
          <p:cNvSpPr/>
          <p:nvPr/>
        </p:nvSpPr>
        <p:spPr>
          <a:xfrm>
            <a:off x="8087360" y="245631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EAEC70-FD24-4BE2-93A6-95A5D792F2D2}"/>
              </a:ext>
            </a:extLst>
          </p:cNvPr>
          <p:cNvSpPr/>
          <p:nvPr/>
        </p:nvSpPr>
        <p:spPr>
          <a:xfrm>
            <a:off x="8087360" y="3579064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B161D0D-E573-4FBA-A7E8-E84E3A9E9B23}"/>
              </a:ext>
            </a:extLst>
          </p:cNvPr>
          <p:cNvSpPr/>
          <p:nvPr/>
        </p:nvSpPr>
        <p:spPr>
          <a:xfrm>
            <a:off x="8087360" y="490925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734096" y="515154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124" y="515154"/>
            <a:ext cx="919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con 9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gấp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lần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con.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Hỏi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nhiêu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4" name="Picture 1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2A72E85-28D8-41F9-BA76-A6AC50D48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208" y="1024030"/>
            <a:ext cx="3660477" cy="366047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45E7576-100F-4050-AA0A-34D5F3BD695D}"/>
              </a:ext>
            </a:extLst>
          </p:cNvPr>
          <p:cNvCxnSpPr/>
          <p:nvPr/>
        </p:nvCxnSpPr>
        <p:spPr>
          <a:xfrm>
            <a:off x="3556000" y="982642"/>
            <a:ext cx="17373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9CA616D-CD00-4E47-899D-1C576E1B9AA8}"/>
              </a:ext>
            </a:extLst>
          </p:cNvPr>
          <p:cNvCxnSpPr>
            <a:cxnSpLocks/>
          </p:cNvCxnSpPr>
          <p:nvPr/>
        </p:nvCxnSpPr>
        <p:spPr>
          <a:xfrm>
            <a:off x="5577840" y="962322"/>
            <a:ext cx="4409440" cy="203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EE4E19E-44CC-44CD-8D69-5C9EC3C4D451}"/>
              </a:ext>
            </a:extLst>
          </p:cNvPr>
          <p:cNvCxnSpPr>
            <a:cxnSpLocks/>
          </p:cNvCxnSpPr>
          <p:nvPr/>
        </p:nvCxnSpPr>
        <p:spPr>
          <a:xfrm flipV="1">
            <a:off x="3373120" y="1450130"/>
            <a:ext cx="2991762" cy="174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808D479-6FC4-4A18-B69D-AA359B138A80}"/>
              </a:ext>
            </a:extLst>
          </p:cNvPr>
          <p:cNvSpPr txBox="1"/>
          <p:nvPr/>
        </p:nvSpPr>
        <p:spPr>
          <a:xfrm>
            <a:off x="935119" y="2325894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1CEEFC3-ED2B-4538-982A-891D345B34B7}"/>
              </a:ext>
            </a:extLst>
          </p:cNvPr>
          <p:cNvSpPr/>
          <p:nvPr/>
        </p:nvSpPr>
        <p:spPr>
          <a:xfrm>
            <a:off x="5888582" y="2507857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4AA887-2098-4268-B30B-CD6EDAEC9073}"/>
              </a:ext>
            </a:extLst>
          </p:cNvPr>
          <p:cNvSpPr txBox="1"/>
          <p:nvPr/>
        </p:nvSpPr>
        <p:spPr>
          <a:xfrm>
            <a:off x="5745827" y="3127573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hiện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nay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CF30DC-2778-4044-BF9E-11C89457B9EA}"/>
              </a:ext>
            </a:extLst>
          </p:cNvPr>
          <p:cNvSpPr txBox="1"/>
          <p:nvPr/>
        </p:nvSpPr>
        <p:spPr>
          <a:xfrm>
            <a:off x="5909377" y="3650024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 x 4 = 36 (tuổi)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753B44-3552-4851-84A5-084AB3501E50}"/>
              </a:ext>
            </a:extLst>
          </p:cNvPr>
          <p:cNvSpPr txBox="1"/>
          <p:nvPr/>
        </p:nvSpPr>
        <p:spPr>
          <a:xfrm>
            <a:off x="6499461" y="4248765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36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4B25F2-0481-41D8-94D9-92F14FC2598A}"/>
              </a:ext>
            </a:extLst>
          </p:cNvPr>
          <p:cNvSpPr txBox="1"/>
          <p:nvPr/>
        </p:nvSpPr>
        <p:spPr>
          <a:xfrm>
            <a:off x="5838040" y="2496302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ADB2D3-CBD9-4F2F-2FD4-C3E92258F97D}"/>
              </a:ext>
            </a:extLst>
          </p:cNvPr>
          <p:cNvSpPr txBox="1"/>
          <p:nvPr/>
        </p:nvSpPr>
        <p:spPr>
          <a:xfrm>
            <a:off x="397119" y="36675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8B84C8-DF86-7A92-2D80-21F5006007C2}"/>
              </a:ext>
            </a:extLst>
          </p:cNvPr>
          <p:cNvGrpSpPr/>
          <p:nvPr/>
        </p:nvGrpSpPr>
        <p:grpSpPr>
          <a:xfrm>
            <a:off x="1422400" y="3866303"/>
            <a:ext cx="985520" cy="289136"/>
            <a:chOff x="1635760" y="3834630"/>
            <a:chExt cx="781700" cy="24872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97737EF-D25B-F276-9872-24ECF8F0703B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0D1553F-2B33-E5BA-1158-4C94CB91F4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B733AE-528A-0082-80B4-40FF8DAB10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0FBE698-84AA-C1F0-8992-DDCF5F6A4590}"/>
              </a:ext>
            </a:extLst>
          </p:cNvPr>
          <p:cNvSpPr txBox="1"/>
          <p:nvPr/>
        </p:nvSpPr>
        <p:spPr>
          <a:xfrm>
            <a:off x="1499809" y="34313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999410-F808-4485-694F-2509BFE97DEA}"/>
              </a:ext>
            </a:extLst>
          </p:cNvPr>
          <p:cNvSpPr txBox="1"/>
          <p:nvPr/>
        </p:nvSpPr>
        <p:spPr>
          <a:xfrm>
            <a:off x="382208" y="449781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endParaRPr lang="en-US" sz="3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ECB203-0B3E-3AFA-15AC-076858BEE356}"/>
              </a:ext>
            </a:extLst>
          </p:cNvPr>
          <p:cNvGrpSpPr/>
          <p:nvPr/>
        </p:nvGrpSpPr>
        <p:grpSpPr>
          <a:xfrm>
            <a:off x="1425414" y="4711583"/>
            <a:ext cx="3885609" cy="302070"/>
            <a:chOff x="1441223" y="4701205"/>
            <a:chExt cx="3885609" cy="30207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B4B77A3-F9E8-6452-08F4-B944FE704ED3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3F8C6D6-A6C0-27C0-B5BA-30F45406E8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09283B7-023E-1997-DF70-CCBC73C685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9D75C5B-C7FC-3837-4D9E-12200DE6BB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C0F3969-8680-4416-62C8-889C4A3BD0E4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CDBC6AF-DE76-9E0C-C767-1F4D28CEDA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C9235F4-C326-8115-58E1-509EB223C5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42BD25F-3735-692F-4C19-0F41EA4E55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097E8F9-AE59-A7C9-E45F-DD98F31DA1A6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A798DAE-D0A9-7FF6-2C46-F7306105B2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A06C10D-754B-09F8-6484-C0DABFE492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10B3666D-565B-E82E-8445-09F5E230BD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2EA8190-2264-9C90-5297-8CDDCAB8B367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95F462C-6922-D8F4-BEB4-65FE05968B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4669BF4-789A-541B-5E3B-F388DB09A0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04F1052-9758-AA9E-45F4-C676E504CB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69DB362-D214-AC0E-BDFE-9AE84D1D0353}"/>
              </a:ext>
            </a:extLst>
          </p:cNvPr>
          <p:cNvCxnSpPr>
            <a:cxnSpLocks/>
          </p:cNvCxnSpPr>
          <p:nvPr/>
        </p:nvCxnSpPr>
        <p:spPr>
          <a:xfrm flipH="1">
            <a:off x="1441223" y="41554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9E334D7-D597-A8A4-ABDB-BF7A796E49A4}"/>
              </a:ext>
            </a:extLst>
          </p:cNvPr>
          <p:cNvCxnSpPr>
            <a:cxnSpLocks/>
          </p:cNvCxnSpPr>
          <p:nvPr/>
        </p:nvCxnSpPr>
        <p:spPr>
          <a:xfrm flipH="1">
            <a:off x="2418662" y="41905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Left Brace 43">
            <a:extLst>
              <a:ext uri="{FF2B5EF4-FFF2-40B4-BE49-F238E27FC236}">
                <a16:creationId xmlns:a16="http://schemas.microsoft.com/office/drawing/2014/main" id="{4C3C3BF4-0B75-F4AC-50F3-6D770AEB191D}"/>
              </a:ext>
            </a:extLst>
          </p:cNvPr>
          <p:cNvSpPr/>
          <p:nvPr/>
        </p:nvSpPr>
        <p:spPr>
          <a:xfrm rot="16200000">
            <a:off x="3259405" y="32589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4114F5D-B856-A704-6534-5C5D1527881B}"/>
              </a:ext>
            </a:extLst>
          </p:cNvPr>
          <p:cNvSpPr txBox="1"/>
          <p:nvPr/>
        </p:nvSpPr>
        <p:spPr>
          <a:xfrm>
            <a:off x="3042301" y="53649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133E85-533D-9114-DC45-60933B2F95BA}"/>
              </a:ext>
            </a:extLst>
          </p:cNvPr>
          <p:cNvSpPr txBox="1"/>
          <p:nvPr/>
        </p:nvSpPr>
        <p:spPr>
          <a:xfrm>
            <a:off x="9148861" y="5223523"/>
            <a:ext cx="2558623" cy="1499235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5" grpId="0" animBg="1"/>
      <p:bldP spid="3" grpId="0"/>
      <p:bldP spid="9" grpId="0"/>
      <p:bldP spid="10" grpId="0"/>
      <p:bldP spid="44" grpId="0" animBg="1"/>
      <p:bldP spid="45" grpId="0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CỦNG CỐ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341427-ABB7-C35D-7692-2660388EAA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2316337" y="644279"/>
            <a:ext cx="3904115" cy="478047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B29FE9B-6BEB-46FF-ADD8-C32B833C5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19" name="Picture 2" descr="Cartoon students Royalty Free Vector Image - VectorStock">
            <a:extLst>
              <a:ext uri="{FF2B5EF4-FFF2-40B4-BE49-F238E27FC236}">
                <a16:creationId xmlns:a16="http://schemas.microsoft.com/office/drawing/2014/main" id="{97A11F6F-9F4B-406F-BCAF-E05DF38B9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99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7338694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543299" y="1428750"/>
            <a:ext cx="389561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Ta lấy số đó nhân với số lần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5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360607" y="704081"/>
            <a:ext cx="7990913" cy="539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987040" y="1260425"/>
            <a:ext cx="4864733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 hái được 7 bông h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Huệ hái được số hoa gấp 5 lần số hoa của Lan. Hỏi Huệ hái được bao nhiêu bông hoa?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851774" y="319801"/>
            <a:ext cx="4340225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0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62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30 x 2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678821" y="277638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6" name="Cloud 15"/>
          <p:cNvSpPr/>
          <p:nvPr/>
        </p:nvSpPr>
        <p:spPr>
          <a:xfrm>
            <a:off x="5818563" y="2753223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7" name="Cloud 16"/>
          <p:cNvSpPr/>
          <p:nvPr/>
        </p:nvSpPr>
        <p:spPr>
          <a:xfrm>
            <a:off x="674580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8" name="Cloud 17"/>
          <p:cNvSpPr/>
          <p:nvPr/>
        </p:nvSpPr>
        <p:spPr>
          <a:xfrm>
            <a:off x="5818562" y="486945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6266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9333" y="396981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1" name="Cloud 20"/>
          <p:cNvSpPr/>
          <p:nvPr/>
        </p:nvSpPr>
        <p:spPr>
          <a:xfrm>
            <a:off x="4534434" y="3969812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2" name="Cloud 21"/>
          <p:cNvSpPr/>
          <p:nvPr/>
        </p:nvSpPr>
        <p:spPr>
          <a:xfrm>
            <a:off x="8833734" y="399620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6" name="Cloud 5"/>
          <p:cNvSpPr/>
          <p:nvPr/>
        </p:nvSpPr>
        <p:spPr>
          <a:xfrm>
            <a:off x="3300744" y="4689471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3271470" y="4681380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3" name="Cloud 12"/>
          <p:cNvSpPr/>
          <p:nvPr/>
        </p:nvSpPr>
        <p:spPr>
          <a:xfrm>
            <a:off x="678821" y="276923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4" name="Cloud 13"/>
          <p:cNvSpPr/>
          <p:nvPr/>
        </p:nvSpPr>
        <p:spPr>
          <a:xfrm>
            <a:off x="5765551" y="277382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6243" y="-204430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126" y="350236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1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120"/>
                            </p:stCondLst>
                            <p:childTnLst>
                              <p:par>
                                <p:cTn id="30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1333942"/>
            <a:ext cx="406400" cy="406400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4E763D-7C32-407C-AF2A-40A412DA8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2977" y="1524794"/>
            <a:ext cx="7541406" cy="1024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42EF65-A154-44AF-90B3-9A49D29755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2977" y="2598274"/>
            <a:ext cx="851075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89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26670683"/>
              </p:ext>
            </p:extLst>
          </p:nvPr>
        </p:nvGraphicFramePr>
        <p:xfrm>
          <a:off x="2597628" y="1327173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60441583"/>
              </p:ext>
            </p:extLst>
          </p:nvPr>
        </p:nvGraphicFramePr>
        <p:xfrm>
          <a:off x="2597629" y="2555824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/>
        </p:nvGraphicFramePr>
        <p:xfrm>
          <a:off x="2659942" y="3898869"/>
          <a:ext cx="6960869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997358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1" y="2768957"/>
            <a:ext cx="7122017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KHÁM PHÁ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AB49D2-8D1B-1AEC-0627-B3E27AAE88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1679029" y="1966692"/>
            <a:ext cx="3225479" cy="394950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470</Words>
  <Application>Microsoft Office PowerPoint</Application>
  <PresentationFormat>Widescreen</PresentationFormat>
  <Paragraphs>115</Paragraphs>
  <Slides>19</Slides>
  <Notes>10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等线</vt:lpstr>
      <vt:lpstr>微软雅黑</vt:lpstr>
      <vt:lpstr>Arial</vt:lpstr>
      <vt:lpstr>Calibri</vt:lpstr>
      <vt:lpstr>Source Han Sans Light</vt:lpstr>
      <vt:lpstr>Source Han Sans Regular</vt:lpstr>
      <vt:lpstr>UTM Cookies</vt:lpstr>
      <vt:lpstr>千图网海量PPT模板www.58pic.com​​​​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Lan Phuong</cp:lastModifiedBy>
  <cp:revision>42</cp:revision>
  <dcterms:created xsi:type="dcterms:W3CDTF">2022-07-11T22:35:54Z</dcterms:created>
  <dcterms:modified xsi:type="dcterms:W3CDTF">2023-11-05T12:49:30Z</dcterms:modified>
</cp:coreProperties>
</file>