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659" r:id="rId5"/>
    <p:sldId id="2657" r:id="rId6"/>
    <p:sldId id="286" r:id="rId7"/>
    <p:sldId id="307" r:id="rId8"/>
    <p:sldId id="284" r:id="rId9"/>
    <p:sldId id="308" r:id="rId10"/>
    <p:sldId id="309" r:id="rId11"/>
    <p:sldId id="287" r:id="rId12"/>
    <p:sldId id="310" r:id="rId13"/>
    <p:sldId id="288" r:id="rId14"/>
    <p:sldId id="257" r:id="rId15"/>
    <p:sldId id="2658" r:id="rId16"/>
    <p:sldId id="285" r:id="rId17"/>
    <p:sldId id="289" r:id="rId18"/>
    <p:sldId id="297" r:id="rId19"/>
    <p:sldId id="311" r:id="rId20"/>
    <p:sldId id="299" r:id="rId21"/>
    <p:sldId id="2655" r:id="rId22"/>
    <p:sldId id="315" r:id="rId23"/>
    <p:sldId id="316" r:id="rId24"/>
    <p:sldId id="317" r:id="rId25"/>
    <p:sldId id="319" r:id="rId26"/>
    <p:sldId id="320" r:id="rId27"/>
    <p:sldId id="318" r:id="rId28"/>
    <p:sldId id="306" r:id="rId29"/>
    <p:sldId id="32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79" autoAdjust="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6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2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1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 (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+mj-lt"/>
              <a:cs typeface="Times New Roman" panose="02020603050405020304" pitchFamily="18" charset="0"/>
            </a:rPr>
            <a:t>nhớ</a:t>
          </a:r>
          <a:r>
            <a:rPr lang="en-US" sz="2600" dirty="0">
              <a:latin typeface="+mj-lt"/>
              <a:cs typeface="Times New Roman" panose="02020603050405020304" pitchFamily="18" charset="0"/>
            </a:rPr>
            <a:t>) 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2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có1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quan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2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1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 (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+mj-lt"/>
              <a:cs typeface="Times New Roman" panose="02020603050405020304" pitchFamily="18" charset="0"/>
            </a:rPr>
            <a:t>nhớ</a:t>
          </a:r>
          <a:r>
            <a:rPr lang="en-US" sz="2600" kern="1200" dirty="0">
              <a:latin typeface="+mj-lt"/>
              <a:cs typeface="Times New Roman" panose="02020603050405020304" pitchFamily="18" charset="0"/>
            </a:rPr>
            <a:t>) 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2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có1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quan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506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654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857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39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20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77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71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11" Type="http://schemas.openxmlformats.org/officeDocument/2006/relationships/image" Target="../media/image6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3.gif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648E8-9C1A-35FF-5671-0A04F81AE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CB137D-03EC-58AC-C49E-0D805A64B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90747-A9E6-E360-1107-0BBAA605BA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30853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1BD93-085F-5F3C-72F2-35C0D68C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56B7F-4218-B4EF-2862-8CB58D2EC6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2C792-175A-5263-FB0B-CB89C5CB9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280FA-0F5B-CE58-CA70-25C2653D2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9593C4-A9A0-F432-F173-EFBB99D93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469038AE-6754-C566-F0DB-42C73AB1F93B}"/>
              </a:ext>
            </a:extLst>
          </p:cNvPr>
          <p:cNvSpPr txBox="1"/>
          <p:nvPr/>
        </p:nvSpPr>
        <p:spPr>
          <a:xfrm>
            <a:off x="2019913" y="3984585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980E3D35-C73C-44D3-D982-74EE673AE7F7}"/>
              </a:ext>
            </a:extLst>
          </p:cNvPr>
          <p:cNvSpPr txBox="1"/>
          <p:nvPr/>
        </p:nvSpPr>
        <p:spPr>
          <a:xfrm>
            <a:off x="1740019" y="4313843"/>
            <a:ext cx="126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D2C8D578-2BC2-9A3D-A388-D2D92A32FF70}"/>
              </a:ext>
            </a:extLst>
          </p:cNvPr>
          <p:cNvSpPr txBox="1"/>
          <p:nvPr/>
        </p:nvSpPr>
        <p:spPr>
          <a:xfrm>
            <a:off x="2249070" y="4476911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1EDD0095-DFE9-6E2B-7998-AE67B0841C1D}"/>
              </a:ext>
            </a:extLst>
          </p:cNvPr>
          <p:cNvSpPr txBox="1"/>
          <p:nvPr/>
        </p:nvSpPr>
        <p:spPr>
          <a:xfrm>
            <a:off x="6892724" y="4302504"/>
            <a:ext cx="126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A9982B7-146C-4441-490D-5B4B5CF08D00}"/>
              </a:ext>
            </a:extLst>
          </p:cNvPr>
          <p:cNvSpPr txBox="1"/>
          <p:nvPr/>
        </p:nvSpPr>
        <p:spPr>
          <a:xfrm>
            <a:off x="4327265" y="4160034"/>
            <a:ext cx="126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93AFB84E-48F7-D089-B7F9-163D01522748}"/>
              </a:ext>
            </a:extLst>
          </p:cNvPr>
          <p:cNvSpPr txBox="1"/>
          <p:nvPr/>
        </p:nvSpPr>
        <p:spPr>
          <a:xfrm>
            <a:off x="4547217" y="3910175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E7F92B00-1981-E8CE-1AFE-1CAAA8089AE9}"/>
              </a:ext>
            </a:extLst>
          </p:cNvPr>
          <p:cNvSpPr txBox="1"/>
          <p:nvPr/>
        </p:nvSpPr>
        <p:spPr>
          <a:xfrm>
            <a:off x="4832150" y="4411245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id="{95CA40AC-1E8F-71D7-5FBA-308CE2F3DAFA}"/>
              </a:ext>
            </a:extLst>
          </p:cNvPr>
          <p:cNvSpPr txBox="1"/>
          <p:nvPr/>
        </p:nvSpPr>
        <p:spPr>
          <a:xfrm>
            <a:off x="7334800" y="4501162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7D7DE-499B-ABFD-7486-75B096CAED7F}"/>
              </a:ext>
            </a:extLst>
          </p:cNvPr>
          <p:cNvCxnSpPr/>
          <p:nvPr/>
        </p:nvCxnSpPr>
        <p:spPr>
          <a:xfrm>
            <a:off x="2094134" y="5043984"/>
            <a:ext cx="5527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56C7FF-B24B-8C86-9BD6-DF8200708DA4}"/>
              </a:ext>
            </a:extLst>
          </p:cNvPr>
          <p:cNvCxnSpPr/>
          <p:nvPr/>
        </p:nvCxnSpPr>
        <p:spPr>
          <a:xfrm>
            <a:off x="4623063" y="4916527"/>
            <a:ext cx="5527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1A0766-1131-C517-1CAD-A204FB2109AE}"/>
              </a:ext>
            </a:extLst>
          </p:cNvPr>
          <p:cNvCxnSpPr/>
          <p:nvPr/>
        </p:nvCxnSpPr>
        <p:spPr>
          <a:xfrm>
            <a:off x="7172618" y="5029444"/>
            <a:ext cx="5527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4">
            <a:extLst>
              <a:ext uri="{FF2B5EF4-FFF2-40B4-BE49-F238E27FC236}">
                <a16:creationId xmlns:a16="http://schemas.microsoft.com/office/drawing/2014/main" id="{688150D6-BAA8-30F4-2C6F-45C9151782B4}"/>
              </a:ext>
            </a:extLst>
          </p:cNvPr>
          <p:cNvSpPr txBox="1"/>
          <p:nvPr/>
        </p:nvSpPr>
        <p:spPr>
          <a:xfrm>
            <a:off x="2094134" y="5026047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416DAA3D-D4F4-FDEF-E1E2-50DAF4577C89}"/>
              </a:ext>
            </a:extLst>
          </p:cNvPr>
          <p:cNvSpPr txBox="1"/>
          <p:nvPr/>
        </p:nvSpPr>
        <p:spPr>
          <a:xfrm>
            <a:off x="7157253" y="5087396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2748C78B-681F-15C3-FAF5-ED35C712107E}"/>
              </a:ext>
            </a:extLst>
          </p:cNvPr>
          <p:cNvSpPr txBox="1"/>
          <p:nvPr/>
        </p:nvSpPr>
        <p:spPr>
          <a:xfrm>
            <a:off x="4623063" y="4994668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1E1612A8-462B-8F6F-9B24-5014597CE626}"/>
              </a:ext>
            </a:extLst>
          </p:cNvPr>
          <p:cNvSpPr txBox="1"/>
          <p:nvPr/>
        </p:nvSpPr>
        <p:spPr>
          <a:xfrm>
            <a:off x="7112989" y="3961516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EF9CB910-48F6-ABA4-CF9B-CDB22492FA97}"/>
              </a:ext>
            </a:extLst>
          </p:cNvPr>
          <p:cNvSpPr txBox="1"/>
          <p:nvPr/>
        </p:nvSpPr>
        <p:spPr>
          <a:xfrm>
            <a:off x="9820407" y="4358652"/>
            <a:ext cx="126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47FF7439-29F4-E242-0E10-1D16084A73C1}"/>
              </a:ext>
            </a:extLst>
          </p:cNvPr>
          <p:cNvSpPr txBox="1"/>
          <p:nvPr/>
        </p:nvSpPr>
        <p:spPr>
          <a:xfrm>
            <a:off x="10262483" y="4557310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D86642-2A19-A470-0FB9-E1D00CCF5D3C}"/>
              </a:ext>
            </a:extLst>
          </p:cNvPr>
          <p:cNvCxnSpPr/>
          <p:nvPr/>
        </p:nvCxnSpPr>
        <p:spPr>
          <a:xfrm>
            <a:off x="10100301" y="5085592"/>
            <a:ext cx="5527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5">
            <a:extLst>
              <a:ext uri="{FF2B5EF4-FFF2-40B4-BE49-F238E27FC236}">
                <a16:creationId xmlns:a16="http://schemas.microsoft.com/office/drawing/2014/main" id="{21F6706A-CE11-3149-21F8-17F878B00425}"/>
              </a:ext>
            </a:extLst>
          </p:cNvPr>
          <p:cNvSpPr txBox="1"/>
          <p:nvPr/>
        </p:nvSpPr>
        <p:spPr>
          <a:xfrm>
            <a:off x="10084936" y="5143544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4F7C2-362F-1441-1EF4-73BFD30CDEB8}"/>
              </a:ext>
            </a:extLst>
          </p:cNvPr>
          <p:cNvSpPr txBox="1"/>
          <p:nvPr/>
        </p:nvSpPr>
        <p:spPr>
          <a:xfrm>
            <a:off x="10040672" y="4017664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E46616-6F73-D140-8922-7DDB76F48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99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2CBA3D-838B-2CB9-7BEB-09708B84D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906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20BB4-9DE5-BD86-0E65-0671FE889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B438A-B717-D8E5-9B2C-7F0DA2D6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E211C9-9CB3-F2B6-21BF-98D3DA08C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FED3C-DD21-610B-CC0F-114F7CAD7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51A59-29AA-379D-92C6-91CBF669F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(tuổi)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37BB3-3393-5514-3B15-A2DE59815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002B8-93C1-C9A3-A1E6-CC4502F67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062" y="0"/>
            <a:ext cx="1867062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552</Words>
  <Application>Microsoft Office PowerPoint</Application>
  <PresentationFormat>Widescreen</PresentationFormat>
  <Paragraphs>119</Paragraphs>
  <Slides>26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Coiny</vt:lpstr>
      <vt:lpstr>Times New Roman</vt:lpstr>
      <vt:lpstr>UTM Ong Do Gia</vt:lpstr>
      <vt:lpstr>印品黑体</vt:lpstr>
      <vt:lpstr>Office 主题</vt:lpstr>
      <vt:lpstr>Office Theme</vt:lpstr>
      <vt:lpstr>2_Office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57</cp:revision>
  <dcterms:created xsi:type="dcterms:W3CDTF">2022-07-25T07:57:40Z</dcterms:created>
  <dcterms:modified xsi:type="dcterms:W3CDTF">2023-11-05T12:51:35Z</dcterms:modified>
</cp:coreProperties>
</file>