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39" r:id="rId4"/>
  </p:sldMasterIdLst>
  <p:notesMasterIdLst>
    <p:notesMasterId r:id="rId22"/>
  </p:notesMasterIdLst>
  <p:sldIdLst>
    <p:sldId id="260" r:id="rId5"/>
    <p:sldId id="355" r:id="rId6"/>
    <p:sldId id="258" r:id="rId7"/>
    <p:sldId id="2639" r:id="rId8"/>
    <p:sldId id="259" r:id="rId9"/>
    <p:sldId id="261" r:id="rId10"/>
    <p:sldId id="357" r:id="rId11"/>
    <p:sldId id="338" r:id="rId12"/>
    <p:sldId id="263" r:id="rId13"/>
    <p:sldId id="2638" r:id="rId14"/>
    <p:sldId id="2637" r:id="rId15"/>
    <p:sldId id="349" r:id="rId16"/>
    <p:sldId id="351" r:id="rId17"/>
    <p:sldId id="352" r:id="rId18"/>
    <p:sldId id="353" r:id="rId19"/>
    <p:sldId id="347" r:id="rId20"/>
    <p:sldId id="3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Thực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tính</a:t>
          </a:r>
          <a:r>
            <a:rPr lang="en-US" sz="2400" dirty="0"/>
            <a:t> </a:t>
          </a:r>
          <a:r>
            <a:rPr lang="en-US" sz="2400" dirty="0" err="1"/>
            <a:t>nhẩm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bảng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học</a:t>
          </a:r>
          <a:r>
            <a:rPr lang="en-US" sz="2400" dirty="0"/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3379DBF-C272-4E57-B2EE-59A0B1B38B5C}" type="presOf" srcId="{170E7AF1-C29C-412A-95EE-D4D3B92767D7}" destId="{EE4864BC-A637-451B-B5BD-4C3C6EF2EFCA}" srcOrd="0" destOrd="0" presId="urn:microsoft.com/office/officeart/2005/8/layout/chevron2"/>
    <dgm:cxn modelId="{EA8F5BC1-0866-4119-BCB5-AE3743CE75D7}" type="presOf" srcId="{271A056B-756A-4CA2-92CF-AF4AB1D3D2E0}" destId="{F97EB1BA-22EF-49EF-A4D2-6FF056CB5200}" srcOrd="0" destOrd="0" presId="urn:microsoft.com/office/officeart/2005/8/layout/chevron2"/>
    <dgm:cxn modelId="{47D77AC5-2950-4E45-8A30-2EC94331E15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4F1D1889-F1EE-4AD3-BADE-C2CE873DD5DB}" type="presParOf" srcId="{45DF4543-7EBC-401D-83DA-6F314F061722}" destId="{B2837108-1A51-4BE5-B7D0-B24CC4A02FA3}" srcOrd="0" destOrd="0" presId="urn:microsoft.com/office/officeart/2005/8/layout/chevron2"/>
    <dgm:cxn modelId="{9F9397C9-4CAB-4071-8F65-7E7DAB285FA7}" type="presParOf" srcId="{B2837108-1A51-4BE5-B7D0-B24CC4A02FA3}" destId="{EE4864BC-A637-451B-B5BD-4C3C6EF2EFCA}" srcOrd="0" destOrd="0" presId="urn:microsoft.com/office/officeart/2005/8/layout/chevron2"/>
    <dgm:cxn modelId="{FC4FACA6-D837-4798-8459-D51B2764601D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phần</a:t>
          </a:r>
          <a:r>
            <a:rPr lang="en-US" sz="2400" dirty="0"/>
            <a:t> </a:t>
          </a:r>
          <a:r>
            <a:rPr lang="en-US" sz="2400" dirty="0" err="1"/>
            <a:t>chưa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giải</a:t>
          </a:r>
          <a:r>
            <a:rPr lang="en-US" sz="2400" dirty="0"/>
            <a:t> </a:t>
          </a:r>
          <a:r>
            <a:rPr lang="en-US" sz="2400" dirty="0" err="1"/>
            <a:t>toán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liên</a:t>
          </a:r>
          <a:r>
            <a:rPr lang="en-US" sz="2400" dirty="0"/>
            <a:t> </a:t>
          </a:r>
          <a:r>
            <a:rPr lang="en-US" sz="2400" dirty="0" err="1"/>
            <a:t>quan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B922A01D-1BE5-4C9F-B71D-AB058D32E4A6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0392C77-A533-40E1-AF5E-DCAD891C7B8F}" type="presOf" srcId="{170E7AF1-C29C-412A-95EE-D4D3B92767D7}" destId="{EE4864BC-A637-451B-B5BD-4C3C6EF2EFCA}" srcOrd="0" destOrd="0" presId="urn:microsoft.com/office/officeart/2005/8/layout/chevron2"/>
    <dgm:cxn modelId="{83F7D2E4-DCEC-4E9E-A573-DB285B84F11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20185CC7-447D-4463-BB2C-A7D621C1691E}" type="presParOf" srcId="{45DF4543-7EBC-401D-83DA-6F314F061722}" destId="{B2837108-1A51-4BE5-B7D0-B24CC4A02FA3}" srcOrd="0" destOrd="0" presId="urn:microsoft.com/office/officeart/2005/8/layout/chevron2"/>
    <dgm:cxn modelId="{6ADFE9B3-D739-4EFA-8500-6494CF461A73}" type="presParOf" srcId="{B2837108-1A51-4BE5-B7D0-B24CC4A02FA3}" destId="{EE4864BC-A637-451B-B5BD-4C3C6EF2EFCA}" srcOrd="0" destOrd="0" presId="urn:microsoft.com/office/officeart/2005/8/layout/chevron2"/>
    <dgm:cxn modelId="{DE24B8FD-3ABB-4D6C-B2CB-A10736991469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D221C29F-3273-4CFC-8479-060B0B289850}" type="presOf" srcId="{271A056B-756A-4CA2-92CF-AF4AB1D3D2E0}" destId="{F97EB1BA-22EF-49EF-A4D2-6FF056CB5200}" srcOrd="0" destOrd="0" presId="urn:microsoft.com/office/officeart/2005/8/layout/chevron2"/>
    <dgm:cxn modelId="{D55DAEA1-371F-4B91-963F-3EAE7246C85B}" type="presOf" srcId="{170E7AF1-C29C-412A-95EE-D4D3B92767D7}" destId="{EE4864BC-A637-451B-B5BD-4C3C6EF2EFCA}" srcOrd="0" destOrd="0" presId="urn:microsoft.com/office/officeart/2005/8/layout/chevron2"/>
    <dgm:cxn modelId="{696FD3A5-0DAB-4B54-80DF-4DE186200C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9CB127E-2A50-4B59-A8EF-0A4A5465FF2D}" type="presParOf" srcId="{45DF4543-7EBC-401D-83DA-6F314F061722}" destId="{B2837108-1A51-4BE5-B7D0-B24CC4A02FA3}" srcOrd="0" destOrd="0" presId="urn:microsoft.com/office/officeart/2005/8/layout/chevron2"/>
    <dgm:cxn modelId="{A414F2E3-75C8-45B5-9D0F-FDFF6BBC83F3}" type="presParOf" srcId="{B2837108-1A51-4BE5-B7D0-B24CC4A02FA3}" destId="{EE4864BC-A637-451B-B5BD-4C3C6EF2EFCA}" srcOrd="0" destOrd="0" presId="urn:microsoft.com/office/officeart/2005/8/layout/chevron2"/>
    <dgm:cxn modelId="{4083923B-2334-4B78-B45A-7AA6551F00F3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Thực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tính</a:t>
          </a:r>
          <a:r>
            <a:rPr lang="en-US" sz="2400" kern="1200" dirty="0"/>
            <a:t> </a:t>
          </a:r>
          <a:r>
            <a:rPr lang="en-US" sz="2400" kern="1200" dirty="0" err="1"/>
            <a:t>nhẩm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bảng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học</a:t>
          </a:r>
          <a:r>
            <a:rPr lang="en-US" sz="2400" kern="1200" dirty="0"/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phần</a:t>
          </a:r>
          <a:r>
            <a:rPr lang="en-US" sz="2400" kern="1200" dirty="0"/>
            <a:t> </a:t>
          </a:r>
          <a:r>
            <a:rPr lang="en-US" sz="2400" kern="1200" dirty="0" err="1"/>
            <a:t>chưa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giải</a:t>
          </a:r>
          <a:r>
            <a:rPr lang="en-US" sz="2400" kern="1200" dirty="0"/>
            <a:t> </a:t>
          </a:r>
          <a:r>
            <a:rPr lang="en-US" sz="2400" kern="1200" dirty="0" err="1"/>
            <a:t>toán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liên</a:t>
          </a:r>
          <a:r>
            <a:rPr lang="en-US" sz="2400" kern="1200" dirty="0"/>
            <a:t> </a:t>
          </a:r>
          <a:r>
            <a:rPr lang="en-US" sz="2400" kern="1200" dirty="0" err="1"/>
            <a:t>quan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2798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293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5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09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49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78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9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9.png"/><Relationship Id="rId7" Type="http://schemas.openxmlformats.org/officeDocument/2006/relationships/image" Target="../media/image3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2.svg"/><Relationship Id="rId5" Type="http://schemas.openxmlformats.org/officeDocument/2006/relationships/image" Target="../media/image3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slide" Target="slide10.xml"/><Relationship Id="rId5" Type="http://schemas.openxmlformats.org/officeDocument/2006/relationships/image" Target="../media/image22.png"/><Relationship Id="rId1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11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6876290" y="2440826"/>
            <a:ext cx="380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4150697" y="3092125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Số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cái</a:t>
            </a:r>
            <a:r>
              <a:rPr lang="en-US" sz="3200" dirty="0">
                <a:solidFill>
                  <a:srgbClr val="7030A0"/>
                </a:solidFill>
              </a:rPr>
              <a:t> li </a:t>
            </a:r>
            <a:r>
              <a:rPr lang="en-US" sz="3200" dirty="0" err="1">
                <a:solidFill>
                  <a:srgbClr val="7030A0"/>
                </a:solidFill>
              </a:rPr>
              <a:t>mà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Việt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xếp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4150697" y="3648129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6 x 5 = 30 (cái li)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4852182" y="4232904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Đáp số: 30 cái li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Mở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rộng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ly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6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6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li.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lúc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này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chuẩn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bao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li.</a:t>
            </a:r>
            <a:endParaRPr lang="en-US" sz="2400" b="1" dirty="0">
              <a:latin typeface="+mj-lt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352003" y="2573792"/>
            <a:ext cx="5492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642815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B9C14-22DD-4BB6-F97E-CE7FF11EB404}"/>
              </a:ext>
            </a:extLst>
          </p:cNvPr>
          <p:cNvSpPr txBox="1"/>
          <p:nvPr/>
        </p:nvSpPr>
        <p:spPr>
          <a:xfrm>
            <a:off x="2261409" y="1638418"/>
            <a:ext cx="8484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+mj-lt"/>
              </a:rPr>
              <a:t>LUYỆN TẬP CHUNG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+mj-lt"/>
              </a:rPr>
              <a:t>TIẾT 1 – TRANG 46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9970764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8118312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6619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266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6106" y="3527479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9766" y="3550188"/>
            <a:ext cx="2103120" cy="2334895"/>
          </a:xfrm>
          <a:prstGeom prst="rect">
            <a:avLst/>
          </a:prstGeom>
        </p:spPr>
      </p:pic>
      <p:pic>
        <p:nvPicPr>
          <p:cNvPr id="84" name="Picture 83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118" y="352093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  <p:pic>
        <p:nvPicPr>
          <p:cNvPr id="34" name="Picture 33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1935" y="5293604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522</Words>
  <Application>Microsoft Office PowerPoint</Application>
  <PresentationFormat>Widescreen</PresentationFormat>
  <Paragraphs>99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2022-07-02T08:20:57Z</dcterms:created>
  <dcterms:modified xsi:type="dcterms:W3CDTF">2023-10-13T05:22:13Z</dcterms:modified>
</cp:coreProperties>
</file>