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58" r:id="rId3"/>
    <p:sldId id="300" r:id="rId4"/>
    <p:sldId id="256" r:id="rId5"/>
    <p:sldId id="257" r:id="rId6"/>
    <p:sldId id="282" r:id="rId7"/>
    <p:sldId id="287" r:id="rId8"/>
    <p:sldId id="292" r:id="rId9"/>
    <p:sldId id="294" r:id="rId10"/>
    <p:sldId id="302" r:id="rId11"/>
    <p:sldId id="296" r:id="rId12"/>
    <p:sldId id="297" r:id="rId13"/>
    <p:sldId id="288" r:id="rId14"/>
    <p:sldId id="286" r:id="rId15"/>
    <p:sldId id="290" r:id="rId16"/>
    <p:sldId id="289" r:id="rId17"/>
    <p:sldId id="303" r:id="rId18"/>
    <p:sldId id="305" r:id="rId19"/>
    <p:sldId id="304" r:id="rId20"/>
    <p:sldId id="281" r:id="rId21"/>
  </p:sldIdLst>
  <p:sldSz cx="12192000" cy="6858000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Vogue-ExtraBold" panose="020B0500000000000000" charset="0"/>
      <p:regular r:id="rId28"/>
    </p:embeddedFont>
    <p:embeddedFont>
      <p:font typeface="Segoe Print" panose="02000600000000000000" pitchFamily="2" charset="0"/>
      <p:regular r:id="rId29"/>
      <p:bold r:id="rId30"/>
    </p:embeddedFont>
    <p:embeddedFont>
      <p:font typeface="#9Slide07 HoneyCream" panose="020B0604020202020204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Microsoft YaHei" panose="020B0503020204020204" pitchFamily="34" charset="-122"/>
      <p:regular r:id="rId38"/>
      <p:bold r:id="rId39"/>
    </p:embeddedFont>
    <p:embeddedFont>
      <p:font typeface="Microsoft YaHei" panose="020B0503020204020204" pitchFamily="34" charset="-122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BFF"/>
    <a:srgbClr val="0099FF"/>
    <a:srgbClr val="F7982B"/>
    <a:srgbClr val="F93D3D"/>
    <a:srgbClr val="C12727"/>
    <a:srgbClr val="D1F4C8"/>
    <a:srgbClr val="B4EDA5"/>
    <a:srgbClr val="80E065"/>
    <a:srgbClr val="2FB725"/>
    <a:srgbClr val="FB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4" y="-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557C-702B-2F87-593C-C4DBB9B3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84014-35C7-BBA9-E158-50ECDBA3D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6DBB0-05FD-593B-EBFD-6DD851CD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DAA5-89F6-B6CF-865B-694048B7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0511-E614-7B2E-7C55-3543B457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59F90-A62E-B10C-D159-6AF4540E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60501-7CA0-8411-BCBF-E2B33CC1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33FF-4FEA-04DC-D60A-7A87CE9C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288DB-DF6A-DA5A-7395-731D4ECE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550B6-1002-43F9-A505-1101E9DB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8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4F693-B38C-F0B4-C549-A9FD8D16C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2B590-8948-C42F-533C-343FD0010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983-13AF-C553-61C6-FB42ABD0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8A01F-4AC3-BD10-8E02-CAC8EB04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E516-FCEE-6598-D4CD-6CC4B915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3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31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2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61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93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702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51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BDB1F-3425-0847-388E-E40C431C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8D78-59ED-8F46-5541-E94CA546A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9B22E-2984-91D3-4CDB-39C7F44B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387F-27D1-B226-51E3-638DE156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E771E-0084-822F-4533-218D81CA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1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388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80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047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3996-18CE-7DA4-D390-9DAF619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0C708-9797-6859-A205-2AA190CF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E8002-21FC-0FD4-90B8-15432ED8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F448B-7D42-2A70-3EA5-9921BC0C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BDF90-7D99-AA07-90B2-DF6D094B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5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1EC4F-28C5-9A66-AC45-3B1631C6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D10D-A9D1-29FD-B589-E68F3353E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81F9E-B177-AE85-1D90-27B9B5B23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ED5FD-8983-D010-930E-ED97A981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23B35-B459-EC6A-5940-896B1808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BA4BA-B8D1-182A-F844-7A8F7348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35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7A6F-4331-3DB5-2044-A5C142FB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F50E2-B161-870D-744B-E98DE7B8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EB39A-89AC-BAB1-501B-42CE0E489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E4000-55DE-992C-1674-02ED93BA8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6221D-3524-00A5-419F-30F1B1AB3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5BEB6-1B41-0121-C21B-5587DC80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39B57-CD90-E0F5-A5EB-F635BC3A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08F27-71CA-FDF5-F1FB-CC767D0E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9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2DDA-4951-CCC1-5BF7-85CC507F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D3687-D306-50E6-ADA4-CDE82510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B522A-FD4B-FFBA-4FBA-FCE50DBE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1D5A6-120D-0D9A-4F8D-5F573B8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2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95745-4938-E0A8-6369-C24221E5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450A8-23E0-4276-A21A-68EC1F04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CB353-CB92-0A0A-410D-DF14CEA9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4642-BE28-AD3E-296A-2442C412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F77-52E8-A603-D242-59C7A505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6CC0A-AE47-5905-E355-DB5ECE9D6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36711-76A0-E5C7-BE59-481B185F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1846-8EED-E76A-C7BB-8A0EFF7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E5A85-EF57-9B95-FE5F-A1610118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3F0E-E25B-67F5-6EE8-37FDB78E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07818-8FD2-08CC-B84A-55D8D7F84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D454-AFD0-8B4D-F26E-10430AFF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610F2-DE54-365D-9A47-3AC132CF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3197C-8F2D-40EE-89AE-D865BD49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FB748-B1A6-48C4-4A55-9CE4B1F9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2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3">
            <a:extLst>
              <a:ext uri="{FF2B5EF4-FFF2-40B4-BE49-F238E27FC236}">
                <a16:creationId xmlns:a16="http://schemas.microsoft.com/office/drawing/2014/main" id="{568DFAF7-5050-0779-4944-5AC18DA5EAF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2A408C-005D-3367-3A47-6874755A241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31233510-F4D6-2698-5D6A-D6C518584917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A0C603C-2D81-A941-1CDE-1EB3F4128F4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3C901F-E926-8894-4DFC-6FDEC089E0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7D0F41-088C-FE2B-5674-6E3DC2AB074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4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40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BD07EBA-2F84-07A3-F3C5-738843012D33}"/>
              </a:ext>
            </a:extLst>
          </p:cNvPr>
          <p:cNvGrpSpPr/>
          <p:nvPr/>
        </p:nvGrpSpPr>
        <p:grpSpPr>
          <a:xfrm>
            <a:off x="801381" y="3201999"/>
            <a:ext cx="1661566" cy="2357327"/>
            <a:chOff x="6170647" y="465247"/>
            <a:chExt cx="1661566" cy="23573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4A3F3C-329D-4161-B6AD-B4C0305D529F}"/>
                </a:ext>
              </a:extLst>
            </p:cNvPr>
            <p:cNvSpPr txBox="1"/>
            <p:nvPr/>
          </p:nvSpPr>
          <p:spPr>
            <a:xfrm>
              <a:off x="6170647" y="2114688"/>
              <a:ext cx="1661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76E250-EB5E-93FB-4713-C46D940A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5" b="55783"/>
            <a:stretch/>
          </p:blipFill>
          <p:spPr>
            <a:xfrm>
              <a:off x="6253903" y="465247"/>
              <a:ext cx="1499006" cy="18140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4DFACC-3246-5BEA-9EEA-83F1D98F498F}"/>
              </a:ext>
            </a:extLst>
          </p:cNvPr>
          <p:cNvGrpSpPr/>
          <p:nvPr/>
        </p:nvGrpSpPr>
        <p:grpSpPr>
          <a:xfrm>
            <a:off x="2831675" y="3098596"/>
            <a:ext cx="2217518" cy="2616488"/>
            <a:chOff x="5431309" y="1857747"/>
            <a:chExt cx="2217518" cy="26164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D077E1-24ED-7AC2-E70D-3524AD1C4DFE}"/>
                </a:ext>
              </a:extLst>
            </p:cNvPr>
            <p:cNvSpPr txBox="1"/>
            <p:nvPr/>
          </p:nvSpPr>
          <p:spPr>
            <a:xfrm>
              <a:off x="6170407" y="3766349"/>
              <a:ext cx="1119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BCD84D-C67C-80BF-0E17-92EA5157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43" t="32147" r="59109"/>
            <a:stretch/>
          </p:blipFill>
          <p:spPr>
            <a:xfrm>
              <a:off x="5431309" y="1857747"/>
              <a:ext cx="2217518" cy="2148351"/>
            </a:xfrm>
            <a:prstGeom prst="rect">
              <a:avLst/>
            </a:prstGeom>
          </p:spPr>
        </p:pic>
      </p:grp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C3F50C0-A154-A50A-DF7C-9973C324E7F9}"/>
              </a:ext>
            </a:extLst>
          </p:cNvPr>
          <p:cNvCxnSpPr>
            <a:cxnSpLocks/>
          </p:cNvCxnSpPr>
          <p:nvPr/>
        </p:nvCxnSpPr>
        <p:spPr>
          <a:xfrm rot="5400000">
            <a:off x="2986252" y="364844"/>
            <a:ext cx="1279647" cy="419979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A8BC9D2F-20EF-D96A-F4A3-F0A988AC86D8}"/>
              </a:ext>
            </a:extLst>
          </p:cNvPr>
          <p:cNvCxnSpPr>
            <a:cxnSpLocks/>
          </p:cNvCxnSpPr>
          <p:nvPr/>
        </p:nvCxnSpPr>
        <p:spPr>
          <a:xfrm rot="5400000">
            <a:off x="4174972" y="1553564"/>
            <a:ext cx="1279647" cy="182235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ED64A28-50BE-3557-238D-CD0DDC9CCFA7}"/>
              </a:ext>
            </a:extLst>
          </p:cNvPr>
          <p:cNvSpPr txBox="1"/>
          <p:nvPr/>
        </p:nvSpPr>
        <p:spPr>
          <a:xfrm>
            <a:off x="11175467" y="3621261"/>
            <a:ext cx="16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...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9B9C1C-2E32-B5A0-0FAC-C1F8FBE31B93}"/>
              </a:ext>
            </a:extLst>
          </p:cNvPr>
          <p:cNvGrpSpPr/>
          <p:nvPr/>
        </p:nvGrpSpPr>
        <p:grpSpPr>
          <a:xfrm>
            <a:off x="5286162" y="3021343"/>
            <a:ext cx="2649877" cy="2911982"/>
            <a:chOff x="5823574" y="3576667"/>
            <a:chExt cx="2649877" cy="291198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813508-BE6D-2A68-D30A-9A7BA3D7FA7A}"/>
                </a:ext>
              </a:extLst>
            </p:cNvPr>
            <p:cNvSpPr txBox="1"/>
            <p:nvPr/>
          </p:nvSpPr>
          <p:spPr>
            <a:xfrm>
              <a:off x="5823574" y="5288320"/>
              <a:ext cx="2649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tượng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nhiên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4F865CBB-F9A7-79F3-4CF4-993D8AD1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20954152">
              <a:off x="6398242" y="3576667"/>
              <a:ext cx="1500540" cy="158547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EB911C-2FA4-E6C5-1448-B1AE10CC9E51}"/>
              </a:ext>
            </a:extLst>
          </p:cNvPr>
          <p:cNvGrpSpPr/>
          <p:nvPr/>
        </p:nvGrpSpPr>
        <p:grpSpPr>
          <a:xfrm>
            <a:off x="8100130" y="3201999"/>
            <a:ext cx="2630896" cy="2623600"/>
            <a:chOff x="8488335" y="3535476"/>
            <a:chExt cx="2630896" cy="26236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F7ACA8-5935-FAA9-F592-B0E00AC074A5}"/>
                </a:ext>
              </a:extLst>
            </p:cNvPr>
            <p:cNvSpPr txBox="1"/>
            <p:nvPr/>
          </p:nvSpPr>
          <p:spPr>
            <a:xfrm>
              <a:off x="8631587" y="5512745"/>
              <a:ext cx="2487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gian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DE6D0B-DA79-4C73-2B0B-B270C18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488335" y="3535476"/>
              <a:ext cx="2238375" cy="1838325"/>
            </a:xfrm>
            <a:prstGeom prst="rect">
              <a:avLst/>
            </a:prstGeom>
          </p:spPr>
        </p:pic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14712229-43C9-B4F9-0EF3-7F4BE8C11736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6784107" y="766787"/>
            <a:ext cx="1377079" cy="3493344"/>
          </a:xfrm>
          <a:prstGeom prst="curvedConnector3">
            <a:avLst>
              <a:gd name="adj1" fmla="val 50000"/>
            </a:avLst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27AEAB4B-D66E-6AE9-F3E3-32E303887B36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5489322" y="2061571"/>
            <a:ext cx="1210372" cy="737069"/>
          </a:xfrm>
          <a:prstGeom prst="curvedConnector3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02D2873-8574-4240-52D1-FDCED94E68DB}"/>
              </a:ext>
            </a:extLst>
          </p:cNvPr>
          <p:cNvCxnSpPr>
            <a:cxnSpLocks/>
          </p:cNvCxnSpPr>
          <p:nvPr/>
        </p:nvCxnSpPr>
        <p:spPr>
          <a:xfrm>
            <a:off x="5725974" y="1824920"/>
            <a:ext cx="5669398" cy="1530997"/>
          </a:xfrm>
          <a:prstGeom prst="straightConnector1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F693D-18B3-9E65-6C12-CBD20FB25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62" y="532083"/>
            <a:ext cx="5096911" cy="15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95C8AF-13E0-B5D9-B839-4D32136F9934}"/>
              </a:ext>
            </a:extLst>
          </p:cNvPr>
          <p:cNvGrpSpPr/>
          <p:nvPr/>
        </p:nvGrpSpPr>
        <p:grpSpPr>
          <a:xfrm>
            <a:off x="503289" y="2092961"/>
            <a:ext cx="11185422" cy="2531542"/>
            <a:chOff x="396978" y="2394202"/>
            <a:chExt cx="11185422" cy="25315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4990A01-2D73-F2CE-ADCC-6E1FFC91A89C}"/>
                </a:ext>
              </a:extLst>
            </p:cNvPr>
            <p:cNvSpPr/>
            <p:nvPr/>
          </p:nvSpPr>
          <p:spPr>
            <a:xfrm>
              <a:off x="396978" y="2394202"/>
              <a:ext cx="11049000" cy="25315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7767E0-5078-3371-862D-BC50BDBAD530}"/>
                </a:ext>
              </a:extLst>
            </p:cNvPr>
            <p:cNvSpPr txBox="1"/>
            <p:nvPr/>
          </p:nvSpPr>
          <p:spPr>
            <a:xfrm>
              <a:off x="533400" y="2782810"/>
              <a:ext cx="11049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b="1" dirty="0">
                  <a:latin typeface="Cambria" panose="02040503050406030204" pitchFamily="18" charset="0"/>
                </a:rPr>
                <a:t>Danh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là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chỉ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sự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 (</a:t>
              </a:r>
              <a:r>
                <a:rPr lang="en-US" sz="5200" b="1" dirty="0" err="1">
                  <a:latin typeface="Cambria" panose="02040503050406030204" pitchFamily="18" charset="0"/>
                </a:rPr>
                <a:t>người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hiện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tượng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nhiên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thời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gian</a:t>
              </a:r>
              <a:r>
                <a:rPr lang="en-US" sz="5200" b="1" dirty="0">
                  <a:latin typeface="Cambria" panose="02040503050406030204" pitchFamily="18" charset="0"/>
                </a:rPr>
                <a:t>,...).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428-EAC8-47A8-3F5D-2E24F915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70" y="88080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3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5D6D5-430B-A534-5115-AA0EEBB72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4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A452B4-A32A-1055-8787-79235DFC7B3A}"/>
              </a:ext>
            </a:extLst>
          </p:cNvPr>
          <p:cNvGrpSpPr/>
          <p:nvPr/>
        </p:nvGrpSpPr>
        <p:grpSpPr>
          <a:xfrm>
            <a:off x="2149371" y="463293"/>
            <a:ext cx="8100203" cy="1323439"/>
            <a:chOff x="1942427" y="463293"/>
            <a:chExt cx="8100203" cy="13234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8D74AD2-EE69-AEDE-690D-9A1A1C0948B3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3E9F9-8D18-C1C9-FE72-2080795AC41C}"/>
                </a:ext>
              </a:extLst>
            </p:cNvPr>
            <p:cNvSpPr txBox="1"/>
            <p:nvPr/>
          </p:nvSpPr>
          <p:spPr>
            <a:xfrm>
              <a:off x="1942427" y="463293"/>
              <a:ext cx="81002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2C353E8-8310-8787-2113-EE710698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01" y="2094007"/>
            <a:ext cx="6451050" cy="430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E9E2A0-D213-3E08-8313-0EBCC07D8349}"/>
              </a:ext>
            </a:extLst>
          </p:cNvPr>
          <p:cNvGrpSpPr/>
          <p:nvPr/>
        </p:nvGrpSpPr>
        <p:grpSpPr>
          <a:xfrm>
            <a:off x="626887" y="2300914"/>
            <a:ext cx="8111759" cy="1077219"/>
            <a:chOff x="1636716" y="165871"/>
            <a:chExt cx="8093189" cy="10772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6C6B7-5882-7F98-59B5-554E9CB561E4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713BEB-CBAF-2C67-76DD-53CB6411B85D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</a:rPr>
                <a:t>Ở </a:t>
              </a:r>
              <a:r>
                <a:rPr lang="en-US" sz="3200" b="1" dirty="0" err="1"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nghe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giảng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0B9BCD-14FB-1F7B-EFF2-C513E638C1EB}"/>
              </a:ext>
            </a:extLst>
          </p:cNvPr>
          <p:cNvGrpSpPr/>
          <p:nvPr/>
        </p:nvGrpSpPr>
        <p:grpSpPr>
          <a:xfrm>
            <a:off x="626887" y="3608800"/>
            <a:ext cx="8111759" cy="715060"/>
            <a:chOff x="1636716" y="165871"/>
            <a:chExt cx="8093189" cy="10772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7E219AC-B5A1-8976-5326-FD2A8309727B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732215-9F8E-7C8B-0281-B1AD715CAA1F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nhiều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thước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A55276-192E-FDEA-952A-C2DFABC0998E}"/>
              </a:ext>
            </a:extLst>
          </p:cNvPr>
          <p:cNvGrpSpPr/>
          <p:nvPr/>
        </p:nvGrpSpPr>
        <p:grpSpPr>
          <a:xfrm>
            <a:off x="582640" y="4658789"/>
            <a:ext cx="8111759" cy="715060"/>
            <a:chOff x="1636716" y="165871"/>
            <a:chExt cx="8093189" cy="10772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AB02838-8AB1-FC90-E0C8-9227A369E0B2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9BE0DA-E4EE-C8C1-8145-CA125EA88571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kính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quét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7118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8D9C6-57EF-1A58-DAEC-4247901EB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13400"/>
            <a:ext cx="8340051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D7E311-F100-31F6-1CD5-FE3657E6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828799"/>
            <a:ext cx="2692400" cy="4436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54941E-1B2E-75B9-E94D-5CB79F5768DD}"/>
              </a:ext>
            </a:extLst>
          </p:cNvPr>
          <p:cNvGrpSpPr/>
          <p:nvPr/>
        </p:nvGrpSpPr>
        <p:grpSpPr>
          <a:xfrm>
            <a:off x="3606799" y="1584234"/>
            <a:ext cx="7406642" cy="2308324"/>
            <a:chOff x="2178197" y="524848"/>
            <a:chExt cx="6917443" cy="23083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AB6D0C-64FB-E38B-ECD2-3BCB331A0826}"/>
                </a:ext>
              </a:extLst>
            </p:cNvPr>
            <p:cNvSpPr/>
            <p:nvPr/>
          </p:nvSpPr>
          <p:spPr>
            <a:xfrm>
              <a:off x="2178197" y="524848"/>
              <a:ext cx="6917443" cy="2308324"/>
            </a:xfrm>
            <a:prstGeom prst="roundRect">
              <a:avLst/>
            </a:prstGeom>
            <a:solidFill>
              <a:srgbClr val="CDEBFF"/>
            </a:solidFill>
            <a:ln w="38100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7B3EEF-56D4-01BC-14B6-75BC12322CD0}"/>
                </a:ext>
              </a:extLst>
            </p:cNvPr>
            <p:cNvSpPr txBox="1"/>
            <p:nvPr/>
          </p:nvSpPr>
          <p:spPr>
            <a:xfrm>
              <a:off x="2576372" y="524848"/>
              <a:ext cx="635795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Hãy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những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danh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xung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quanh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cuộc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sống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của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bạn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nhé</a:t>
              </a:r>
              <a:r>
                <a:rPr lang="en-US" sz="4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161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05844" y="553466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2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grpSp>
        <p:nvGrpSpPr>
          <p:cNvPr id="7" name="Group 548"/>
          <p:cNvGrpSpPr>
            <a:grpSpLocks/>
          </p:cNvGrpSpPr>
          <p:nvPr/>
        </p:nvGrpSpPr>
        <p:grpSpPr bwMode="auto">
          <a:xfrm>
            <a:off x="0" y="1065508"/>
            <a:ext cx="3203234" cy="1398290"/>
            <a:chOff x="0" y="-1"/>
            <a:chExt cx="3984996" cy="1404388"/>
          </a:xfrm>
        </p:grpSpPr>
        <p:sp>
          <p:nvSpPr>
            <p:cNvPr id="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9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10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Shape 558"/>
          <p:cNvSpPr>
            <a:spLocks noChangeArrowheads="1"/>
          </p:cNvSpPr>
          <p:nvPr/>
        </p:nvSpPr>
        <p:spPr bwMode="auto">
          <a:xfrm>
            <a:off x="3281363" y="1301329"/>
            <a:ext cx="6400800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Biết danh từ là từ chỉ sự vật (người, vật, hiện tượng tự nhiên, thời gian,…).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Shape 564"/>
          <p:cNvSpPr>
            <a:spLocks noChangeArrowheads="1"/>
          </p:cNvSpPr>
          <p:nvPr/>
        </p:nvSpPr>
        <p:spPr bwMode="auto">
          <a:xfrm>
            <a:off x="3674535" y="2907136"/>
            <a:ext cx="5845175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Tìm được danh từ thông qua việc quan sát các sự vật xung quanh.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7" name="Group 548"/>
          <p:cNvGrpSpPr>
            <a:grpSpLocks/>
          </p:cNvGrpSpPr>
          <p:nvPr/>
        </p:nvGrpSpPr>
        <p:grpSpPr bwMode="auto">
          <a:xfrm>
            <a:off x="0" y="2705169"/>
            <a:ext cx="3763863" cy="1358900"/>
            <a:chOff x="0" y="-1"/>
            <a:chExt cx="3984996" cy="1404388"/>
          </a:xfrm>
        </p:grpSpPr>
        <p:sp>
          <p:nvSpPr>
            <p:cNvPr id="2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0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1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Group 548"/>
          <p:cNvGrpSpPr>
            <a:grpSpLocks/>
          </p:cNvGrpSpPr>
          <p:nvPr/>
        </p:nvGrpSpPr>
        <p:grpSpPr bwMode="auto">
          <a:xfrm>
            <a:off x="-1" y="4305440"/>
            <a:ext cx="3203235" cy="1358900"/>
            <a:chOff x="0" y="-1"/>
            <a:chExt cx="3984996" cy="1404388"/>
          </a:xfrm>
        </p:grpSpPr>
        <p:sp>
          <p:nvSpPr>
            <p:cNvPr id="33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4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35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Shape 564"/>
          <p:cNvSpPr>
            <a:spLocks noChangeArrowheads="1"/>
          </p:cNvSpPr>
          <p:nvPr/>
        </p:nvSpPr>
        <p:spPr bwMode="auto">
          <a:xfrm>
            <a:off x="3334807" y="4573274"/>
            <a:ext cx="5845175" cy="5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0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6592700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879738" y="2379511"/>
              <a:ext cx="8847563" cy="213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Hãy</a:t>
              </a:r>
              <a:r>
                <a:rPr lang="en-US" sz="3800" b="1" dirty="0">
                  <a:latin typeface="Cambria" panose="02040503050406030204" pitchFamily="18" charset="0"/>
                </a:rPr>
                <a:t> chia </a:t>
              </a:r>
              <a:r>
                <a:rPr lang="en-US" sz="3800" b="1" dirty="0" err="1">
                  <a:latin typeface="Cambria" panose="02040503050406030204" pitchFamily="18" charset="0"/>
                </a:rPr>
                <a:t>sẻ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những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điều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bạn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được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biết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về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danh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từ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người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thân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của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mình</a:t>
              </a:r>
              <a:r>
                <a:rPr lang="en-US" sz="3800" b="1" dirty="0">
                  <a:latin typeface="Cambria" panose="020405030504060302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Chuẩn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bị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bài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học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nhé</a:t>
              </a:r>
              <a:r>
                <a:rPr lang="en-US" sz="3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4560" y="1730924"/>
            <a:ext cx="77998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ĐỊNH HƯỚNG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745680D-99D5-C75D-A4A7-C07A45347C40}"/>
              </a:ext>
            </a:extLst>
          </p:cNvPr>
          <p:cNvGrpSpPr/>
          <p:nvPr/>
        </p:nvGrpSpPr>
        <p:grpSpPr>
          <a:xfrm>
            <a:off x="815069" y="1635262"/>
            <a:ext cx="10813051" cy="2647178"/>
            <a:chOff x="139984" y="2394202"/>
            <a:chExt cx="10680933" cy="88651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4EE4240-0BE2-8548-C8CD-ED6D71FFE066}"/>
                </a:ext>
              </a:extLst>
            </p:cNvPr>
            <p:cNvSpPr/>
            <p:nvPr/>
          </p:nvSpPr>
          <p:spPr>
            <a:xfrm>
              <a:off x="396978" y="2394202"/>
              <a:ext cx="10423939" cy="6535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5F1B61-1ED2-B5F6-84DE-AE0CE362643C}"/>
                </a:ext>
              </a:extLst>
            </p:cNvPr>
            <p:cNvSpPr txBox="1"/>
            <p:nvPr/>
          </p:nvSpPr>
          <p:spPr>
            <a:xfrm>
              <a:off x="139984" y="2572833"/>
              <a:ext cx="10423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Cambria" panose="02040503050406030204" pitchFamily="18" charset="0"/>
                </a:rPr>
                <a:t>Tìm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trong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lớp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từ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chỉ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người</a:t>
              </a:r>
              <a:r>
                <a:rPr lang="en-US" sz="4000" b="1" dirty="0" smtClean="0">
                  <a:latin typeface="Cambria" panose="02040503050406030204" pitchFamily="18" charset="0"/>
                </a:rPr>
                <a:t>,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từ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chỉ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đồ</a:t>
              </a:r>
              <a:r>
                <a:rPr lang="en-US" sz="4000" b="1" dirty="0" smtClean="0">
                  <a:latin typeface="Cambria" panose="02040503050406030204" pitchFamily="18" charset="0"/>
                </a:rPr>
                <a:t> </a:t>
              </a:r>
              <a:r>
                <a:rPr lang="en-US" sz="4000" b="1" dirty="0" err="1" smtClean="0">
                  <a:latin typeface="Cambria" panose="02040503050406030204" pitchFamily="18" charset="0"/>
                </a:rPr>
                <a:t>vật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015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76DC1-9751-E59A-0C1C-C91BF0169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110" y="1833351"/>
            <a:ext cx="6114818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E4E86-451D-18CD-4C4D-496A2A317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9807" y="2734310"/>
            <a:ext cx="627942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05844" y="553466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3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grpSp>
        <p:nvGrpSpPr>
          <p:cNvPr id="7" name="Group 548"/>
          <p:cNvGrpSpPr>
            <a:grpSpLocks/>
          </p:cNvGrpSpPr>
          <p:nvPr/>
        </p:nvGrpSpPr>
        <p:grpSpPr bwMode="auto">
          <a:xfrm>
            <a:off x="0" y="1065508"/>
            <a:ext cx="3203234" cy="1398290"/>
            <a:chOff x="0" y="-1"/>
            <a:chExt cx="3984996" cy="1404388"/>
          </a:xfrm>
        </p:grpSpPr>
        <p:sp>
          <p:nvSpPr>
            <p:cNvPr id="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9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10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Shape 558"/>
          <p:cNvSpPr>
            <a:spLocks noChangeArrowheads="1"/>
          </p:cNvSpPr>
          <p:nvPr/>
        </p:nvSpPr>
        <p:spPr bwMode="auto">
          <a:xfrm>
            <a:off x="3281363" y="1301329"/>
            <a:ext cx="6400800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Biết danh từ là từ chỉ sự vật (người, vật, hiện tượng tự nhiên, thời gian,…).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Shape 564"/>
          <p:cNvSpPr>
            <a:spLocks noChangeArrowheads="1"/>
          </p:cNvSpPr>
          <p:nvPr/>
        </p:nvSpPr>
        <p:spPr bwMode="auto">
          <a:xfrm>
            <a:off x="3674535" y="2907136"/>
            <a:ext cx="5845175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Tìm được danh từ thông qua việc quan sát các sự vật xung quanh.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7" name="Group 548"/>
          <p:cNvGrpSpPr>
            <a:grpSpLocks/>
          </p:cNvGrpSpPr>
          <p:nvPr/>
        </p:nvGrpSpPr>
        <p:grpSpPr bwMode="auto">
          <a:xfrm>
            <a:off x="0" y="2705169"/>
            <a:ext cx="3763863" cy="1358900"/>
            <a:chOff x="0" y="-1"/>
            <a:chExt cx="3984996" cy="1404388"/>
          </a:xfrm>
        </p:grpSpPr>
        <p:sp>
          <p:nvSpPr>
            <p:cNvPr id="2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0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1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Group 548"/>
          <p:cNvGrpSpPr>
            <a:grpSpLocks/>
          </p:cNvGrpSpPr>
          <p:nvPr/>
        </p:nvGrpSpPr>
        <p:grpSpPr bwMode="auto">
          <a:xfrm>
            <a:off x="-1" y="4305440"/>
            <a:ext cx="3203235" cy="1358900"/>
            <a:chOff x="0" y="-1"/>
            <a:chExt cx="3984996" cy="1404388"/>
          </a:xfrm>
        </p:grpSpPr>
        <p:sp>
          <p:nvSpPr>
            <p:cNvPr id="33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4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35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Shape 564"/>
          <p:cNvSpPr>
            <a:spLocks noChangeArrowheads="1"/>
          </p:cNvSpPr>
          <p:nvPr/>
        </p:nvSpPr>
        <p:spPr bwMode="auto">
          <a:xfrm>
            <a:off x="3334807" y="4573274"/>
            <a:ext cx="5845175" cy="5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C662A-BC99-2D3B-09AC-C12AA222B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1361507"/>
            <a:ext cx="7915002" cy="29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in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đậm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8378C-33E7-97BD-98F2-C387A611D3E3}"/>
              </a:ext>
            </a:extLst>
          </p:cNvPr>
          <p:cNvSpPr txBox="1"/>
          <p:nvPr/>
        </p:nvSpPr>
        <p:spPr>
          <a:xfrm>
            <a:off x="710738" y="1476406"/>
            <a:ext cx="10770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atin typeface="Cambria" panose="02040503050406030204" pitchFamily="18" charset="0"/>
              </a:rPr>
              <a:t>    </a:t>
            </a:r>
            <a:r>
              <a:rPr lang="en-US" sz="3300" dirty="0" err="1">
                <a:latin typeface="Cambria" panose="02040503050406030204" pitchFamily="18" charset="0"/>
              </a:rPr>
              <a:t>Thế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là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nghỉ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hè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thúc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tỏa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vàng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khắp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thay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tia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hè</a:t>
            </a:r>
            <a:r>
              <a:rPr lang="en-US" sz="3300" dirty="0">
                <a:latin typeface="Cambria" panose="02040503050406030204" pitchFamily="18" charset="0"/>
              </a:rPr>
              <a:t> gay </a:t>
            </a:r>
            <a:r>
              <a:rPr lang="en-US" sz="3300" dirty="0" err="1">
                <a:latin typeface="Cambria" panose="02040503050406030204" pitchFamily="18" charset="0"/>
              </a:rPr>
              <a:t>gắt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Gió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mát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rượi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đuổi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rụng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chạy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lao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xao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như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nô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đùa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cứ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quấn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theo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sinh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đang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vã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bố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mẹ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mình</a:t>
            </a:r>
            <a:r>
              <a:rPr lang="en-US" sz="3300" dirty="0">
                <a:latin typeface="Cambria" panose="02040503050406030204" pitchFamily="18" charset="0"/>
              </a:rPr>
              <a:t>. Ai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đên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trường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thầy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cô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bạn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bè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bàn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ghế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quen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Hôm</a:t>
            </a:r>
            <a:r>
              <a:rPr lang="en-US" sz="3300" b="1" dirty="0">
                <a:latin typeface="Cambria" panose="02040503050406030204" pitchFamily="18" charset="0"/>
              </a:rPr>
              <a:t> nay </a:t>
            </a:r>
            <a:r>
              <a:rPr lang="en-US" sz="3300" dirty="0" err="1">
                <a:latin typeface="Cambria" panose="02040503050406030204" pitchFamily="18" charset="0"/>
              </a:rPr>
              <a:t>bắt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đầu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năm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mới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3300" dirty="0">
                <a:latin typeface="Cambria" panose="02040503050406030204" pitchFamily="18" charset="0"/>
              </a:rPr>
              <a:t>(</a:t>
            </a:r>
            <a:r>
              <a:rPr lang="en-US" sz="3300" dirty="0" err="1">
                <a:latin typeface="Cambria" panose="02040503050406030204" pitchFamily="18" charset="0"/>
              </a:rPr>
              <a:t>Hạnh</a:t>
            </a:r>
            <a:r>
              <a:rPr lang="en-US" sz="3300" dirty="0">
                <a:latin typeface="Cambria" panose="02040503050406030204" pitchFamily="18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166966" y="446858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FCC81FD8-DD73-4FB0-514E-29F5CDD7755F}"/>
              </a:ext>
            </a:extLst>
          </p:cNvPr>
          <p:cNvGrpSpPr/>
          <p:nvPr/>
        </p:nvGrpSpPr>
        <p:grpSpPr>
          <a:xfrm>
            <a:off x="465220" y="4010383"/>
            <a:ext cx="2722898" cy="2456253"/>
            <a:chOff x="4118441" y="4009201"/>
            <a:chExt cx="3242928" cy="24562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7B9312B-E294-D874-0840-85C945190172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ED7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A02403-BAAD-8E61-71D3-DBE5266BB17C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người</a:t>
              </a:r>
              <a:endParaRPr lang="en-US" sz="2800" b="1" dirty="0">
                <a:solidFill>
                  <a:srgbClr val="CE1C68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A420C1-5128-D5BD-983E-17C83846183C}"/>
              </a:ext>
            </a:extLst>
          </p:cNvPr>
          <p:cNvGrpSpPr/>
          <p:nvPr/>
        </p:nvGrpSpPr>
        <p:grpSpPr>
          <a:xfrm>
            <a:off x="3232197" y="4010383"/>
            <a:ext cx="2797368" cy="2456253"/>
            <a:chOff x="4118441" y="4009201"/>
            <a:chExt cx="3242928" cy="24562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7410987-9199-2453-A004-E770D1FD0F17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628764-5DA4-D04C-2FDE-0E265933A79E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vật</a:t>
              </a:r>
              <a:endParaRPr lang="en-US" sz="2800" b="1" dirty="0">
                <a:solidFill>
                  <a:srgbClr val="E58F07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5E9030-D52E-561A-65B3-B9B2B8E74025}"/>
              </a:ext>
            </a:extLst>
          </p:cNvPr>
          <p:cNvGrpSpPr/>
          <p:nvPr/>
        </p:nvGrpSpPr>
        <p:grpSpPr>
          <a:xfrm>
            <a:off x="5941993" y="4010383"/>
            <a:ext cx="3004178" cy="2456253"/>
            <a:chOff x="3901820" y="4009201"/>
            <a:chExt cx="3459551" cy="24562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A576010-A106-2C0B-9F74-1E6469229FEA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20B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7C4075-1C24-F760-6AB8-0699E3E8D8E4}"/>
                </a:ext>
              </a:extLst>
            </p:cNvPr>
            <p:cNvSpPr txBox="1"/>
            <p:nvPr/>
          </p:nvSpPr>
          <p:spPr>
            <a:xfrm>
              <a:off x="3901820" y="4009201"/>
              <a:ext cx="3459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20B4C1"/>
                  </a:solidFill>
                  <a:latin typeface="Cambria" panose="02040503050406030204" pitchFamily="18" charset="0"/>
                </a:rPr>
                <a:t>   Từ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tượng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thiên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nhiên</a:t>
              </a:r>
              <a:endParaRPr lang="en-US" sz="2400" b="1" dirty="0">
                <a:solidFill>
                  <a:srgbClr val="20B4C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2CA409-75C5-5C83-E1B9-3F3377FCA5BE}"/>
              </a:ext>
            </a:extLst>
          </p:cNvPr>
          <p:cNvGrpSpPr/>
          <p:nvPr/>
        </p:nvGrpSpPr>
        <p:grpSpPr>
          <a:xfrm>
            <a:off x="8959353" y="4011567"/>
            <a:ext cx="2846480" cy="2453887"/>
            <a:chOff x="4001289" y="4011567"/>
            <a:chExt cx="3375712" cy="245388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60BDAD4-6D26-56B0-37F6-87CBF9AA8533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00A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CD2257-783B-A316-419B-AD5D3667ACFD}"/>
                </a:ext>
              </a:extLst>
            </p:cNvPr>
            <p:cNvSpPr txBox="1"/>
            <p:nvPr/>
          </p:nvSpPr>
          <p:spPr>
            <a:xfrm>
              <a:off x="4001289" y="4070756"/>
              <a:ext cx="33757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thời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gian</a:t>
              </a:r>
              <a:endParaRPr lang="en-US" sz="2600" b="1" dirty="0">
                <a:solidFill>
                  <a:srgbClr val="00A048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695477-B7F6-5603-D8B6-88ACEB9AE0C4}"/>
              </a:ext>
            </a:extLst>
          </p:cNvPr>
          <p:cNvSpPr txBox="1"/>
          <p:nvPr/>
        </p:nvSpPr>
        <p:spPr>
          <a:xfrm>
            <a:off x="710738" y="900658"/>
            <a:ext cx="10960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</a:rPr>
              <a:t>    </a:t>
            </a:r>
            <a:r>
              <a:rPr lang="en-US" sz="2800" dirty="0" err="1">
                <a:latin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thúc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tỏa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khắp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hè</a:t>
            </a:r>
            <a:r>
              <a:rPr lang="en-US" sz="2800" dirty="0">
                <a:latin typeface="Cambria" panose="02040503050406030204" pitchFamily="18" charset="0"/>
              </a:rPr>
              <a:t> gay </a:t>
            </a:r>
            <a:r>
              <a:rPr lang="en-US" sz="2800" dirty="0" err="1">
                <a:latin typeface="Cambria" panose="02040503050406030204" pitchFamily="18" charset="0"/>
              </a:rPr>
              <a:t>gắt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rượi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đuổi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rụng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xao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nô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đùa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quấn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    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vã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. Ai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                  ,                ,     </a:t>
            </a:r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quen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</a:rPr>
              <a:t>bắt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mới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en-US" sz="2400" dirty="0" err="1">
                <a:latin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</a:rPr>
              <a:t> Minh)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D1898-7717-EC11-0854-CB20F8A7E7B0}"/>
              </a:ext>
            </a:extLst>
          </p:cNvPr>
          <p:cNvSpPr txBox="1"/>
          <p:nvPr/>
        </p:nvSpPr>
        <p:spPr>
          <a:xfrm>
            <a:off x="1878677" y="315883"/>
            <a:ext cx="744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Xếp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in </a:t>
            </a:r>
            <a:r>
              <a:rPr lang="en-US" sz="3200" b="1" dirty="0" err="1">
                <a:latin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99D51-BDD4-CA45-CBB9-3B3414E2C128}"/>
              </a:ext>
            </a:extLst>
          </p:cNvPr>
          <p:cNvSpPr txBox="1"/>
          <p:nvPr/>
        </p:nvSpPr>
        <p:spPr>
          <a:xfrm>
            <a:off x="3259975" y="900658"/>
            <a:ext cx="64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75D2B-8090-F343-F147-C73466BD7904}"/>
              </a:ext>
            </a:extLst>
          </p:cNvPr>
          <p:cNvSpPr txBox="1"/>
          <p:nvPr/>
        </p:nvSpPr>
        <p:spPr>
          <a:xfrm>
            <a:off x="6112625" y="900658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B07B0-97B1-91FF-B9D9-C77BCCB81605}"/>
              </a:ext>
            </a:extLst>
          </p:cNvPr>
          <p:cNvSpPr txBox="1"/>
          <p:nvPr/>
        </p:nvSpPr>
        <p:spPr>
          <a:xfrm>
            <a:off x="2272365" y="1331992"/>
            <a:ext cx="10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23CC7-22AE-EFDB-B4CC-DF2A1F9E1CE4}"/>
              </a:ext>
            </a:extLst>
          </p:cNvPr>
          <p:cNvSpPr txBox="1"/>
          <p:nvPr/>
        </p:nvSpPr>
        <p:spPr>
          <a:xfrm>
            <a:off x="4856017" y="1319765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A4095-3170-036D-5540-5BA05D4CBDF2}"/>
              </a:ext>
            </a:extLst>
          </p:cNvPr>
          <p:cNvSpPr txBox="1"/>
          <p:nvPr/>
        </p:nvSpPr>
        <p:spPr>
          <a:xfrm>
            <a:off x="2929071" y="1760501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41AAC-FED3-3B0D-AE5E-8CD0E926086F}"/>
              </a:ext>
            </a:extLst>
          </p:cNvPr>
          <p:cNvSpPr txBox="1"/>
          <p:nvPr/>
        </p:nvSpPr>
        <p:spPr>
          <a:xfrm>
            <a:off x="725281" y="2178571"/>
            <a:ext cx="155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E9A12-F98B-A0D2-2D44-6626E1D7778E}"/>
              </a:ext>
            </a:extLst>
          </p:cNvPr>
          <p:cNvSpPr txBox="1"/>
          <p:nvPr/>
        </p:nvSpPr>
        <p:spPr>
          <a:xfrm>
            <a:off x="6631299" y="2178571"/>
            <a:ext cx="6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910F1-194F-1402-110B-53A1C20D27E5}"/>
              </a:ext>
            </a:extLst>
          </p:cNvPr>
          <p:cNvSpPr txBox="1"/>
          <p:nvPr/>
        </p:nvSpPr>
        <p:spPr>
          <a:xfrm>
            <a:off x="9341628" y="2178571"/>
            <a:ext cx="72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A40BD-3BA2-948B-2E75-F6364CDC3664}"/>
              </a:ext>
            </a:extLst>
          </p:cNvPr>
          <p:cNvSpPr txBox="1"/>
          <p:nvPr/>
        </p:nvSpPr>
        <p:spPr>
          <a:xfrm>
            <a:off x="8090101" y="2622140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4557BD-A1F2-E9CC-F1F1-8A9F2260BD08}"/>
              </a:ext>
            </a:extLst>
          </p:cNvPr>
          <p:cNvSpPr txBox="1"/>
          <p:nvPr/>
        </p:nvSpPr>
        <p:spPr>
          <a:xfrm>
            <a:off x="10021988" y="262216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10E3F-7A46-058A-09F7-EAF27EF28BE5}"/>
              </a:ext>
            </a:extLst>
          </p:cNvPr>
          <p:cNvSpPr txBox="1"/>
          <p:nvPr/>
        </p:nvSpPr>
        <p:spPr>
          <a:xfrm>
            <a:off x="710738" y="304228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224F8-7631-A807-7A71-321E92B87276}"/>
              </a:ext>
            </a:extLst>
          </p:cNvPr>
          <p:cNvSpPr txBox="1"/>
          <p:nvPr/>
        </p:nvSpPr>
        <p:spPr>
          <a:xfrm>
            <a:off x="8095018" y="2627058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47FDD0-2310-1FCC-3DFB-036FE60098B5}"/>
              </a:ext>
            </a:extLst>
          </p:cNvPr>
          <p:cNvSpPr txBox="1"/>
          <p:nvPr/>
        </p:nvSpPr>
        <p:spPr>
          <a:xfrm>
            <a:off x="10026905" y="2627084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C4CFA8-A8C4-1F23-7CA5-C627679DA699}"/>
              </a:ext>
            </a:extLst>
          </p:cNvPr>
          <p:cNvSpPr txBox="1"/>
          <p:nvPr/>
        </p:nvSpPr>
        <p:spPr>
          <a:xfrm>
            <a:off x="3013090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B7911B-3BB3-9E46-7618-5FAAE365E502}"/>
              </a:ext>
            </a:extLst>
          </p:cNvPr>
          <p:cNvSpPr txBox="1"/>
          <p:nvPr/>
        </p:nvSpPr>
        <p:spPr>
          <a:xfrm>
            <a:off x="3787764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3F8E06-4AF4-9B95-D581-A3CEEFFF393A}"/>
              </a:ext>
            </a:extLst>
          </p:cNvPr>
          <p:cNvSpPr txBox="1"/>
          <p:nvPr/>
        </p:nvSpPr>
        <p:spPr>
          <a:xfrm>
            <a:off x="6125915" y="3042286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11F3D-DC66-6168-447C-159C802147C0}"/>
              </a:ext>
            </a:extLst>
          </p:cNvPr>
          <p:cNvSpPr txBox="1"/>
          <p:nvPr/>
        </p:nvSpPr>
        <p:spPr>
          <a:xfrm>
            <a:off x="8864775" y="3033814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85C7769-D360-36D1-01D6-C4CCD66EE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262460" y="254914"/>
            <a:ext cx="721990" cy="7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4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50586 0.547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5144 0.547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44 0.5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9948 0.5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816 0.43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2162 0.342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6302 0.342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0312 0.41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58984 0.4145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2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73256 0.481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2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7539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2813 0.325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4623 0.25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7474 0.3201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5078 0.3881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42AFC0-9A48-4F17-B1E1-FB67AD504984}"/>
              </a:ext>
            </a:extLst>
          </p:cNvPr>
          <p:cNvSpPr txBox="1"/>
          <p:nvPr/>
        </p:nvSpPr>
        <p:spPr>
          <a:xfrm>
            <a:off x="1480590" y="76824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CAAB6-A73D-9100-CC2B-5EAF5552C7A6}"/>
              </a:ext>
            </a:extLst>
          </p:cNvPr>
          <p:cNvSpPr txBox="1"/>
          <p:nvPr/>
        </p:nvSpPr>
        <p:spPr>
          <a:xfrm>
            <a:off x="544640" y="1491154"/>
            <a:ext cx="7156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>
                <a:latin typeface="Cambria" panose="02040503050406030204" pitchFamily="18" charset="0"/>
              </a:rPr>
              <a:t>Cách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chơi</a:t>
            </a:r>
            <a:r>
              <a:rPr lang="en-US" sz="3300" dirty="0"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Tung </a:t>
            </a:r>
            <a:r>
              <a:rPr lang="en-US" sz="3300" dirty="0" err="1">
                <a:latin typeface="Cambria" panose="02040503050406030204" pitchFamily="18" charset="0"/>
              </a:rPr>
              <a:t>xúc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xắc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mấy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nào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2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thuộc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(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trùng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nêu</a:t>
            </a:r>
            <a:r>
              <a:rPr lang="en-US" sz="3300" dirty="0">
                <a:latin typeface="Cambria" panose="02040503050406030204" pitchFamily="18" charset="0"/>
              </a:rPr>
              <a:t>). </a:t>
            </a:r>
            <a:r>
              <a:rPr lang="en-US" sz="3300" dirty="0" err="1">
                <a:latin typeface="Cambria" panose="02040503050406030204" pitchFamily="18" charset="0"/>
              </a:rPr>
              <a:t>Nếu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lùi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Ai </a:t>
            </a: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đích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trước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người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thắng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3143748"/>
            <a:ext cx="4054764" cy="32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881C2-4790-AED7-AB05-A1BC984959A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2A59B-3C97-31F6-65BE-0BA353E6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1017442" y="458657"/>
            <a:ext cx="990159" cy="99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9B898-450D-0B2C-84F4-239047FC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3" y="1756479"/>
            <a:ext cx="11388693" cy="394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14353-3CB3-5D6A-5C89-61455AC6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40" y="2194560"/>
            <a:ext cx="1285114" cy="211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E4AEBD-B01E-9717-9EBC-58D2113E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943" y="1318562"/>
            <a:ext cx="1254806" cy="19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5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612</Words>
  <Application>Microsoft Office PowerPoint</Application>
  <PresentationFormat>Widescreen</PresentationFormat>
  <Paragraphs>65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SVN-Newton</vt:lpstr>
      <vt:lpstr>Cambria</vt:lpstr>
      <vt:lpstr>Vogue-ExtraBold</vt:lpstr>
      <vt:lpstr>Segoe Print</vt:lpstr>
      <vt:lpstr>#9Slide07 HoneyCream</vt:lpstr>
      <vt:lpstr>Times New Roman</vt:lpstr>
      <vt:lpstr>Calibri Light</vt:lpstr>
      <vt:lpstr>Arial</vt:lpstr>
      <vt:lpstr>Calibri</vt:lpstr>
      <vt:lpstr>Microsoft YaHei</vt:lpstr>
      <vt:lpstr>Microsoft YaHei</vt:lpstr>
      <vt:lpstr>SVN-Ready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KhanhHuyen;KHuyen</dc:creator>
  <cp:keywords>MNT;MANGNONTEAM</cp:keywords>
  <dc:description>MT50</dc:description>
  <cp:lastModifiedBy>Hai Yen</cp:lastModifiedBy>
  <cp:revision>11</cp:revision>
  <dcterms:created xsi:type="dcterms:W3CDTF">2023-06-16T08:43:46Z</dcterms:created>
  <dcterms:modified xsi:type="dcterms:W3CDTF">2023-08-24T02:07:13Z</dcterms:modified>
  <cp:category>MT50</cp:category>
  <cp:version>MT50</cp:version>
</cp:coreProperties>
</file>