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810" r:id="rId3"/>
  </p:sldMasterIdLst>
  <p:notesMasterIdLst>
    <p:notesMasterId r:id="rId18"/>
  </p:notesMasterIdLst>
  <p:sldIdLst>
    <p:sldId id="618" r:id="rId4"/>
    <p:sldId id="617" r:id="rId5"/>
    <p:sldId id="344" r:id="rId6"/>
    <p:sldId id="284" r:id="rId7"/>
    <p:sldId id="588" r:id="rId8"/>
    <p:sldId id="619" r:id="rId9"/>
    <p:sldId id="260" r:id="rId10"/>
    <p:sldId id="620" r:id="rId11"/>
    <p:sldId id="621" r:id="rId12"/>
    <p:sldId id="348" r:id="rId13"/>
    <p:sldId id="622" r:id="rId14"/>
    <p:sldId id="623" r:id="rId15"/>
    <p:sldId id="624" r:id="rId16"/>
    <p:sldId id="61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B13"/>
    <a:srgbClr val="73DEA6"/>
    <a:srgbClr val="009265"/>
    <a:srgbClr val="00AB77"/>
    <a:srgbClr val="004933"/>
    <a:srgbClr val="01AF6A"/>
    <a:srgbClr val="FFFFFF"/>
    <a:srgbClr val="9DD3C6"/>
    <a:srgbClr val="ECE8E5"/>
    <a:srgbClr val="1C3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https://www.youtube.com/watch?v=MVi79Q6pQws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6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96776" y="1482173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96776" y="2090460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45457" y="1482173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5457" y="2090460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994137" y="1482173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994137" y="2090460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803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506841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506841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55523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855523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204203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204203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2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772057" y="360511"/>
            <a:ext cx="2248931" cy="20984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14644" y="3683396"/>
            <a:ext cx="1754317" cy="20984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70020" y="360513"/>
            <a:ext cx="4523257" cy="6126785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475153" y="1927654"/>
            <a:ext cx="2842739" cy="28049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576487" y="3682312"/>
            <a:ext cx="2248931" cy="28049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936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848833" y="363482"/>
            <a:ext cx="10515600" cy="516230"/>
          </a:xfrm>
          <a:prstGeom prst="rect">
            <a:avLst/>
          </a:prstGeom>
        </p:spPr>
        <p:txBody>
          <a:bodyPr/>
          <a:lstStyle>
            <a:lvl1pPr algn="ctr">
              <a:defRPr sz="2400" b="1" i="0">
                <a:solidFill>
                  <a:srgbClr val="FFFFFF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791730" y="778217"/>
            <a:ext cx="8629807" cy="38593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None/>
              <a:defRPr sz="1050" b="0" i="0">
                <a:solidFill>
                  <a:srgbClr val="FFFFFF">
                    <a:alpha val="50000"/>
                  </a:srgb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0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66" y="2329543"/>
            <a:ext cx="2687535" cy="3584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42" y="2329543"/>
            <a:ext cx="2687535" cy="3584526"/>
          </a:xfrm>
          <a:prstGeom prst="rect">
            <a:avLst/>
          </a:prstGeom>
        </p:spPr>
      </p:pic>
      <p:sp>
        <p:nvSpPr>
          <p:cNvPr id="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094937" y="2730306"/>
            <a:ext cx="1822387" cy="243614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409231" y="2730306"/>
            <a:ext cx="1822387" cy="243614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229545" y="988561"/>
            <a:ext cx="4965853" cy="5869441"/>
            <a:chOff x="5847013" y="988559"/>
            <a:chExt cx="3730919" cy="5869441"/>
          </a:xfrm>
        </p:grpSpPr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6176018" y="4061459"/>
              <a:ext cx="2171433" cy="2421474"/>
            </a:xfrm>
            <a:custGeom>
              <a:avLst/>
              <a:gdLst>
                <a:gd name="T0" fmla="*/ 0 w 330"/>
                <a:gd name="T1" fmla="*/ 330 h 368"/>
                <a:gd name="T2" fmla="*/ 173 w 330"/>
                <a:gd name="T3" fmla="*/ 368 h 368"/>
                <a:gd name="T4" fmla="*/ 203 w 330"/>
                <a:gd name="T5" fmla="*/ 232 h 368"/>
                <a:gd name="T6" fmla="*/ 330 w 330"/>
                <a:gd name="T7" fmla="*/ 57 h 368"/>
                <a:gd name="T8" fmla="*/ 71 w 330"/>
                <a:gd name="T9" fmla="*/ 0 h 368"/>
                <a:gd name="T10" fmla="*/ 0 w 330"/>
                <a:gd name="T11" fmla="*/ 33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368">
                  <a:moveTo>
                    <a:pt x="0" y="330"/>
                  </a:moveTo>
                  <a:lnTo>
                    <a:pt x="173" y="368"/>
                  </a:lnTo>
                  <a:lnTo>
                    <a:pt x="203" y="232"/>
                  </a:lnTo>
                  <a:lnTo>
                    <a:pt x="330" y="57"/>
                  </a:lnTo>
                  <a:lnTo>
                    <a:pt x="71" y="0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6603726" y="4462847"/>
              <a:ext cx="572471" cy="980436"/>
            </a:xfrm>
            <a:custGeom>
              <a:avLst/>
              <a:gdLst>
                <a:gd name="T0" fmla="*/ 18 w 71"/>
                <a:gd name="T1" fmla="*/ 0 h 123"/>
                <a:gd name="T2" fmla="*/ 36 w 71"/>
                <a:gd name="T3" fmla="*/ 123 h 123"/>
                <a:gd name="T4" fmla="*/ 18 w 71"/>
                <a:gd name="T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123">
                  <a:moveTo>
                    <a:pt x="18" y="0"/>
                  </a:moveTo>
                  <a:cubicBezTo>
                    <a:pt x="39" y="33"/>
                    <a:pt x="71" y="84"/>
                    <a:pt x="36" y="123"/>
                  </a:cubicBezTo>
                  <a:cubicBezTo>
                    <a:pt x="20" y="111"/>
                    <a:pt x="0" y="47"/>
                    <a:pt x="1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6768227" y="988559"/>
              <a:ext cx="2809705" cy="3961215"/>
            </a:xfrm>
            <a:custGeom>
              <a:avLst/>
              <a:gdLst>
                <a:gd name="T0" fmla="*/ 73 w 352"/>
                <a:gd name="T1" fmla="*/ 0 h 496"/>
                <a:gd name="T2" fmla="*/ 279 w 352"/>
                <a:gd name="T3" fmla="*/ 0 h 496"/>
                <a:gd name="T4" fmla="*/ 352 w 352"/>
                <a:gd name="T5" fmla="*/ 52 h 496"/>
                <a:gd name="T6" fmla="*/ 352 w 352"/>
                <a:gd name="T7" fmla="*/ 444 h 496"/>
                <a:gd name="T8" fmla="*/ 279 w 352"/>
                <a:gd name="T9" fmla="*/ 496 h 496"/>
                <a:gd name="T10" fmla="*/ 73 w 352"/>
                <a:gd name="T11" fmla="*/ 496 h 496"/>
                <a:gd name="T12" fmla="*/ 0 w 352"/>
                <a:gd name="T13" fmla="*/ 444 h 496"/>
                <a:gd name="T14" fmla="*/ 0 w 352"/>
                <a:gd name="T15" fmla="*/ 52 h 496"/>
                <a:gd name="T16" fmla="*/ 73 w 352"/>
                <a:gd name="T17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" h="496">
                  <a:moveTo>
                    <a:pt x="73" y="0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319" y="0"/>
                    <a:pt x="352" y="24"/>
                    <a:pt x="352" y="52"/>
                  </a:cubicBezTo>
                  <a:cubicBezTo>
                    <a:pt x="352" y="444"/>
                    <a:pt x="352" y="444"/>
                    <a:pt x="352" y="444"/>
                  </a:cubicBezTo>
                  <a:cubicBezTo>
                    <a:pt x="352" y="473"/>
                    <a:pt x="319" y="496"/>
                    <a:pt x="279" y="496"/>
                  </a:cubicBezTo>
                  <a:cubicBezTo>
                    <a:pt x="73" y="496"/>
                    <a:pt x="73" y="496"/>
                    <a:pt x="73" y="496"/>
                  </a:cubicBezTo>
                  <a:cubicBezTo>
                    <a:pt x="33" y="496"/>
                    <a:pt x="0" y="473"/>
                    <a:pt x="0" y="4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4"/>
                    <a:pt x="3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6932731" y="1324141"/>
              <a:ext cx="2467539" cy="3257147"/>
            </a:xfrm>
            <a:custGeom>
              <a:avLst/>
              <a:gdLst>
                <a:gd name="T0" fmla="*/ 1 w 309"/>
                <a:gd name="T1" fmla="*/ 0 h 408"/>
                <a:gd name="T2" fmla="*/ 308 w 309"/>
                <a:gd name="T3" fmla="*/ 0 h 408"/>
                <a:gd name="T4" fmla="*/ 309 w 309"/>
                <a:gd name="T5" fmla="*/ 0 h 408"/>
                <a:gd name="T6" fmla="*/ 309 w 309"/>
                <a:gd name="T7" fmla="*/ 408 h 408"/>
                <a:gd name="T8" fmla="*/ 308 w 309"/>
                <a:gd name="T9" fmla="*/ 408 h 408"/>
                <a:gd name="T10" fmla="*/ 1 w 309"/>
                <a:gd name="T11" fmla="*/ 408 h 408"/>
                <a:gd name="T12" fmla="*/ 0 w 309"/>
                <a:gd name="T13" fmla="*/ 408 h 408"/>
                <a:gd name="T14" fmla="*/ 0 w 309"/>
                <a:gd name="T15" fmla="*/ 0 h 408"/>
                <a:gd name="T16" fmla="*/ 1 w 309"/>
                <a:gd name="T1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408">
                  <a:moveTo>
                    <a:pt x="1" y="0"/>
                  </a:moveTo>
                  <a:cubicBezTo>
                    <a:pt x="308" y="0"/>
                    <a:pt x="308" y="0"/>
                    <a:pt x="308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09" y="408"/>
                    <a:pt x="309" y="408"/>
                    <a:pt x="309" y="408"/>
                  </a:cubicBezTo>
                  <a:cubicBezTo>
                    <a:pt x="309" y="408"/>
                    <a:pt x="309" y="408"/>
                    <a:pt x="308" y="408"/>
                  </a:cubicBezTo>
                  <a:cubicBezTo>
                    <a:pt x="1" y="408"/>
                    <a:pt x="1" y="408"/>
                    <a:pt x="1" y="408"/>
                  </a:cubicBezTo>
                  <a:cubicBezTo>
                    <a:pt x="1" y="408"/>
                    <a:pt x="0" y="408"/>
                    <a:pt x="0" y="40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7834203" y="1087258"/>
              <a:ext cx="671170" cy="59223"/>
            </a:xfrm>
            <a:custGeom>
              <a:avLst/>
              <a:gdLst>
                <a:gd name="T0" fmla="*/ 4 w 84"/>
                <a:gd name="T1" fmla="*/ 0 h 8"/>
                <a:gd name="T2" fmla="*/ 80 w 84"/>
                <a:gd name="T3" fmla="*/ 0 h 8"/>
                <a:gd name="T4" fmla="*/ 84 w 84"/>
                <a:gd name="T5" fmla="*/ 4 h 8"/>
                <a:gd name="T6" fmla="*/ 84 w 84"/>
                <a:gd name="T7" fmla="*/ 4 h 8"/>
                <a:gd name="T8" fmla="*/ 80 w 84"/>
                <a:gd name="T9" fmla="*/ 8 h 8"/>
                <a:gd name="T10" fmla="*/ 4 w 84"/>
                <a:gd name="T11" fmla="*/ 8 h 8"/>
                <a:gd name="T12" fmla="*/ 0 w 84"/>
                <a:gd name="T13" fmla="*/ 4 h 8"/>
                <a:gd name="T14" fmla="*/ 0 w 84"/>
                <a:gd name="T15" fmla="*/ 4 h 8"/>
                <a:gd name="T16" fmla="*/ 4 w 8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8">
                  <a:moveTo>
                    <a:pt x="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6"/>
                    <a:pt x="82" y="8"/>
                    <a:pt x="8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9" name="Oval 22"/>
            <p:cNvSpPr>
              <a:spLocks noChangeArrowheads="1"/>
            </p:cNvSpPr>
            <p:nvPr/>
          </p:nvSpPr>
          <p:spPr bwMode="auto">
            <a:xfrm>
              <a:off x="8071087" y="4660250"/>
              <a:ext cx="203985" cy="20398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>
              <a:off x="5847013" y="5634103"/>
              <a:ext cx="1730568" cy="1223897"/>
            </a:xfrm>
            <a:custGeom>
              <a:avLst/>
              <a:gdLst>
                <a:gd name="T0" fmla="*/ 40 w 263"/>
                <a:gd name="T1" fmla="*/ 0 h 186"/>
                <a:gd name="T2" fmla="*/ 263 w 263"/>
                <a:gd name="T3" fmla="*/ 50 h 186"/>
                <a:gd name="T4" fmla="*/ 234 w 263"/>
                <a:gd name="T5" fmla="*/ 186 h 186"/>
                <a:gd name="T6" fmla="*/ 0 w 263"/>
                <a:gd name="T7" fmla="*/ 186 h 186"/>
                <a:gd name="T8" fmla="*/ 40 w 263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86">
                  <a:moveTo>
                    <a:pt x="40" y="0"/>
                  </a:moveTo>
                  <a:lnTo>
                    <a:pt x="263" y="50"/>
                  </a:lnTo>
                  <a:lnTo>
                    <a:pt x="234" y="186"/>
                  </a:lnTo>
                  <a:lnTo>
                    <a:pt x="0" y="18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6228659" y="3271848"/>
              <a:ext cx="736971" cy="2204333"/>
            </a:xfrm>
            <a:custGeom>
              <a:avLst/>
              <a:gdLst>
                <a:gd name="T0" fmla="*/ 16 w 92"/>
                <a:gd name="T1" fmla="*/ 263 h 276"/>
                <a:gd name="T2" fmla="*/ 40 w 92"/>
                <a:gd name="T3" fmla="*/ 276 h 276"/>
                <a:gd name="T4" fmla="*/ 45 w 92"/>
                <a:gd name="T5" fmla="*/ 240 h 276"/>
                <a:gd name="T6" fmla="*/ 84 w 92"/>
                <a:gd name="T7" fmla="*/ 57 h 276"/>
                <a:gd name="T8" fmla="*/ 45 w 92"/>
                <a:gd name="T9" fmla="*/ 0 h 276"/>
                <a:gd name="T10" fmla="*/ 4 w 92"/>
                <a:gd name="T11" fmla="*/ 194 h 276"/>
                <a:gd name="T12" fmla="*/ 16 w 92"/>
                <a:gd name="T13" fmla="*/ 26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76">
                  <a:moveTo>
                    <a:pt x="16" y="263"/>
                  </a:moveTo>
                  <a:cubicBezTo>
                    <a:pt x="40" y="276"/>
                    <a:pt x="40" y="276"/>
                    <a:pt x="40" y="276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92" y="20"/>
                    <a:pt x="69" y="7"/>
                    <a:pt x="45" y="0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0" y="212"/>
                    <a:pt x="1" y="254"/>
                    <a:pt x="16" y="26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6518183" y="3271848"/>
              <a:ext cx="138184" cy="342165"/>
            </a:xfrm>
            <a:custGeom>
              <a:avLst/>
              <a:gdLst>
                <a:gd name="T0" fmla="*/ 17 w 17"/>
                <a:gd name="T1" fmla="*/ 2 h 43"/>
                <a:gd name="T2" fmla="*/ 9 w 17"/>
                <a:gd name="T3" fmla="*/ 0 h 43"/>
                <a:gd name="T4" fmla="*/ 0 w 17"/>
                <a:gd name="T5" fmla="*/ 43 h 43"/>
                <a:gd name="T6" fmla="*/ 17 w 17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17" y="2"/>
                  </a:moveTo>
                  <a:cubicBezTo>
                    <a:pt x="15" y="1"/>
                    <a:pt x="12" y="0"/>
                    <a:pt x="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7" y="18"/>
                    <a:pt x="1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>
              <a:off x="6524765" y="4462847"/>
              <a:ext cx="506670" cy="1243639"/>
            </a:xfrm>
            <a:custGeom>
              <a:avLst/>
              <a:gdLst>
                <a:gd name="T0" fmla="*/ 28 w 63"/>
                <a:gd name="T1" fmla="*/ 0 h 156"/>
                <a:gd name="T2" fmla="*/ 50 w 63"/>
                <a:gd name="T3" fmla="*/ 114 h 156"/>
                <a:gd name="T4" fmla="*/ 28 w 63"/>
                <a:gd name="T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56">
                  <a:moveTo>
                    <a:pt x="28" y="0"/>
                  </a:moveTo>
                  <a:cubicBezTo>
                    <a:pt x="42" y="26"/>
                    <a:pt x="63" y="73"/>
                    <a:pt x="50" y="114"/>
                  </a:cubicBezTo>
                  <a:cubicBezTo>
                    <a:pt x="37" y="156"/>
                    <a:pt x="0" y="63"/>
                    <a:pt x="2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683394" y="1308474"/>
            <a:ext cx="3284293" cy="327281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01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2467596" y="1718633"/>
            <a:ext cx="7256808" cy="5139369"/>
            <a:chOff x="3369926" y="1718631"/>
            <a:chExt cx="5452148" cy="5139369"/>
          </a:xfrm>
        </p:grpSpPr>
        <p:sp>
          <p:nvSpPr>
            <p:cNvPr id="16" name="Freeform 83"/>
            <p:cNvSpPr>
              <a:spLocks/>
            </p:cNvSpPr>
            <p:nvPr/>
          </p:nvSpPr>
          <p:spPr bwMode="auto">
            <a:xfrm>
              <a:off x="6761420" y="3484906"/>
              <a:ext cx="2060654" cy="2410231"/>
            </a:xfrm>
            <a:custGeom>
              <a:avLst/>
              <a:gdLst>
                <a:gd name="T0" fmla="*/ 209 w 277"/>
                <a:gd name="T1" fmla="*/ 80 h 324"/>
                <a:gd name="T2" fmla="*/ 233 w 277"/>
                <a:gd name="T3" fmla="*/ 261 h 324"/>
                <a:gd name="T4" fmla="*/ 63 w 277"/>
                <a:gd name="T5" fmla="*/ 281 h 324"/>
                <a:gd name="T6" fmla="*/ 43 w 277"/>
                <a:gd name="T7" fmla="*/ 57 h 324"/>
                <a:gd name="T8" fmla="*/ 209 w 277"/>
                <a:gd name="T9" fmla="*/ 8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24">
                  <a:moveTo>
                    <a:pt x="209" y="80"/>
                  </a:moveTo>
                  <a:cubicBezTo>
                    <a:pt x="266" y="123"/>
                    <a:pt x="277" y="204"/>
                    <a:pt x="233" y="261"/>
                  </a:cubicBezTo>
                  <a:cubicBezTo>
                    <a:pt x="190" y="318"/>
                    <a:pt x="119" y="324"/>
                    <a:pt x="63" y="281"/>
                  </a:cubicBezTo>
                  <a:cubicBezTo>
                    <a:pt x="6" y="237"/>
                    <a:pt x="0" y="114"/>
                    <a:pt x="43" y="57"/>
                  </a:cubicBezTo>
                  <a:cubicBezTo>
                    <a:pt x="86" y="0"/>
                    <a:pt x="153" y="36"/>
                    <a:pt x="209" y="8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7" name="Freeform 84"/>
            <p:cNvSpPr>
              <a:spLocks/>
            </p:cNvSpPr>
            <p:nvPr/>
          </p:nvSpPr>
          <p:spPr bwMode="auto">
            <a:xfrm>
              <a:off x="3369926" y="3484906"/>
              <a:ext cx="2060654" cy="2410231"/>
            </a:xfrm>
            <a:custGeom>
              <a:avLst/>
              <a:gdLst>
                <a:gd name="T0" fmla="*/ 67 w 277"/>
                <a:gd name="T1" fmla="*/ 80 h 324"/>
                <a:gd name="T2" fmla="*/ 43 w 277"/>
                <a:gd name="T3" fmla="*/ 261 h 324"/>
                <a:gd name="T4" fmla="*/ 214 w 277"/>
                <a:gd name="T5" fmla="*/ 281 h 324"/>
                <a:gd name="T6" fmla="*/ 234 w 277"/>
                <a:gd name="T7" fmla="*/ 57 h 324"/>
                <a:gd name="T8" fmla="*/ 67 w 277"/>
                <a:gd name="T9" fmla="*/ 8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324">
                  <a:moveTo>
                    <a:pt x="67" y="80"/>
                  </a:moveTo>
                  <a:cubicBezTo>
                    <a:pt x="11" y="123"/>
                    <a:pt x="0" y="204"/>
                    <a:pt x="43" y="261"/>
                  </a:cubicBezTo>
                  <a:cubicBezTo>
                    <a:pt x="87" y="318"/>
                    <a:pt x="157" y="324"/>
                    <a:pt x="214" y="281"/>
                  </a:cubicBezTo>
                  <a:cubicBezTo>
                    <a:pt x="271" y="237"/>
                    <a:pt x="277" y="114"/>
                    <a:pt x="234" y="57"/>
                  </a:cubicBezTo>
                  <a:cubicBezTo>
                    <a:pt x="190" y="0"/>
                    <a:pt x="124" y="36"/>
                    <a:pt x="67" y="8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8" name="Freeform 85"/>
            <p:cNvSpPr>
              <a:spLocks/>
            </p:cNvSpPr>
            <p:nvPr/>
          </p:nvSpPr>
          <p:spPr bwMode="auto">
            <a:xfrm>
              <a:off x="3921887" y="1718631"/>
              <a:ext cx="4329826" cy="3078715"/>
            </a:xfrm>
            <a:custGeom>
              <a:avLst/>
              <a:gdLst>
                <a:gd name="T0" fmla="*/ 35 w 582"/>
                <a:gd name="T1" fmla="*/ 0 h 413"/>
                <a:gd name="T2" fmla="*/ 547 w 582"/>
                <a:gd name="T3" fmla="*/ 0 h 413"/>
                <a:gd name="T4" fmla="*/ 582 w 582"/>
                <a:gd name="T5" fmla="*/ 35 h 413"/>
                <a:gd name="T6" fmla="*/ 582 w 582"/>
                <a:gd name="T7" fmla="*/ 378 h 413"/>
                <a:gd name="T8" fmla="*/ 547 w 582"/>
                <a:gd name="T9" fmla="*/ 413 h 413"/>
                <a:gd name="T10" fmla="*/ 35 w 582"/>
                <a:gd name="T11" fmla="*/ 413 h 413"/>
                <a:gd name="T12" fmla="*/ 0 w 582"/>
                <a:gd name="T13" fmla="*/ 378 h 413"/>
                <a:gd name="T14" fmla="*/ 0 w 582"/>
                <a:gd name="T15" fmla="*/ 35 h 413"/>
                <a:gd name="T16" fmla="*/ 35 w 582"/>
                <a:gd name="T17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2" h="413">
                  <a:moveTo>
                    <a:pt x="35" y="0"/>
                  </a:moveTo>
                  <a:cubicBezTo>
                    <a:pt x="547" y="0"/>
                    <a:pt x="547" y="0"/>
                    <a:pt x="547" y="0"/>
                  </a:cubicBezTo>
                  <a:cubicBezTo>
                    <a:pt x="566" y="0"/>
                    <a:pt x="582" y="16"/>
                    <a:pt x="582" y="35"/>
                  </a:cubicBezTo>
                  <a:cubicBezTo>
                    <a:pt x="582" y="378"/>
                    <a:pt x="582" y="378"/>
                    <a:pt x="582" y="378"/>
                  </a:cubicBezTo>
                  <a:cubicBezTo>
                    <a:pt x="582" y="397"/>
                    <a:pt x="566" y="413"/>
                    <a:pt x="547" y="413"/>
                  </a:cubicBezTo>
                  <a:cubicBezTo>
                    <a:pt x="35" y="413"/>
                    <a:pt x="35" y="413"/>
                    <a:pt x="35" y="413"/>
                  </a:cubicBezTo>
                  <a:cubicBezTo>
                    <a:pt x="16" y="413"/>
                    <a:pt x="0" y="397"/>
                    <a:pt x="0" y="37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0" name="Freeform 87"/>
            <p:cNvSpPr>
              <a:spLocks/>
            </p:cNvSpPr>
            <p:nvPr/>
          </p:nvSpPr>
          <p:spPr bwMode="auto">
            <a:xfrm>
              <a:off x="4013882" y="2896148"/>
              <a:ext cx="67464" cy="729817"/>
            </a:xfrm>
            <a:custGeom>
              <a:avLst/>
              <a:gdLst>
                <a:gd name="T0" fmla="*/ 0 w 9"/>
                <a:gd name="T1" fmla="*/ 94 h 98"/>
                <a:gd name="T2" fmla="*/ 0 w 9"/>
                <a:gd name="T3" fmla="*/ 4 h 98"/>
                <a:gd name="T4" fmla="*/ 5 w 9"/>
                <a:gd name="T5" fmla="*/ 0 h 98"/>
                <a:gd name="T6" fmla="*/ 5 w 9"/>
                <a:gd name="T7" fmla="*/ 0 h 98"/>
                <a:gd name="T8" fmla="*/ 9 w 9"/>
                <a:gd name="T9" fmla="*/ 4 h 98"/>
                <a:gd name="T10" fmla="*/ 9 w 9"/>
                <a:gd name="T11" fmla="*/ 94 h 98"/>
                <a:gd name="T12" fmla="*/ 5 w 9"/>
                <a:gd name="T13" fmla="*/ 98 h 98"/>
                <a:gd name="T14" fmla="*/ 5 w 9"/>
                <a:gd name="T15" fmla="*/ 98 h 98"/>
                <a:gd name="T16" fmla="*/ 0 w 9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8">
                  <a:moveTo>
                    <a:pt x="0" y="9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6"/>
                    <a:pt x="7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96"/>
                    <a:pt x="0" y="9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1" name="Oval 88"/>
            <p:cNvSpPr>
              <a:spLocks noChangeArrowheads="1"/>
            </p:cNvSpPr>
            <p:nvPr/>
          </p:nvSpPr>
          <p:spPr bwMode="auto">
            <a:xfrm>
              <a:off x="7932802" y="3147594"/>
              <a:ext cx="214653" cy="2269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2" name="Freeform 89"/>
            <p:cNvSpPr>
              <a:spLocks/>
            </p:cNvSpPr>
            <p:nvPr/>
          </p:nvSpPr>
          <p:spPr bwMode="auto">
            <a:xfrm>
              <a:off x="3590710" y="5134654"/>
              <a:ext cx="1502562" cy="1723346"/>
            </a:xfrm>
            <a:custGeom>
              <a:avLst/>
              <a:gdLst>
                <a:gd name="T0" fmla="*/ 37 w 245"/>
                <a:gd name="T1" fmla="*/ 0 h 281"/>
                <a:gd name="T2" fmla="*/ 0 w 245"/>
                <a:gd name="T3" fmla="*/ 281 h 281"/>
                <a:gd name="T4" fmla="*/ 215 w 245"/>
                <a:gd name="T5" fmla="*/ 281 h 281"/>
                <a:gd name="T6" fmla="*/ 245 w 245"/>
                <a:gd name="T7" fmla="*/ 41 h 281"/>
                <a:gd name="T8" fmla="*/ 37 w 245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1">
                  <a:moveTo>
                    <a:pt x="37" y="0"/>
                  </a:moveTo>
                  <a:lnTo>
                    <a:pt x="0" y="281"/>
                  </a:lnTo>
                  <a:lnTo>
                    <a:pt x="215" y="281"/>
                  </a:lnTo>
                  <a:lnTo>
                    <a:pt x="245" y="4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3" name="Freeform 90"/>
            <p:cNvSpPr>
              <a:spLocks/>
            </p:cNvSpPr>
            <p:nvPr/>
          </p:nvSpPr>
          <p:spPr bwMode="auto">
            <a:xfrm>
              <a:off x="3468052" y="5821538"/>
              <a:ext cx="1662017" cy="1036462"/>
            </a:xfrm>
            <a:custGeom>
              <a:avLst/>
              <a:gdLst>
                <a:gd name="T0" fmla="*/ 20 w 271"/>
                <a:gd name="T1" fmla="*/ 0 h 169"/>
                <a:gd name="T2" fmla="*/ 0 w 271"/>
                <a:gd name="T3" fmla="*/ 169 h 169"/>
                <a:gd name="T4" fmla="*/ 256 w 271"/>
                <a:gd name="T5" fmla="*/ 169 h 169"/>
                <a:gd name="T6" fmla="*/ 271 w 271"/>
                <a:gd name="T7" fmla="*/ 38 h 169"/>
                <a:gd name="T8" fmla="*/ 20 w 271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169">
                  <a:moveTo>
                    <a:pt x="20" y="0"/>
                  </a:moveTo>
                  <a:lnTo>
                    <a:pt x="0" y="169"/>
                  </a:lnTo>
                  <a:lnTo>
                    <a:pt x="256" y="169"/>
                  </a:lnTo>
                  <a:lnTo>
                    <a:pt x="271" y="3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4" name="Freeform 91"/>
            <p:cNvSpPr>
              <a:spLocks/>
            </p:cNvSpPr>
            <p:nvPr/>
          </p:nvSpPr>
          <p:spPr bwMode="auto">
            <a:xfrm>
              <a:off x="3547782" y="4613359"/>
              <a:ext cx="1189782" cy="962867"/>
            </a:xfrm>
            <a:custGeom>
              <a:avLst/>
              <a:gdLst>
                <a:gd name="T0" fmla="*/ 42 w 160"/>
                <a:gd name="T1" fmla="*/ 2 h 129"/>
                <a:gd name="T2" fmla="*/ 18 w 160"/>
                <a:gd name="T3" fmla="*/ 73 h 129"/>
                <a:gd name="T4" fmla="*/ 108 w 160"/>
                <a:gd name="T5" fmla="*/ 127 h 129"/>
                <a:gd name="T6" fmla="*/ 142 w 160"/>
                <a:gd name="T7" fmla="*/ 61 h 129"/>
                <a:gd name="T8" fmla="*/ 42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42" y="2"/>
                  </a:moveTo>
                  <a:cubicBezTo>
                    <a:pt x="6" y="4"/>
                    <a:pt x="0" y="38"/>
                    <a:pt x="18" y="73"/>
                  </a:cubicBezTo>
                  <a:cubicBezTo>
                    <a:pt x="36" y="107"/>
                    <a:pt x="72" y="129"/>
                    <a:pt x="108" y="127"/>
                  </a:cubicBezTo>
                  <a:cubicBezTo>
                    <a:pt x="145" y="125"/>
                    <a:pt x="160" y="96"/>
                    <a:pt x="142" y="61"/>
                  </a:cubicBezTo>
                  <a:cubicBezTo>
                    <a:pt x="123" y="27"/>
                    <a:pt x="79" y="0"/>
                    <a:pt x="42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5" name="Freeform 92"/>
            <p:cNvSpPr>
              <a:spLocks/>
            </p:cNvSpPr>
            <p:nvPr/>
          </p:nvSpPr>
          <p:spPr bwMode="auto">
            <a:xfrm>
              <a:off x="3517116" y="3460374"/>
              <a:ext cx="527429" cy="1478030"/>
            </a:xfrm>
            <a:custGeom>
              <a:avLst/>
              <a:gdLst>
                <a:gd name="T0" fmla="*/ 33 w 71"/>
                <a:gd name="T1" fmla="*/ 1 h 198"/>
                <a:gd name="T2" fmla="*/ 23 w 71"/>
                <a:gd name="T3" fmla="*/ 15 h 198"/>
                <a:gd name="T4" fmla="*/ 2 w 71"/>
                <a:gd name="T5" fmla="*/ 159 h 198"/>
                <a:gd name="T6" fmla="*/ 22 w 71"/>
                <a:gd name="T7" fmla="*/ 196 h 198"/>
                <a:gd name="T8" fmla="*/ 22 w 71"/>
                <a:gd name="T9" fmla="*/ 196 h 198"/>
                <a:gd name="T10" fmla="*/ 52 w 71"/>
                <a:gd name="T11" fmla="*/ 174 h 198"/>
                <a:gd name="T12" fmla="*/ 68 w 71"/>
                <a:gd name="T13" fmla="*/ 46 h 198"/>
                <a:gd name="T14" fmla="*/ 33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3" y="1"/>
                  </a:moveTo>
                  <a:cubicBezTo>
                    <a:pt x="25" y="0"/>
                    <a:pt x="23" y="7"/>
                    <a:pt x="23" y="15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0" y="173"/>
                    <a:pt x="9" y="194"/>
                    <a:pt x="22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35" y="198"/>
                    <a:pt x="50" y="188"/>
                    <a:pt x="52" y="174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1" y="25"/>
                    <a:pt x="49" y="3"/>
                    <a:pt x="33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6" name="Freeform 93"/>
            <p:cNvSpPr>
              <a:spLocks/>
            </p:cNvSpPr>
            <p:nvPr/>
          </p:nvSpPr>
          <p:spPr bwMode="auto">
            <a:xfrm>
              <a:off x="3486453" y="3460374"/>
              <a:ext cx="484501" cy="1551625"/>
            </a:xfrm>
            <a:custGeom>
              <a:avLst/>
              <a:gdLst>
                <a:gd name="T0" fmla="*/ 37 w 65"/>
                <a:gd name="T1" fmla="*/ 1 h 208"/>
                <a:gd name="T2" fmla="*/ 22 w 65"/>
                <a:gd name="T3" fmla="*/ 12 h 208"/>
                <a:gd name="T4" fmla="*/ 1 w 65"/>
                <a:gd name="T5" fmla="*/ 174 h 208"/>
                <a:gd name="T6" fmla="*/ 19 w 65"/>
                <a:gd name="T7" fmla="*/ 206 h 208"/>
                <a:gd name="T8" fmla="*/ 19 w 65"/>
                <a:gd name="T9" fmla="*/ 206 h 208"/>
                <a:gd name="T10" fmla="*/ 46 w 65"/>
                <a:gd name="T11" fmla="*/ 187 h 208"/>
                <a:gd name="T12" fmla="*/ 63 w 65"/>
                <a:gd name="T13" fmla="*/ 40 h 208"/>
                <a:gd name="T14" fmla="*/ 37 w 65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08">
                  <a:moveTo>
                    <a:pt x="37" y="1"/>
                  </a:moveTo>
                  <a:cubicBezTo>
                    <a:pt x="30" y="0"/>
                    <a:pt x="23" y="5"/>
                    <a:pt x="22" y="12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6"/>
                    <a:pt x="7" y="205"/>
                    <a:pt x="19" y="206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31" y="208"/>
                    <a:pt x="45" y="199"/>
                    <a:pt x="46" y="187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5" y="21"/>
                    <a:pt x="51" y="3"/>
                    <a:pt x="37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7" name="Freeform 94"/>
            <p:cNvSpPr>
              <a:spLocks/>
            </p:cNvSpPr>
            <p:nvPr/>
          </p:nvSpPr>
          <p:spPr bwMode="auto">
            <a:xfrm>
              <a:off x="3510985" y="4625625"/>
              <a:ext cx="1128453" cy="1042593"/>
            </a:xfrm>
            <a:custGeom>
              <a:avLst/>
              <a:gdLst>
                <a:gd name="T0" fmla="*/ 44 w 152"/>
                <a:gd name="T1" fmla="*/ 3 h 140"/>
                <a:gd name="T2" fmla="*/ 18 w 152"/>
                <a:gd name="T3" fmla="*/ 76 h 140"/>
                <a:gd name="T4" fmla="*/ 108 w 152"/>
                <a:gd name="T5" fmla="*/ 136 h 140"/>
                <a:gd name="T6" fmla="*/ 134 w 152"/>
                <a:gd name="T7" fmla="*/ 63 h 140"/>
                <a:gd name="T8" fmla="*/ 44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44" y="3"/>
                  </a:moveTo>
                  <a:cubicBezTo>
                    <a:pt x="12" y="7"/>
                    <a:pt x="0" y="40"/>
                    <a:pt x="18" y="76"/>
                  </a:cubicBezTo>
                  <a:cubicBezTo>
                    <a:pt x="36" y="113"/>
                    <a:pt x="76" y="140"/>
                    <a:pt x="108" y="136"/>
                  </a:cubicBezTo>
                  <a:cubicBezTo>
                    <a:pt x="140" y="133"/>
                    <a:pt x="152" y="100"/>
                    <a:pt x="134" y="63"/>
                  </a:cubicBezTo>
                  <a:cubicBezTo>
                    <a:pt x="116" y="27"/>
                    <a:pt x="76" y="0"/>
                    <a:pt x="44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8" name="Freeform 95"/>
            <p:cNvSpPr>
              <a:spLocks/>
            </p:cNvSpPr>
            <p:nvPr/>
          </p:nvSpPr>
          <p:spPr bwMode="auto">
            <a:xfrm>
              <a:off x="3621377" y="3491037"/>
              <a:ext cx="183987" cy="306645"/>
            </a:xfrm>
            <a:custGeom>
              <a:avLst/>
              <a:gdLst>
                <a:gd name="T0" fmla="*/ 8 w 25"/>
                <a:gd name="T1" fmla="*/ 0 h 41"/>
                <a:gd name="T2" fmla="*/ 4 w 25"/>
                <a:gd name="T3" fmla="*/ 8 h 41"/>
                <a:gd name="T4" fmla="*/ 0 w 25"/>
                <a:gd name="T5" fmla="*/ 41 h 41"/>
                <a:gd name="T6" fmla="*/ 23 w 25"/>
                <a:gd name="T7" fmla="*/ 36 h 41"/>
                <a:gd name="T8" fmla="*/ 8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8" y="0"/>
                  </a:moveTo>
                  <a:cubicBezTo>
                    <a:pt x="6" y="2"/>
                    <a:pt x="5" y="5"/>
                    <a:pt x="4" y="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40"/>
                    <a:pt x="15" y="39"/>
                    <a:pt x="23" y="36"/>
                  </a:cubicBezTo>
                  <a:cubicBezTo>
                    <a:pt x="25" y="22"/>
                    <a:pt x="23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9" name="Freeform 96"/>
            <p:cNvSpPr>
              <a:spLocks/>
            </p:cNvSpPr>
            <p:nvPr/>
          </p:nvSpPr>
          <p:spPr bwMode="auto">
            <a:xfrm>
              <a:off x="7098728" y="5134654"/>
              <a:ext cx="1496427" cy="1723346"/>
            </a:xfrm>
            <a:custGeom>
              <a:avLst/>
              <a:gdLst>
                <a:gd name="T0" fmla="*/ 209 w 244"/>
                <a:gd name="T1" fmla="*/ 0 h 281"/>
                <a:gd name="T2" fmla="*/ 244 w 244"/>
                <a:gd name="T3" fmla="*/ 281 h 281"/>
                <a:gd name="T4" fmla="*/ 30 w 244"/>
                <a:gd name="T5" fmla="*/ 281 h 281"/>
                <a:gd name="T6" fmla="*/ 0 w 244"/>
                <a:gd name="T7" fmla="*/ 41 h 281"/>
                <a:gd name="T8" fmla="*/ 209 w 244"/>
                <a:gd name="T9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81">
                  <a:moveTo>
                    <a:pt x="209" y="0"/>
                  </a:moveTo>
                  <a:lnTo>
                    <a:pt x="244" y="281"/>
                  </a:lnTo>
                  <a:lnTo>
                    <a:pt x="30" y="281"/>
                  </a:lnTo>
                  <a:lnTo>
                    <a:pt x="0" y="4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0" name="Freeform 97"/>
            <p:cNvSpPr>
              <a:spLocks/>
            </p:cNvSpPr>
            <p:nvPr/>
          </p:nvSpPr>
          <p:spPr bwMode="auto">
            <a:xfrm>
              <a:off x="7061930" y="5821538"/>
              <a:ext cx="1655882" cy="1036462"/>
            </a:xfrm>
            <a:custGeom>
              <a:avLst/>
              <a:gdLst>
                <a:gd name="T0" fmla="*/ 250 w 270"/>
                <a:gd name="T1" fmla="*/ 0 h 169"/>
                <a:gd name="T2" fmla="*/ 270 w 270"/>
                <a:gd name="T3" fmla="*/ 169 h 169"/>
                <a:gd name="T4" fmla="*/ 16 w 270"/>
                <a:gd name="T5" fmla="*/ 169 h 169"/>
                <a:gd name="T6" fmla="*/ 0 w 270"/>
                <a:gd name="T7" fmla="*/ 38 h 169"/>
                <a:gd name="T8" fmla="*/ 250 w 270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69">
                  <a:moveTo>
                    <a:pt x="250" y="0"/>
                  </a:moveTo>
                  <a:lnTo>
                    <a:pt x="270" y="169"/>
                  </a:lnTo>
                  <a:lnTo>
                    <a:pt x="16" y="169"/>
                  </a:lnTo>
                  <a:lnTo>
                    <a:pt x="0" y="38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1" name="Freeform 98"/>
            <p:cNvSpPr>
              <a:spLocks/>
            </p:cNvSpPr>
            <p:nvPr/>
          </p:nvSpPr>
          <p:spPr bwMode="auto">
            <a:xfrm>
              <a:off x="7454436" y="4613359"/>
              <a:ext cx="1189782" cy="962867"/>
            </a:xfrm>
            <a:custGeom>
              <a:avLst/>
              <a:gdLst>
                <a:gd name="T0" fmla="*/ 117 w 160"/>
                <a:gd name="T1" fmla="*/ 2 h 129"/>
                <a:gd name="T2" fmla="*/ 142 w 160"/>
                <a:gd name="T3" fmla="*/ 73 h 129"/>
                <a:gd name="T4" fmla="*/ 51 w 160"/>
                <a:gd name="T5" fmla="*/ 127 h 129"/>
                <a:gd name="T6" fmla="*/ 18 w 160"/>
                <a:gd name="T7" fmla="*/ 61 h 129"/>
                <a:gd name="T8" fmla="*/ 117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117" y="2"/>
                  </a:moveTo>
                  <a:cubicBezTo>
                    <a:pt x="154" y="4"/>
                    <a:pt x="160" y="38"/>
                    <a:pt x="142" y="73"/>
                  </a:cubicBezTo>
                  <a:cubicBezTo>
                    <a:pt x="123" y="107"/>
                    <a:pt x="88" y="129"/>
                    <a:pt x="51" y="127"/>
                  </a:cubicBezTo>
                  <a:cubicBezTo>
                    <a:pt x="15" y="125"/>
                    <a:pt x="0" y="96"/>
                    <a:pt x="18" y="61"/>
                  </a:cubicBezTo>
                  <a:cubicBezTo>
                    <a:pt x="36" y="27"/>
                    <a:pt x="81" y="0"/>
                    <a:pt x="117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2" name="Freeform 99"/>
            <p:cNvSpPr>
              <a:spLocks/>
            </p:cNvSpPr>
            <p:nvPr/>
          </p:nvSpPr>
          <p:spPr bwMode="auto">
            <a:xfrm>
              <a:off x="8147455" y="3460374"/>
              <a:ext cx="527429" cy="1478030"/>
            </a:xfrm>
            <a:custGeom>
              <a:avLst/>
              <a:gdLst>
                <a:gd name="T0" fmla="*/ 38 w 71"/>
                <a:gd name="T1" fmla="*/ 1 h 198"/>
                <a:gd name="T2" fmla="*/ 48 w 71"/>
                <a:gd name="T3" fmla="*/ 15 h 198"/>
                <a:gd name="T4" fmla="*/ 69 w 71"/>
                <a:gd name="T5" fmla="*/ 159 h 198"/>
                <a:gd name="T6" fmla="*/ 49 w 71"/>
                <a:gd name="T7" fmla="*/ 196 h 198"/>
                <a:gd name="T8" fmla="*/ 49 w 71"/>
                <a:gd name="T9" fmla="*/ 196 h 198"/>
                <a:gd name="T10" fmla="*/ 19 w 71"/>
                <a:gd name="T11" fmla="*/ 174 h 198"/>
                <a:gd name="T12" fmla="*/ 2 w 71"/>
                <a:gd name="T13" fmla="*/ 46 h 198"/>
                <a:gd name="T14" fmla="*/ 38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8" y="1"/>
                  </a:moveTo>
                  <a:cubicBezTo>
                    <a:pt x="46" y="0"/>
                    <a:pt x="47" y="7"/>
                    <a:pt x="48" y="15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1" y="173"/>
                    <a:pt x="62" y="194"/>
                    <a:pt x="49" y="196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35" y="198"/>
                    <a:pt x="20" y="188"/>
                    <a:pt x="19" y="174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25"/>
                    <a:pt x="22" y="3"/>
                    <a:pt x="38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3" name="Freeform 100"/>
            <p:cNvSpPr>
              <a:spLocks/>
            </p:cNvSpPr>
            <p:nvPr/>
          </p:nvSpPr>
          <p:spPr bwMode="auto">
            <a:xfrm>
              <a:off x="8214915" y="3460374"/>
              <a:ext cx="490632" cy="1551625"/>
            </a:xfrm>
            <a:custGeom>
              <a:avLst/>
              <a:gdLst>
                <a:gd name="T0" fmla="*/ 29 w 66"/>
                <a:gd name="T1" fmla="*/ 1 h 208"/>
                <a:gd name="T2" fmla="*/ 43 w 66"/>
                <a:gd name="T3" fmla="*/ 12 h 208"/>
                <a:gd name="T4" fmla="*/ 65 w 66"/>
                <a:gd name="T5" fmla="*/ 174 h 208"/>
                <a:gd name="T6" fmla="*/ 46 w 66"/>
                <a:gd name="T7" fmla="*/ 206 h 208"/>
                <a:gd name="T8" fmla="*/ 46 w 66"/>
                <a:gd name="T9" fmla="*/ 206 h 208"/>
                <a:gd name="T10" fmla="*/ 20 w 66"/>
                <a:gd name="T11" fmla="*/ 187 h 208"/>
                <a:gd name="T12" fmla="*/ 3 w 66"/>
                <a:gd name="T13" fmla="*/ 40 h 208"/>
                <a:gd name="T14" fmla="*/ 29 w 66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208">
                  <a:moveTo>
                    <a:pt x="29" y="1"/>
                  </a:moveTo>
                  <a:cubicBezTo>
                    <a:pt x="36" y="0"/>
                    <a:pt x="42" y="5"/>
                    <a:pt x="43" y="12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6" y="186"/>
                    <a:pt x="58" y="205"/>
                    <a:pt x="46" y="206"/>
                  </a:cubicBezTo>
                  <a:cubicBezTo>
                    <a:pt x="46" y="206"/>
                    <a:pt x="46" y="206"/>
                    <a:pt x="46" y="206"/>
                  </a:cubicBezTo>
                  <a:cubicBezTo>
                    <a:pt x="35" y="208"/>
                    <a:pt x="21" y="199"/>
                    <a:pt x="20" y="187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21"/>
                    <a:pt x="15" y="3"/>
                    <a:pt x="29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4" name="Freeform 101"/>
            <p:cNvSpPr>
              <a:spLocks/>
            </p:cNvSpPr>
            <p:nvPr/>
          </p:nvSpPr>
          <p:spPr bwMode="auto">
            <a:xfrm>
              <a:off x="7552562" y="4625625"/>
              <a:ext cx="1128453" cy="1042593"/>
            </a:xfrm>
            <a:custGeom>
              <a:avLst/>
              <a:gdLst>
                <a:gd name="T0" fmla="*/ 108 w 152"/>
                <a:gd name="T1" fmla="*/ 3 h 140"/>
                <a:gd name="T2" fmla="*/ 134 w 152"/>
                <a:gd name="T3" fmla="*/ 76 h 140"/>
                <a:gd name="T4" fmla="*/ 44 w 152"/>
                <a:gd name="T5" fmla="*/ 136 h 140"/>
                <a:gd name="T6" fmla="*/ 18 w 152"/>
                <a:gd name="T7" fmla="*/ 63 h 140"/>
                <a:gd name="T8" fmla="*/ 108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08" y="3"/>
                  </a:moveTo>
                  <a:cubicBezTo>
                    <a:pt x="140" y="7"/>
                    <a:pt x="152" y="40"/>
                    <a:pt x="134" y="76"/>
                  </a:cubicBezTo>
                  <a:cubicBezTo>
                    <a:pt x="116" y="113"/>
                    <a:pt x="76" y="140"/>
                    <a:pt x="44" y="136"/>
                  </a:cubicBezTo>
                  <a:cubicBezTo>
                    <a:pt x="12" y="133"/>
                    <a:pt x="0" y="100"/>
                    <a:pt x="18" y="63"/>
                  </a:cubicBezTo>
                  <a:cubicBezTo>
                    <a:pt x="36" y="27"/>
                    <a:pt x="76" y="0"/>
                    <a:pt x="108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35" name="Freeform 102"/>
            <p:cNvSpPr>
              <a:spLocks/>
            </p:cNvSpPr>
            <p:nvPr/>
          </p:nvSpPr>
          <p:spPr bwMode="auto">
            <a:xfrm>
              <a:off x="8386636" y="3491037"/>
              <a:ext cx="183987" cy="306645"/>
            </a:xfrm>
            <a:custGeom>
              <a:avLst/>
              <a:gdLst>
                <a:gd name="T0" fmla="*/ 16 w 25"/>
                <a:gd name="T1" fmla="*/ 0 h 41"/>
                <a:gd name="T2" fmla="*/ 20 w 25"/>
                <a:gd name="T3" fmla="*/ 8 h 41"/>
                <a:gd name="T4" fmla="*/ 25 w 25"/>
                <a:gd name="T5" fmla="*/ 41 h 41"/>
                <a:gd name="T6" fmla="*/ 2 w 25"/>
                <a:gd name="T7" fmla="*/ 36 h 41"/>
                <a:gd name="T8" fmla="*/ 16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16" y="0"/>
                  </a:moveTo>
                  <a:cubicBezTo>
                    <a:pt x="18" y="2"/>
                    <a:pt x="20" y="5"/>
                    <a:pt x="20" y="8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6" y="40"/>
                    <a:pt x="10" y="39"/>
                    <a:pt x="2" y="36"/>
                  </a:cubicBezTo>
                  <a:cubicBezTo>
                    <a:pt x="0" y="22"/>
                    <a:pt x="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676071" y="1889572"/>
            <a:ext cx="4759952" cy="2736055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4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5611235" y="1142798"/>
            <a:ext cx="4860895" cy="5715202"/>
            <a:chOff x="6215650" y="1142798"/>
            <a:chExt cx="3652061" cy="5715202"/>
          </a:xfrm>
        </p:grpSpPr>
        <p:sp>
          <p:nvSpPr>
            <p:cNvPr id="4" name="Freeform 42"/>
            <p:cNvSpPr>
              <a:spLocks/>
            </p:cNvSpPr>
            <p:nvPr userDrawn="1"/>
          </p:nvSpPr>
          <p:spPr bwMode="auto">
            <a:xfrm>
              <a:off x="6856147" y="3353742"/>
              <a:ext cx="2167835" cy="2297168"/>
            </a:xfrm>
            <a:custGeom>
              <a:avLst/>
              <a:gdLst>
                <a:gd name="T0" fmla="*/ 0 w 352"/>
                <a:gd name="T1" fmla="*/ 321 h 373"/>
                <a:gd name="T2" fmla="*/ 170 w 352"/>
                <a:gd name="T3" fmla="*/ 373 h 373"/>
                <a:gd name="T4" fmla="*/ 211 w 352"/>
                <a:gd name="T5" fmla="*/ 240 h 373"/>
                <a:gd name="T6" fmla="*/ 352 w 352"/>
                <a:gd name="T7" fmla="*/ 77 h 373"/>
                <a:gd name="T8" fmla="*/ 100 w 352"/>
                <a:gd name="T9" fmla="*/ 0 h 373"/>
                <a:gd name="T10" fmla="*/ 0 w 352"/>
                <a:gd name="T11" fmla="*/ 321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373">
                  <a:moveTo>
                    <a:pt x="0" y="321"/>
                  </a:moveTo>
                  <a:lnTo>
                    <a:pt x="170" y="373"/>
                  </a:lnTo>
                  <a:lnTo>
                    <a:pt x="211" y="240"/>
                  </a:lnTo>
                  <a:lnTo>
                    <a:pt x="352" y="77"/>
                  </a:lnTo>
                  <a:lnTo>
                    <a:pt x="100" y="0"/>
                  </a:lnTo>
                  <a:lnTo>
                    <a:pt x="0" y="3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5" name="Freeform 43"/>
            <p:cNvSpPr>
              <a:spLocks/>
            </p:cNvSpPr>
            <p:nvPr userDrawn="1"/>
          </p:nvSpPr>
          <p:spPr bwMode="auto">
            <a:xfrm>
              <a:off x="7582864" y="3587769"/>
              <a:ext cx="1976920" cy="1705940"/>
            </a:xfrm>
            <a:custGeom>
              <a:avLst/>
              <a:gdLst>
                <a:gd name="T0" fmla="*/ 256 w 265"/>
                <a:gd name="T1" fmla="*/ 13 h 228"/>
                <a:gd name="T2" fmla="*/ 256 w 265"/>
                <a:gd name="T3" fmla="*/ 13 h 228"/>
                <a:gd name="T4" fmla="*/ 252 w 265"/>
                <a:gd name="T5" fmla="*/ 51 h 228"/>
                <a:gd name="T6" fmla="*/ 46 w 265"/>
                <a:gd name="T7" fmla="*/ 219 h 228"/>
                <a:gd name="T8" fmla="*/ 9 w 265"/>
                <a:gd name="T9" fmla="*/ 215 h 228"/>
                <a:gd name="T10" fmla="*/ 9 w 265"/>
                <a:gd name="T11" fmla="*/ 215 h 228"/>
                <a:gd name="T12" fmla="*/ 13 w 265"/>
                <a:gd name="T13" fmla="*/ 178 h 228"/>
                <a:gd name="T14" fmla="*/ 219 w 265"/>
                <a:gd name="T15" fmla="*/ 9 h 228"/>
                <a:gd name="T16" fmla="*/ 256 w 265"/>
                <a:gd name="T17" fmla="*/ 1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5" h="228">
                  <a:moveTo>
                    <a:pt x="256" y="13"/>
                  </a:moveTo>
                  <a:cubicBezTo>
                    <a:pt x="256" y="13"/>
                    <a:pt x="256" y="13"/>
                    <a:pt x="256" y="13"/>
                  </a:cubicBezTo>
                  <a:cubicBezTo>
                    <a:pt x="265" y="25"/>
                    <a:pt x="263" y="41"/>
                    <a:pt x="252" y="51"/>
                  </a:cubicBezTo>
                  <a:cubicBezTo>
                    <a:pt x="46" y="219"/>
                    <a:pt x="46" y="219"/>
                    <a:pt x="46" y="219"/>
                  </a:cubicBezTo>
                  <a:cubicBezTo>
                    <a:pt x="35" y="228"/>
                    <a:pt x="18" y="226"/>
                    <a:pt x="9" y="215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0" y="203"/>
                    <a:pt x="2" y="187"/>
                    <a:pt x="13" y="178"/>
                  </a:cubicBezTo>
                  <a:cubicBezTo>
                    <a:pt x="219" y="9"/>
                    <a:pt x="219" y="9"/>
                    <a:pt x="219" y="9"/>
                  </a:cubicBezTo>
                  <a:cubicBezTo>
                    <a:pt x="230" y="0"/>
                    <a:pt x="247" y="2"/>
                    <a:pt x="256" y="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6" name="Freeform 44"/>
            <p:cNvSpPr>
              <a:spLocks/>
            </p:cNvSpPr>
            <p:nvPr userDrawn="1"/>
          </p:nvSpPr>
          <p:spPr bwMode="auto">
            <a:xfrm>
              <a:off x="7933904" y="2202081"/>
              <a:ext cx="1933807" cy="1656671"/>
            </a:xfrm>
            <a:custGeom>
              <a:avLst/>
              <a:gdLst>
                <a:gd name="T0" fmla="*/ 250 w 259"/>
                <a:gd name="T1" fmla="*/ 13 h 222"/>
                <a:gd name="T2" fmla="*/ 250 w 259"/>
                <a:gd name="T3" fmla="*/ 13 h 222"/>
                <a:gd name="T4" fmla="*/ 245 w 259"/>
                <a:gd name="T5" fmla="*/ 50 h 222"/>
                <a:gd name="T6" fmla="*/ 47 w 259"/>
                <a:gd name="T7" fmla="*/ 212 h 222"/>
                <a:gd name="T8" fmla="*/ 9 w 259"/>
                <a:gd name="T9" fmla="*/ 208 h 222"/>
                <a:gd name="T10" fmla="*/ 9 w 259"/>
                <a:gd name="T11" fmla="*/ 208 h 222"/>
                <a:gd name="T12" fmla="*/ 14 w 259"/>
                <a:gd name="T13" fmla="*/ 171 h 222"/>
                <a:gd name="T14" fmla="*/ 212 w 259"/>
                <a:gd name="T15" fmla="*/ 9 h 222"/>
                <a:gd name="T16" fmla="*/ 250 w 259"/>
                <a:gd name="T17" fmla="*/ 1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222">
                  <a:moveTo>
                    <a:pt x="250" y="13"/>
                  </a:moveTo>
                  <a:cubicBezTo>
                    <a:pt x="250" y="13"/>
                    <a:pt x="250" y="13"/>
                    <a:pt x="250" y="13"/>
                  </a:cubicBezTo>
                  <a:cubicBezTo>
                    <a:pt x="259" y="24"/>
                    <a:pt x="257" y="41"/>
                    <a:pt x="245" y="50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35" y="222"/>
                    <a:pt x="19" y="219"/>
                    <a:pt x="9" y="208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0" y="197"/>
                    <a:pt x="2" y="180"/>
                    <a:pt x="14" y="171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24" y="0"/>
                    <a:pt x="241" y="2"/>
                    <a:pt x="250" y="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7" name="Freeform 45"/>
            <p:cNvSpPr>
              <a:spLocks/>
            </p:cNvSpPr>
            <p:nvPr userDrawn="1"/>
          </p:nvSpPr>
          <p:spPr bwMode="auto">
            <a:xfrm>
              <a:off x="7619816" y="1142798"/>
              <a:ext cx="1884538" cy="3713652"/>
            </a:xfrm>
            <a:custGeom>
              <a:avLst/>
              <a:gdLst>
                <a:gd name="T0" fmla="*/ 52 w 252"/>
                <a:gd name="T1" fmla="*/ 0 h 496"/>
                <a:gd name="T2" fmla="*/ 200 w 252"/>
                <a:gd name="T3" fmla="*/ 0 h 496"/>
                <a:gd name="T4" fmla="*/ 252 w 252"/>
                <a:gd name="T5" fmla="*/ 52 h 496"/>
                <a:gd name="T6" fmla="*/ 252 w 252"/>
                <a:gd name="T7" fmla="*/ 444 h 496"/>
                <a:gd name="T8" fmla="*/ 200 w 252"/>
                <a:gd name="T9" fmla="*/ 496 h 496"/>
                <a:gd name="T10" fmla="*/ 52 w 252"/>
                <a:gd name="T11" fmla="*/ 496 h 496"/>
                <a:gd name="T12" fmla="*/ 0 w 252"/>
                <a:gd name="T13" fmla="*/ 444 h 496"/>
                <a:gd name="T14" fmla="*/ 0 w 252"/>
                <a:gd name="T15" fmla="*/ 52 h 496"/>
                <a:gd name="T16" fmla="*/ 52 w 252"/>
                <a:gd name="T17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496">
                  <a:moveTo>
                    <a:pt x="52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228" y="0"/>
                    <a:pt x="252" y="23"/>
                    <a:pt x="252" y="52"/>
                  </a:cubicBezTo>
                  <a:cubicBezTo>
                    <a:pt x="252" y="444"/>
                    <a:pt x="252" y="444"/>
                    <a:pt x="252" y="444"/>
                  </a:cubicBezTo>
                  <a:cubicBezTo>
                    <a:pt x="252" y="472"/>
                    <a:pt x="228" y="496"/>
                    <a:pt x="200" y="496"/>
                  </a:cubicBezTo>
                  <a:cubicBezTo>
                    <a:pt x="52" y="496"/>
                    <a:pt x="52" y="496"/>
                    <a:pt x="52" y="496"/>
                  </a:cubicBezTo>
                  <a:cubicBezTo>
                    <a:pt x="23" y="496"/>
                    <a:pt x="0" y="472"/>
                    <a:pt x="0" y="4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9" name="Freeform 47"/>
            <p:cNvSpPr>
              <a:spLocks/>
            </p:cNvSpPr>
            <p:nvPr userDrawn="1"/>
          </p:nvSpPr>
          <p:spPr bwMode="auto">
            <a:xfrm>
              <a:off x="8247995" y="1235175"/>
              <a:ext cx="628179" cy="55430"/>
            </a:xfrm>
            <a:custGeom>
              <a:avLst/>
              <a:gdLst>
                <a:gd name="T0" fmla="*/ 4 w 84"/>
                <a:gd name="T1" fmla="*/ 0 h 7"/>
                <a:gd name="T2" fmla="*/ 80 w 84"/>
                <a:gd name="T3" fmla="*/ 0 h 7"/>
                <a:gd name="T4" fmla="*/ 84 w 84"/>
                <a:gd name="T5" fmla="*/ 4 h 7"/>
                <a:gd name="T6" fmla="*/ 84 w 84"/>
                <a:gd name="T7" fmla="*/ 4 h 7"/>
                <a:gd name="T8" fmla="*/ 80 w 84"/>
                <a:gd name="T9" fmla="*/ 7 h 7"/>
                <a:gd name="T10" fmla="*/ 4 w 84"/>
                <a:gd name="T11" fmla="*/ 7 h 7"/>
                <a:gd name="T12" fmla="*/ 0 w 84"/>
                <a:gd name="T13" fmla="*/ 4 h 7"/>
                <a:gd name="T14" fmla="*/ 0 w 84"/>
                <a:gd name="T15" fmla="*/ 4 h 7"/>
                <a:gd name="T16" fmla="*/ 4 w 8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7">
                  <a:moveTo>
                    <a:pt x="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6"/>
                    <a:pt x="82" y="7"/>
                    <a:pt x="8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0" name="Oval 48"/>
            <p:cNvSpPr>
              <a:spLocks noChangeArrowheads="1"/>
            </p:cNvSpPr>
            <p:nvPr userDrawn="1"/>
          </p:nvSpPr>
          <p:spPr bwMode="auto">
            <a:xfrm>
              <a:off x="8463545" y="4579310"/>
              <a:ext cx="184759" cy="1909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3" name="Freeform 51"/>
            <p:cNvSpPr>
              <a:spLocks/>
            </p:cNvSpPr>
            <p:nvPr userDrawn="1"/>
          </p:nvSpPr>
          <p:spPr bwMode="auto">
            <a:xfrm>
              <a:off x="6215650" y="5004253"/>
              <a:ext cx="1921490" cy="1853747"/>
            </a:xfrm>
            <a:custGeom>
              <a:avLst/>
              <a:gdLst>
                <a:gd name="T0" fmla="*/ 93 w 312"/>
                <a:gd name="T1" fmla="*/ 0 h 301"/>
                <a:gd name="T2" fmla="*/ 312 w 312"/>
                <a:gd name="T3" fmla="*/ 67 h 301"/>
                <a:gd name="T4" fmla="*/ 240 w 312"/>
                <a:gd name="T5" fmla="*/ 301 h 301"/>
                <a:gd name="T6" fmla="*/ 0 w 312"/>
                <a:gd name="T7" fmla="*/ 301 h 301"/>
                <a:gd name="T8" fmla="*/ 93 w 312"/>
                <a:gd name="T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301">
                  <a:moveTo>
                    <a:pt x="93" y="0"/>
                  </a:moveTo>
                  <a:lnTo>
                    <a:pt x="312" y="67"/>
                  </a:lnTo>
                  <a:lnTo>
                    <a:pt x="240" y="301"/>
                  </a:lnTo>
                  <a:lnTo>
                    <a:pt x="0" y="30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14" name="Freeform 52"/>
            <p:cNvSpPr>
              <a:spLocks/>
            </p:cNvSpPr>
            <p:nvPr userDrawn="1"/>
          </p:nvSpPr>
          <p:spPr bwMode="auto">
            <a:xfrm>
              <a:off x="7034745" y="2627024"/>
              <a:ext cx="726717" cy="1964603"/>
            </a:xfrm>
            <a:custGeom>
              <a:avLst/>
              <a:gdLst>
                <a:gd name="T0" fmla="*/ 27 w 97"/>
                <a:gd name="T1" fmla="*/ 257 h 263"/>
                <a:gd name="T2" fmla="*/ 45 w 97"/>
                <a:gd name="T3" fmla="*/ 263 h 263"/>
                <a:gd name="T4" fmla="*/ 50 w 97"/>
                <a:gd name="T5" fmla="*/ 240 h 263"/>
                <a:gd name="T6" fmla="*/ 89 w 97"/>
                <a:gd name="T7" fmla="*/ 58 h 263"/>
                <a:gd name="T8" fmla="*/ 50 w 97"/>
                <a:gd name="T9" fmla="*/ 0 h 263"/>
                <a:gd name="T10" fmla="*/ 4 w 97"/>
                <a:gd name="T11" fmla="*/ 215 h 263"/>
                <a:gd name="T12" fmla="*/ 27 w 97"/>
                <a:gd name="T13" fmla="*/ 25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63">
                  <a:moveTo>
                    <a:pt x="27" y="257"/>
                  </a:moveTo>
                  <a:cubicBezTo>
                    <a:pt x="45" y="263"/>
                    <a:pt x="45" y="263"/>
                    <a:pt x="45" y="263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97" y="20"/>
                    <a:pt x="74" y="7"/>
                    <a:pt x="50" y="0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33"/>
                    <a:pt x="10" y="252"/>
                    <a:pt x="27" y="2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  <p:sp>
          <p:nvSpPr>
            <p:cNvPr id="20" name="Freeform 58"/>
            <p:cNvSpPr>
              <a:spLocks/>
            </p:cNvSpPr>
            <p:nvPr userDrawn="1"/>
          </p:nvSpPr>
          <p:spPr bwMode="auto">
            <a:xfrm>
              <a:off x="7342676" y="2627024"/>
              <a:ext cx="129333" cy="320248"/>
            </a:xfrm>
            <a:custGeom>
              <a:avLst/>
              <a:gdLst>
                <a:gd name="T0" fmla="*/ 17 w 17"/>
                <a:gd name="T1" fmla="*/ 3 h 43"/>
                <a:gd name="T2" fmla="*/ 9 w 17"/>
                <a:gd name="T3" fmla="*/ 0 h 43"/>
                <a:gd name="T4" fmla="*/ 0 w 17"/>
                <a:gd name="T5" fmla="*/ 43 h 43"/>
                <a:gd name="T6" fmla="*/ 17 w 17"/>
                <a:gd name="T7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17" y="3"/>
                  </a:moveTo>
                  <a:cubicBezTo>
                    <a:pt x="15" y="2"/>
                    <a:pt x="12" y="1"/>
                    <a:pt x="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3"/>
                    <a:pt x="17" y="19"/>
                    <a:pt x="1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仓耳玄三M W05" panose="02020400000000000000" pitchFamily="18" charset="-122"/>
              </a:endParaRPr>
            </a:p>
          </p:txBody>
        </p:sp>
      </p:grpSp>
      <p:sp>
        <p:nvSpPr>
          <p:cNvPr id="26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7693306" y="1438410"/>
            <a:ext cx="2065677" cy="3054681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4181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541829" y="2452499"/>
            <a:ext cx="5192748" cy="245381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5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5442072" y="1709038"/>
            <a:ext cx="6109368" cy="2745113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4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25" y="2013857"/>
            <a:ext cx="6568219" cy="3959426"/>
          </a:xfrm>
          <a:prstGeom prst="rect">
            <a:avLst/>
          </a:prstGeom>
        </p:spPr>
      </p:pic>
      <p:sp>
        <p:nvSpPr>
          <p:cNvPr id="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597004" y="2382373"/>
            <a:ext cx="4997136" cy="2817650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6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19" y="1948543"/>
            <a:ext cx="2442715" cy="3239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76" y="1948543"/>
            <a:ext cx="2442715" cy="3239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33" y="1948543"/>
            <a:ext cx="2442715" cy="3239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89" y="1948543"/>
            <a:ext cx="2442715" cy="3239708"/>
          </a:xfrm>
          <a:prstGeom prst="rect">
            <a:avLst/>
          </a:prstGeom>
        </p:spPr>
      </p:pic>
      <p:sp>
        <p:nvSpPr>
          <p:cNvPr id="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791730" y="2303631"/>
            <a:ext cx="1693151" cy="222521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127158" y="2303631"/>
            <a:ext cx="1693151" cy="222521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450227" y="2303631"/>
            <a:ext cx="1693151" cy="222521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8773297" y="2303631"/>
            <a:ext cx="1693151" cy="222521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316820" y="5188252"/>
            <a:ext cx="2703715" cy="288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en-US" dirty="0"/>
              <a:t>Sample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39231" y="5188252"/>
            <a:ext cx="2703715" cy="288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en-US" dirty="0"/>
              <a:t>Sample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961641" y="5188252"/>
            <a:ext cx="2703715" cy="288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en-US" dirty="0"/>
              <a:t>Sample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8284053" y="5188252"/>
            <a:ext cx="2703715" cy="288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latin typeface="Source Sans Pro Semibold" charset="0"/>
                <a:ea typeface="Source Sans Pro Semibold" charset="0"/>
                <a:cs typeface="Source Sans Pro Semibold" charset="0"/>
              </a:defRPr>
            </a:lvl1pPr>
          </a:lstStyle>
          <a:p>
            <a:pPr lvl="0"/>
            <a:r>
              <a:rPr lang="en-US" dirty="0"/>
              <a:t>Sample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3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5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5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5000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5000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3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4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4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5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6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5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5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5000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50000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3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4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4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5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2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5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5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6" grpId="0" build="p">
            <p:tmplLst>
              <p:tmpl lvl="1">
                <p:tnLst>
                  <p:par>
                    <p:cTn presetID="2" presetClass="entr" presetSubtype="4" decel="50000" fill="hold" nodeType="withEffect">
                      <p:stCondLst>
                        <p:cond delay="2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000" fill="hold"/>
                            <p:tgtEl>
                              <p:spTgt spid="16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000" fill="hold"/>
                            <p:tgtEl>
                              <p:spTgt spid="16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12192000" cy="4349579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2174789" y="2689416"/>
            <a:ext cx="1464905" cy="1925245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5363549" y="2689416"/>
            <a:ext cx="1464905" cy="1925245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20" hasCustomPrompt="1"/>
          </p:nvPr>
        </p:nvSpPr>
        <p:spPr>
          <a:xfrm>
            <a:off x="8552308" y="2689416"/>
            <a:ext cx="1464905" cy="1925245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39461" y="369601"/>
            <a:ext cx="6082367" cy="507731"/>
          </a:xfrm>
          <a:prstGeom prst="rect">
            <a:avLst/>
          </a:prstGeom>
        </p:spPr>
        <p:txBody>
          <a:bodyPr/>
          <a:lstStyle>
            <a:lvl1pPr>
              <a:defRPr sz="2100" b="1" i="0">
                <a:solidFill>
                  <a:srgbClr val="FFFFFF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66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  <p:bldP spid="18" grpId="0" animBg="1"/>
      <p:bldP spid="19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43248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latinLnBrk="1" hangingPunct="1"/>
            <a:endParaRPr lang="en-US" sz="2400">
              <a:ea typeface="굴림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31" y="1948543"/>
            <a:ext cx="2686987" cy="358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90" y="1948543"/>
            <a:ext cx="2686987" cy="3581400"/>
          </a:xfrm>
          <a:prstGeom prst="rect">
            <a:avLst/>
          </a:prstGeom>
        </p:spPr>
      </p:pic>
      <p:sp>
        <p:nvSpPr>
          <p:cNvPr id="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869505" y="2344700"/>
            <a:ext cx="1862465" cy="2447738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367965" y="2344700"/>
            <a:ext cx="1862465" cy="2447738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Title 8"/>
          <p:cNvSpPr>
            <a:spLocks noGrp="1"/>
          </p:cNvSpPr>
          <p:nvPr>
            <p:ph type="title"/>
          </p:nvPr>
        </p:nvSpPr>
        <p:spPr>
          <a:xfrm>
            <a:off x="1739461" y="369601"/>
            <a:ext cx="6082367" cy="507731"/>
          </a:xfrm>
          <a:prstGeom prst="rect">
            <a:avLst/>
          </a:prstGeom>
        </p:spPr>
        <p:txBody>
          <a:bodyPr/>
          <a:lstStyle>
            <a:lvl1pPr>
              <a:defRPr sz="2100" b="1" i="0">
                <a:solidFill>
                  <a:srgbClr val="FFFFFF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1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</p:bldLst>
      </p:timing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03" y="1926772"/>
            <a:ext cx="2955684" cy="4310743"/>
          </a:xfrm>
          <a:prstGeom prst="rect">
            <a:avLst/>
          </a:prstGeom>
        </p:spPr>
      </p:pic>
      <p:sp>
        <p:nvSpPr>
          <p:cNvPr id="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937917" y="2416337"/>
            <a:ext cx="2048712" cy="2961763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5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2889750" y="2014216"/>
            <a:ext cx="5305476" cy="280626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333341" y="2273533"/>
            <a:ext cx="2532103" cy="2617123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8806246" y="3564897"/>
            <a:ext cx="991764" cy="1448466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478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21" y="1894114"/>
            <a:ext cx="3251251" cy="4763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69" y="1894114"/>
            <a:ext cx="3251251" cy="4763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19" y="1894114"/>
            <a:ext cx="3251251" cy="4763180"/>
          </a:xfrm>
          <a:prstGeom prst="rect">
            <a:avLst/>
          </a:prstGeom>
        </p:spPr>
      </p:pic>
      <p:sp>
        <p:nvSpPr>
          <p:cNvPr id="1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668119" y="2423734"/>
            <a:ext cx="2221829" cy="3254845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2423734"/>
            <a:ext cx="2221829" cy="3254845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132058" y="2423734"/>
            <a:ext cx="2221829" cy="3254845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95" y="131488"/>
            <a:ext cx="3251919" cy="4306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69" y="2830284"/>
            <a:ext cx="3251251" cy="4305980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877652" y="605779"/>
            <a:ext cx="2221829" cy="2958950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3311908"/>
            <a:ext cx="2221829" cy="2958950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5635276" y="2410721"/>
            <a:ext cx="3251251" cy="4317792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 rot="20700000">
            <a:off x="6048971" y="2898251"/>
            <a:ext cx="2221829" cy="2958950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432623" y="-182062"/>
            <a:ext cx="3251251" cy="4317792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3"/>
          </p:nvPr>
        </p:nvSpPr>
        <p:spPr>
          <a:xfrm rot="20700000">
            <a:off x="7846318" y="305468"/>
            <a:ext cx="2221829" cy="2958950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823320" y="3757608"/>
            <a:ext cx="3251251" cy="4317792"/>
          </a:xfrm>
          <a:prstGeom prst="rect">
            <a:avLst/>
          </a:prstGeom>
        </p:spPr>
      </p:pic>
      <p:sp>
        <p:nvSpPr>
          <p:cNvPr id="11" name="Picture Placeholder 12"/>
          <p:cNvSpPr>
            <a:spLocks noGrp="1"/>
          </p:cNvSpPr>
          <p:nvPr>
            <p:ph type="pic" sz="quarter" idx="14"/>
          </p:nvPr>
        </p:nvSpPr>
        <p:spPr>
          <a:xfrm rot="20700000">
            <a:off x="9224658" y="4245138"/>
            <a:ext cx="2221829" cy="2958950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07" y="1785257"/>
            <a:ext cx="10058400" cy="4278589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90692" y="2004002"/>
            <a:ext cx="6314347" cy="2967168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4" y="1219201"/>
            <a:ext cx="6982691" cy="4844143"/>
          </a:xfrm>
          <a:prstGeom prst="rect">
            <a:avLst/>
          </a:prstGeom>
        </p:spPr>
      </p:pic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89547" y="1548467"/>
            <a:ext cx="6079568" cy="2753227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02" y="1415143"/>
            <a:ext cx="4176215" cy="4450588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485461" y="1807503"/>
            <a:ext cx="3286940" cy="3273121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26" y="1999408"/>
            <a:ext cx="8069847" cy="4306189"/>
          </a:xfrm>
          <a:prstGeom prst="rect">
            <a:avLst/>
          </a:prstGeom>
        </p:spPr>
      </p:pic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18388" y="2261867"/>
            <a:ext cx="6040529" cy="3369397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36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371790"/>
            <a:ext cx="11448423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3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2"/>
            <a:ext cx="114484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93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1"/>
            <a:ext cx="11448423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441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6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7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315687"/>
            <a:ext cx="11820211" cy="6165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92193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4443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36691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825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283029"/>
            <a:ext cx="11820211" cy="6198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1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293915"/>
            <a:ext cx="11820211" cy="618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0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05499" y="224936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802711" y="224936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99921" y="224936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597131" y="224936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6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39460" y="2531914"/>
            <a:ext cx="2743200" cy="2061006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892567" y="2531914"/>
            <a:ext cx="2743200" cy="2061006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45672" y="2531914"/>
            <a:ext cx="2743200" cy="2061006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8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17590" y="1993545"/>
            <a:ext cx="2854412" cy="2870910"/>
          </a:xfrm>
          <a:prstGeom prst="heptagon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091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0E617D-07D9-484F-B1A8-5F24DF996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E0924A-ED4D-4857-952D-0294A6A8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DD270-333D-46B4-8AAD-1B29DC2C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73659-E66D-4BE5-B7DA-DA9428CC3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FB2CEE-056A-4C6A-BEF5-213DEB50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963244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BAFB1B-92A7-47BA-829B-F43103E8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5E796-9410-441B-BADE-69DEF9A6F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5189AD-4454-48E1-BA6E-77514291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EAD88-5FB5-4EA0-8E06-FB2A4526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4796AF-06EF-47D5-A6DD-B6A5482B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0141-C1F7-4BDE-9DAE-D1AD4DC15FC9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3363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F8870-EF3E-4D74-AF7E-466BAC1E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9DC429-808D-4A5E-994C-D018511F5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D2D95-117E-4927-813B-E5BC93FB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A867C3-5B83-481B-870B-6EEB7474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1E6A2D-17FE-4209-ADDF-17B00567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403802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FC54D-0E99-45D2-A31F-071EC5B1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A53519-1DF6-4A14-B56C-DCBAEF6DC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FE60AF-D88D-472E-941A-10E956B2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1F2358-266D-4C7E-9289-C0AD4BD1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CEAF63-4121-47C8-8AE6-9731DE2C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30CACA-8442-48AD-B623-F3B77AB3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034495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BAE3F-ADC2-4983-A3A2-750E5C9B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BDC42B-F378-46F3-8B81-B307819C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CB807C-7E10-4698-B447-A4C11AA23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A8925F-F3F3-4649-9358-22CC1E10A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4B81E47-E7BB-4EB1-98AB-ADBBEA497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872B3D-549D-4257-9CE9-AEB56876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8521A4E-E0AE-4DE5-8614-15EBA317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B06D67-DD6E-4384-A857-E2F327CB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54629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283029"/>
            <a:ext cx="11448423" cy="61981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28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0951C-8917-4AF8-9219-8F67AA7F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800596-6B55-40C4-9553-AF40F953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8AAAF2-4DC5-4F07-987F-A6632636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AC9774-4C62-47A9-B895-936BAFF8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090021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2490CF-6B6C-4310-A98A-8C887360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55910F-92C5-4645-887E-D03CC091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DAE112D-C11E-4CEB-B5D1-0F78E276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184659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DF124-B522-4855-A696-8DA10080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48111F-5218-4491-9910-90816EA87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0ADCA7-EFAB-4938-AD3C-973836F69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0F77AB-6671-4FDC-9A57-9E79C5141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790B9A0-A481-4E3A-8242-F290FB89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283A8-1C3E-40F4-B52A-19AFEF04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7747979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115DE-E45E-478D-84BA-BC75B3FC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6DA7F4-9377-4186-9644-B74A2658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767730-02CC-4084-8849-EB459A6BA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D65FFC-911D-49F5-8828-15E9329F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0B513C-B0DB-4DC0-9AD8-8C2027D6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CB813A-3A31-4FE5-8887-7B0EF233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0032434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1E341-B395-4E01-A340-13365E61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71D04B-0A93-4ECC-B659-D1808C0E6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A64331-491A-45FD-9565-45444F30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FDDF2B-FAF9-42D2-8FD8-50E7616F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14A5CA-8264-404F-9F04-D9038451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8530867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BF03CC-3012-47F2-A437-99022826B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9BF472-C0CD-4AAA-A476-97AD82723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F1BB8-190A-4C36-B9C0-0D257038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80E78-3646-44B0-90A0-030D3C1D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56774A-287C-4F90-85D0-E2682D11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F3DC3-2699-4BF7-8D22-835BB079F19D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4334925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657229" y="195322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132997" y="195322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91944" y="195322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067711" y="195322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543479" y="195322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657229" y="342900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32997" y="342900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591944" y="342900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067711" y="342900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543479" y="3429000"/>
            <a:ext cx="1223963" cy="122396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pPr lvl="0"/>
            <a:endParaRPr noProof="0" dirty="0">
              <a:sym typeface="Open Sans"/>
            </a:endParaRPr>
          </a:p>
        </p:txBody>
      </p:sp>
      <p:sp>
        <p:nvSpPr>
          <p:cNvPr id="12" name="Номер слайда">
            <a:extLst>
              <a:ext uri="{FF2B5EF4-FFF2-40B4-BE49-F238E27FC236}">
                <a16:creationId xmlns:a16="http://schemas.microsoft.com/office/drawing/2014/main" xmlns="" id="{495FCB80-B863-4C65-BC60-AAA1D0EBB252}"/>
              </a:ext>
            </a:extLst>
          </p:cNvPr>
          <p:cNvSpPr txBox="1">
            <a:spLocks noGrp="1" noChangeArrowheads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B011A-0DD7-4B1B-8926-2B0F32B2695A}" type="slidenum">
              <a:rPr lang="zh-CN" altLang="zh-CN" smtClean="0"/>
              <a:pPr/>
              <a:t>‹#›</a:t>
            </a:fld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2699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283029"/>
            <a:ext cx="11454713" cy="6204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01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969494" y="3507835"/>
            <a:ext cx="3065903" cy="2476444"/>
          </a:xfrm>
          <a:custGeom>
            <a:avLst/>
            <a:gdLst>
              <a:gd name="connsiteX0" fmla="*/ 11437594 w 11437594"/>
              <a:gd name="connsiteY0" fmla="*/ 2430718 h 5726865"/>
              <a:gd name="connsiteX1" fmla="*/ 11020966 w 11437594"/>
              <a:gd name="connsiteY1" fmla="*/ 5726865 h 5726865"/>
              <a:gd name="connsiteX2" fmla="*/ 8371691 w 11437594"/>
              <a:gd name="connsiteY2" fmla="*/ 3710719 h 5726865"/>
              <a:gd name="connsiteX3" fmla="*/ 0 w 11437594"/>
              <a:gd name="connsiteY3" fmla="*/ 0 h 5726865"/>
              <a:gd name="connsiteX4" fmla="*/ 7374932 w 11437594"/>
              <a:gd name="connsiteY4" fmla="*/ 0 h 5726865"/>
              <a:gd name="connsiteX5" fmla="*/ 7374932 w 11437594"/>
              <a:gd name="connsiteY5" fmla="*/ 4493650 h 5726865"/>
              <a:gd name="connsiteX6" fmla="*/ 0 w 11437594"/>
              <a:gd name="connsiteY6" fmla="*/ 4493650 h 5726865"/>
              <a:gd name="connsiteX0" fmla="*/ 11437594 w 11437594"/>
              <a:gd name="connsiteY0" fmla="*/ 2430718 h 5726865"/>
              <a:gd name="connsiteX1" fmla="*/ 11020966 w 11437594"/>
              <a:gd name="connsiteY1" fmla="*/ 5726865 h 5726865"/>
              <a:gd name="connsiteX2" fmla="*/ 8371691 w 11437594"/>
              <a:gd name="connsiteY2" fmla="*/ 3710719 h 5726865"/>
              <a:gd name="connsiteX3" fmla="*/ 11437594 w 11437594"/>
              <a:gd name="connsiteY3" fmla="*/ 2430718 h 5726865"/>
              <a:gd name="connsiteX4" fmla="*/ 0 w 11437594"/>
              <a:gd name="connsiteY4" fmla="*/ 0 h 5726865"/>
              <a:gd name="connsiteX5" fmla="*/ 7374932 w 11437594"/>
              <a:gd name="connsiteY5" fmla="*/ 4493650 h 5726865"/>
              <a:gd name="connsiteX6" fmla="*/ 0 w 11437594"/>
              <a:gd name="connsiteY6" fmla="*/ 4493650 h 5726865"/>
              <a:gd name="connsiteX7" fmla="*/ 0 w 11437594"/>
              <a:gd name="connsiteY7" fmla="*/ 0 h 5726865"/>
              <a:gd name="connsiteX0" fmla="*/ 11437594 w 11437594"/>
              <a:gd name="connsiteY0" fmla="*/ 0 h 3296147"/>
              <a:gd name="connsiteX1" fmla="*/ 11020966 w 11437594"/>
              <a:gd name="connsiteY1" fmla="*/ 3296147 h 3296147"/>
              <a:gd name="connsiteX2" fmla="*/ 8371691 w 11437594"/>
              <a:gd name="connsiteY2" fmla="*/ 1280001 h 3296147"/>
              <a:gd name="connsiteX3" fmla="*/ 11437594 w 11437594"/>
              <a:gd name="connsiteY3" fmla="*/ 0 h 3296147"/>
              <a:gd name="connsiteX4" fmla="*/ 0 w 11437594"/>
              <a:gd name="connsiteY4" fmla="*/ 2062932 h 3296147"/>
              <a:gd name="connsiteX5" fmla="*/ 7374932 w 11437594"/>
              <a:gd name="connsiteY5" fmla="*/ 2062932 h 3296147"/>
              <a:gd name="connsiteX6" fmla="*/ 0 w 11437594"/>
              <a:gd name="connsiteY6" fmla="*/ 2062932 h 3296147"/>
              <a:gd name="connsiteX0" fmla="*/ 3065903 w 3065903"/>
              <a:gd name="connsiteY0" fmla="*/ 0 h 3296147"/>
              <a:gd name="connsiteX1" fmla="*/ 2649275 w 3065903"/>
              <a:gd name="connsiteY1" fmla="*/ 3296147 h 3296147"/>
              <a:gd name="connsiteX2" fmla="*/ 0 w 3065903"/>
              <a:gd name="connsiteY2" fmla="*/ 1280001 h 3296147"/>
              <a:gd name="connsiteX3" fmla="*/ 3065903 w 3065903"/>
              <a:gd name="connsiteY3" fmla="*/ 0 h 329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903" h="3296147">
                <a:moveTo>
                  <a:pt x="3065903" y="0"/>
                </a:moveTo>
                <a:lnTo>
                  <a:pt x="2649275" y="3296147"/>
                </a:lnTo>
                <a:lnTo>
                  <a:pt x="0" y="1280001"/>
                </a:lnTo>
                <a:lnTo>
                  <a:pt x="3065903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2057769" y="4457027"/>
            <a:ext cx="1697609" cy="1352825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2256269" y="1"/>
            <a:ext cx="2387589" cy="1242461"/>
          </a:xfrm>
          <a:custGeom>
            <a:avLst/>
            <a:gdLst>
              <a:gd name="connsiteX0" fmla="*/ 0 w 4650531"/>
              <a:gd name="connsiteY0" fmla="*/ 2129572 h 4963206"/>
              <a:gd name="connsiteX1" fmla="*/ 4650531 w 4650531"/>
              <a:gd name="connsiteY1" fmla="*/ 2129572 h 4963206"/>
              <a:gd name="connsiteX2" fmla="*/ 4650531 w 4650531"/>
              <a:gd name="connsiteY2" fmla="*/ 4963206 h 4963206"/>
              <a:gd name="connsiteX3" fmla="*/ 0 w 4650531"/>
              <a:gd name="connsiteY3" fmla="*/ 4963206 h 4963206"/>
              <a:gd name="connsiteX4" fmla="*/ 2011112 w 4650531"/>
              <a:gd name="connsiteY4" fmla="*/ 0 h 4963206"/>
              <a:gd name="connsiteX5" fmla="*/ 3043906 w 4650531"/>
              <a:gd name="connsiteY5" fmla="*/ 1124587 h 4963206"/>
              <a:gd name="connsiteX6" fmla="*/ 656317 w 4650531"/>
              <a:gd name="connsiteY6" fmla="*/ 1653716 h 4963206"/>
              <a:gd name="connsiteX7" fmla="*/ 1180022 w 4650531"/>
              <a:gd name="connsiteY7" fmla="*/ 0 h 4963206"/>
              <a:gd name="connsiteX0" fmla="*/ 0 w 4650531"/>
              <a:gd name="connsiteY0" fmla="*/ 4963206 h 4963206"/>
              <a:gd name="connsiteX1" fmla="*/ 4650531 w 4650531"/>
              <a:gd name="connsiteY1" fmla="*/ 2129572 h 4963206"/>
              <a:gd name="connsiteX2" fmla="*/ 4650531 w 4650531"/>
              <a:gd name="connsiteY2" fmla="*/ 4963206 h 4963206"/>
              <a:gd name="connsiteX3" fmla="*/ 0 w 4650531"/>
              <a:gd name="connsiteY3" fmla="*/ 4963206 h 4963206"/>
              <a:gd name="connsiteX4" fmla="*/ 2011112 w 4650531"/>
              <a:gd name="connsiteY4" fmla="*/ 0 h 4963206"/>
              <a:gd name="connsiteX5" fmla="*/ 3043906 w 4650531"/>
              <a:gd name="connsiteY5" fmla="*/ 1124587 h 4963206"/>
              <a:gd name="connsiteX6" fmla="*/ 656317 w 4650531"/>
              <a:gd name="connsiteY6" fmla="*/ 1653716 h 4963206"/>
              <a:gd name="connsiteX7" fmla="*/ 1180022 w 4650531"/>
              <a:gd name="connsiteY7" fmla="*/ 0 h 4963206"/>
              <a:gd name="connsiteX8" fmla="*/ 2011112 w 4650531"/>
              <a:gd name="connsiteY8" fmla="*/ 0 h 4963206"/>
              <a:gd name="connsiteX0" fmla="*/ 0 w 4650531"/>
              <a:gd name="connsiteY0" fmla="*/ 4963206 h 4963206"/>
              <a:gd name="connsiteX1" fmla="*/ 4650531 w 4650531"/>
              <a:gd name="connsiteY1" fmla="*/ 4963206 h 4963206"/>
              <a:gd name="connsiteX2" fmla="*/ 0 w 4650531"/>
              <a:gd name="connsiteY2" fmla="*/ 4963206 h 4963206"/>
              <a:gd name="connsiteX3" fmla="*/ 2011112 w 4650531"/>
              <a:gd name="connsiteY3" fmla="*/ 0 h 4963206"/>
              <a:gd name="connsiteX4" fmla="*/ 3043906 w 4650531"/>
              <a:gd name="connsiteY4" fmla="*/ 1124587 h 4963206"/>
              <a:gd name="connsiteX5" fmla="*/ 656317 w 4650531"/>
              <a:gd name="connsiteY5" fmla="*/ 1653716 h 4963206"/>
              <a:gd name="connsiteX6" fmla="*/ 1180022 w 4650531"/>
              <a:gd name="connsiteY6" fmla="*/ 0 h 4963206"/>
              <a:gd name="connsiteX7" fmla="*/ 2011112 w 4650531"/>
              <a:gd name="connsiteY7" fmla="*/ 0 h 4963206"/>
              <a:gd name="connsiteX0" fmla="*/ 1354795 w 2387589"/>
              <a:gd name="connsiteY0" fmla="*/ 0 h 1653716"/>
              <a:gd name="connsiteX1" fmla="*/ 2387589 w 2387589"/>
              <a:gd name="connsiteY1" fmla="*/ 1124587 h 1653716"/>
              <a:gd name="connsiteX2" fmla="*/ 0 w 2387589"/>
              <a:gd name="connsiteY2" fmla="*/ 1653716 h 1653716"/>
              <a:gd name="connsiteX3" fmla="*/ 523705 w 2387589"/>
              <a:gd name="connsiteY3" fmla="*/ 0 h 1653716"/>
              <a:gd name="connsiteX4" fmla="*/ 1354795 w 2387589"/>
              <a:gd name="connsiteY4" fmla="*/ 0 h 16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7589" h="1653716">
                <a:moveTo>
                  <a:pt x="1354795" y="0"/>
                </a:moveTo>
                <a:lnTo>
                  <a:pt x="2387589" y="1124587"/>
                </a:lnTo>
                <a:lnTo>
                  <a:pt x="0" y="1653716"/>
                </a:lnTo>
                <a:lnTo>
                  <a:pt x="523705" y="0"/>
                </a:lnTo>
                <a:lnTo>
                  <a:pt x="1354795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8741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 rot="20459084">
            <a:off x="2191155" y="2302876"/>
            <a:ext cx="3861304" cy="2514051"/>
          </a:xfrm>
          <a:custGeom>
            <a:avLst/>
            <a:gdLst>
              <a:gd name="connsiteX0" fmla="*/ 1271223 w 2341825"/>
              <a:gd name="connsiteY0" fmla="*/ 445949 h 2029423"/>
              <a:gd name="connsiteX1" fmla="*/ 2209472 w 2341825"/>
              <a:gd name="connsiteY1" fmla="*/ 2029423 h 2029423"/>
              <a:gd name="connsiteX2" fmla="*/ 105818 w 2341825"/>
              <a:gd name="connsiteY2" fmla="*/ 2029423 h 2029423"/>
              <a:gd name="connsiteX3" fmla="*/ 0 w 2341825"/>
              <a:gd name="connsiteY3" fmla="*/ 1833253 h 2029423"/>
              <a:gd name="connsiteX4" fmla="*/ 1844049 w 2341825"/>
              <a:gd name="connsiteY4" fmla="*/ 1837487 h 2029423"/>
              <a:gd name="connsiteX5" fmla="*/ 1851103 w 2341825"/>
              <a:gd name="connsiteY5" fmla="*/ 1833253 h 2029423"/>
              <a:gd name="connsiteX6" fmla="*/ 1851103 w 2341825"/>
              <a:gd name="connsiteY6" fmla="*/ 1824785 h 2029423"/>
              <a:gd name="connsiteX7" fmla="*/ 1726944 w 2341825"/>
              <a:gd name="connsiteY7" fmla="*/ 1601801 h 2029423"/>
              <a:gd name="connsiteX8" fmla="*/ 1159761 w 2341825"/>
              <a:gd name="connsiteY8" fmla="*/ 644942 h 2029423"/>
              <a:gd name="connsiteX9" fmla="*/ 1271223 w 2341825"/>
              <a:gd name="connsiteY9" fmla="*/ 445949 h 2029423"/>
              <a:gd name="connsiteX10" fmla="*/ 1268298 w 2341825"/>
              <a:gd name="connsiteY10" fmla="*/ 8347 h 2029423"/>
              <a:gd name="connsiteX11" fmla="*/ 2341825 w 2341825"/>
              <a:gd name="connsiteY11" fmla="*/ 1813593 h 2029423"/>
              <a:gd name="connsiteX12" fmla="*/ 2223328 w 2341825"/>
              <a:gd name="connsiteY12" fmla="*/ 2021076 h 2029423"/>
              <a:gd name="connsiteX13" fmla="*/ 1278173 w 2341825"/>
              <a:gd name="connsiteY13" fmla="*/ 424725 h 2029423"/>
              <a:gd name="connsiteX14" fmla="*/ 1269709 w 2341825"/>
              <a:gd name="connsiteY14" fmla="*/ 420491 h 2029423"/>
              <a:gd name="connsiteX15" fmla="*/ 1262655 w 2341825"/>
              <a:gd name="connsiteY15" fmla="*/ 424725 h 2029423"/>
              <a:gd name="connsiteX16" fmla="*/ 592583 w 2341825"/>
              <a:gd name="connsiteY16" fmla="*/ 1597641 h 2029423"/>
              <a:gd name="connsiteX17" fmla="*/ 365463 w 2341825"/>
              <a:gd name="connsiteY17" fmla="*/ 1597641 h 2029423"/>
              <a:gd name="connsiteX18" fmla="*/ 1268298 w 2341825"/>
              <a:gd name="connsiteY18" fmla="*/ 8347 h 2029423"/>
              <a:gd name="connsiteX19" fmla="*/ 1010074 w 2341825"/>
              <a:gd name="connsiteY19" fmla="*/ 0 h 2029423"/>
              <a:gd name="connsiteX20" fmla="*/ 1254128 w 2341825"/>
              <a:gd name="connsiteY20" fmla="*/ 0 h 2029423"/>
              <a:gd name="connsiteX21" fmla="*/ 342804 w 2341825"/>
              <a:gd name="connsiteY21" fmla="*/ 1601984 h 2029423"/>
              <a:gd name="connsiteX22" fmla="*/ 341394 w 2341825"/>
              <a:gd name="connsiteY22" fmla="*/ 1606218 h 2029423"/>
              <a:gd name="connsiteX23" fmla="*/ 342804 w 2341825"/>
              <a:gd name="connsiteY23" fmla="*/ 1610453 h 2029423"/>
              <a:gd name="connsiteX24" fmla="*/ 349858 w 2341825"/>
              <a:gd name="connsiteY24" fmla="*/ 1614687 h 2029423"/>
              <a:gd name="connsiteX25" fmla="*/ 1715432 w 2341825"/>
              <a:gd name="connsiteY25" fmla="*/ 1614687 h 2029423"/>
              <a:gd name="connsiteX26" fmla="*/ 1829700 w 2341825"/>
              <a:gd name="connsiteY26" fmla="*/ 1820757 h 2029423"/>
              <a:gd name="connsiteX27" fmla="*/ 0 w 2341825"/>
              <a:gd name="connsiteY27" fmla="*/ 1816523 h 2029423"/>
              <a:gd name="connsiteX28" fmla="*/ 1010074 w 2341825"/>
              <a:gd name="connsiteY28" fmla="*/ 0 h 202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41825" h="2029423">
                <a:moveTo>
                  <a:pt x="1271223" y="445949"/>
                </a:moveTo>
                <a:cubicBezTo>
                  <a:pt x="1271223" y="445949"/>
                  <a:pt x="1271223" y="445949"/>
                  <a:pt x="2209472" y="2029423"/>
                </a:cubicBezTo>
                <a:cubicBezTo>
                  <a:pt x="2209472" y="2029423"/>
                  <a:pt x="2209472" y="2029423"/>
                  <a:pt x="105818" y="2029423"/>
                </a:cubicBezTo>
                <a:cubicBezTo>
                  <a:pt x="105818" y="2029423"/>
                  <a:pt x="105818" y="2029423"/>
                  <a:pt x="0" y="1833253"/>
                </a:cubicBezTo>
                <a:cubicBezTo>
                  <a:pt x="0" y="1833253"/>
                  <a:pt x="0" y="1833253"/>
                  <a:pt x="1844049" y="1837487"/>
                </a:cubicBezTo>
                <a:cubicBezTo>
                  <a:pt x="1846870" y="1837487"/>
                  <a:pt x="1849692" y="1836076"/>
                  <a:pt x="1851103" y="1833253"/>
                </a:cubicBezTo>
                <a:cubicBezTo>
                  <a:pt x="1852514" y="1830430"/>
                  <a:pt x="1852514" y="1827608"/>
                  <a:pt x="1851103" y="1824785"/>
                </a:cubicBezTo>
                <a:cubicBezTo>
                  <a:pt x="1851103" y="1824785"/>
                  <a:pt x="1851103" y="1824785"/>
                  <a:pt x="1726944" y="1601801"/>
                </a:cubicBezTo>
                <a:cubicBezTo>
                  <a:pt x="1726944" y="1601801"/>
                  <a:pt x="1726944" y="1601801"/>
                  <a:pt x="1159761" y="644942"/>
                </a:cubicBezTo>
                <a:cubicBezTo>
                  <a:pt x="1159761" y="644942"/>
                  <a:pt x="1159761" y="644942"/>
                  <a:pt x="1271223" y="445949"/>
                </a:cubicBezTo>
                <a:close/>
                <a:moveTo>
                  <a:pt x="1268298" y="8347"/>
                </a:moveTo>
                <a:cubicBezTo>
                  <a:pt x="1268298" y="8347"/>
                  <a:pt x="1268298" y="8347"/>
                  <a:pt x="2341825" y="1813593"/>
                </a:cubicBezTo>
                <a:cubicBezTo>
                  <a:pt x="2341825" y="1813593"/>
                  <a:pt x="2341825" y="1813593"/>
                  <a:pt x="2223328" y="2021076"/>
                </a:cubicBezTo>
                <a:cubicBezTo>
                  <a:pt x="2223328" y="2021076"/>
                  <a:pt x="2223328" y="2021076"/>
                  <a:pt x="1278173" y="424725"/>
                </a:cubicBezTo>
                <a:cubicBezTo>
                  <a:pt x="1275352" y="421902"/>
                  <a:pt x="1273941" y="420491"/>
                  <a:pt x="1269709" y="420491"/>
                </a:cubicBezTo>
                <a:cubicBezTo>
                  <a:pt x="1266887" y="420491"/>
                  <a:pt x="1264066" y="421902"/>
                  <a:pt x="1262655" y="424725"/>
                </a:cubicBezTo>
                <a:cubicBezTo>
                  <a:pt x="1262655" y="424725"/>
                  <a:pt x="1262655" y="424725"/>
                  <a:pt x="592583" y="1597641"/>
                </a:cubicBezTo>
                <a:cubicBezTo>
                  <a:pt x="592583" y="1597641"/>
                  <a:pt x="592583" y="1597641"/>
                  <a:pt x="365463" y="1597641"/>
                </a:cubicBezTo>
                <a:cubicBezTo>
                  <a:pt x="365463" y="1597641"/>
                  <a:pt x="365463" y="1597641"/>
                  <a:pt x="1268298" y="8347"/>
                </a:cubicBezTo>
                <a:close/>
                <a:moveTo>
                  <a:pt x="1010074" y="0"/>
                </a:moveTo>
                <a:cubicBezTo>
                  <a:pt x="1010074" y="0"/>
                  <a:pt x="1010074" y="0"/>
                  <a:pt x="1254128" y="0"/>
                </a:cubicBezTo>
                <a:cubicBezTo>
                  <a:pt x="1254128" y="0"/>
                  <a:pt x="1254128" y="0"/>
                  <a:pt x="342804" y="1601984"/>
                </a:cubicBezTo>
                <a:cubicBezTo>
                  <a:pt x="342804" y="1603395"/>
                  <a:pt x="341394" y="1604807"/>
                  <a:pt x="341394" y="1606218"/>
                </a:cubicBezTo>
                <a:cubicBezTo>
                  <a:pt x="341394" y="1607630"/>
                  <a:pt x="342804" y="1609041"/>
                  <a:pt x="342804" y="1610453"/>
                </a:cubicBezTo>
                <a:cubicBezTo>
                  <a:pt x="344215" y="1613276"/>
                  <a:pt x="347037" y="1614687"/>
                  <a:pt x="349858" y="1614687"/>
                </a:cubicBezTo>
                <a:cubicBezTo>
                  <a:pt x="349858" y="1614687"/>
                  <a:pt x="349858" y="1614687"/>
                  <a:pt x="1715432" y="1614687"/>
                </a:cubicBezTo>
                <a:cubicBezTo>
                  <a:pt x="1715432" y="1614687"/>
                  <a:pt x="1715432" y="1614687"/>
                  <a:pt x="1829700" y="1820757"/>
                </a:cubicBezTo>
                <a:cubicBezTo>
                  <a:pt x="1829700" y="1820757"/>
                  <a:pt x="1829700" y="1820757"/>
                  <a:pt x="0" y="1816523"/>
                </a:cubicBezTo>
                <a:cubicBezTo>
                  <a:pt x="0" y="1816523"/>
                  <a:pt x="0" y="1816523"/>
                  <a:pt x="1010074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400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 rot="10800000">
            <a:off x="4541109" y="370703"/>
            <a:ext cx="3113903" cy="5733534"/>
          </a:xfrm>
          <a:custGeom>
            <a:avLst/>
            <a:gdLst>
              <a:gd name="connsiteX0" fmla="*/ 0 w 3113902"/>
              <a:gd name="connsiteY0" fmla="*/ 0 h 5733534"/>
              <a:gd name="connsiteX1" fmla="*/ 3113901 w 3113902"/>
              <a:gd name="connsiteY1" fmla="*/ 3113901 h 5733534"/>
              <a:gd name="connsiteX2" fmla="*/ 3113902 w 3113902"/>
              <a:gd name="connsiteY2" fmla="*/ 3113901 h 5733534"/>
              <a:gd name="connsiteX3" fmla="*/ 3113902 w 3113902"/>
              <a:gd name="connsiteY3" fmla="*/ 3113902 h 5733534"/>
              <a:gd name="connsiteX4" fmla="*/ 3113902 w 3113902"/>
              <a:gd name="connsiteY4" fmla="*/ 5733534 h 5733534"/>
              <a:gd name="connsiteX5" fmla="*/ 0 w 3113902"/>
              <a:gd name="connsiteY5" fmla="*/ 5733534 h 5733534"/>
              <a:gd name="connsiteX6" fmla="*/ 0 w 3113902"/>
              <a:gd name="connsiteY6" fmla="*/ 3113902 h 5733534"/>
              <a:gd name="connsiteX7" fmla="*/ 0 w 3113902"/>
              <a:gd name="connsiteY7" fmla="*/ 3113901 h 573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3902" h="5733534">
                <a:moveTo>
                  <a:pt x="0" y="0"/>
                </a:moveTo>
                <a:lnTo>
                  <a:pt x="3113901" y="3113901"/>
                </a:lnTo>
                <a:lnTo>
                  <a:pt x="3113902" y="3113901"/>
                </a:lnTo>
                <a:lnTo>
                  <a:pt x="3113902" y="3113902"/>
                </a:lnTo>
                <a:lnTo>
                  <a:pt x="3113902" y="5733534"/>
                </a:lnTo>
                <a:lnTo>
                  <a:pt x="0" y="5733534"/>
                </a:lnTo>
                <a:lnTo>
                  <a:pt x="0" y="3113902"/>
                </a:lnTo>
                <a:lnTo>
                  <a:pt x="0" y="3113901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251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4318685" y="926759"/>
            <a:ext cx="3558747" cy="5560538"/>
          </a:xfrm>
          <a:custGeom>
            <a:avLst/>
            <a:gdLst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5560538 h 5560538"/>
              <a:gd name="connsiteX6" fmla="*/ 3991233 w 6162068"/>
              <a:gd name="connsiteY6" fmla="*/ 3303022 h 5560538"/>
              <a:gd name="connsiteX7" fmla="*/ 3993707 w 6162068"/>
              <a:gd name="connsiteY7" fmla="*/ 3303022 h 5560538"/>
              <a:gd name="connsiteX8" fmla="*/ 3991233 w 6162068"/>
              <a:gd name="connsiteY8" fmla="*/ 3254028 h 5560538"/>
              <a:gd name="connsiteX9" fmla="*/ 5076651 w 6162068"/>
              <a:gd name="connsiteY9" fmla="*/ 2168610 h 5560538"/>
              <a:gd name="connsiteX10" fmla="*/ 0 w 6162068"/>
              <a:gd name="connsiteY10" fmla="*/ 0 h 5560538"/>
              <a:gd name="connsiteX11" fmla="*/ 3558746 w 6162068"/>
              <a:gd name="connsiteY11" fmla="*/ 0 h 5560538"/>
              <a:gd name="connsiteX12" fmla="*/ 3558746 w 6162068"/>
              <a:gd name="connsiteY12" fmla="*/ 3700847 h 5560538"/>
              <a:gd name="connsiteX13" fmla="*/ 3554690 w 6162068"/>
              <a:gd name="connsiteY13" fmla="*/ 3700847 h 5560538"/>
              <a:gd name="connsiteX14" fmla="*/ 3558746 w 6162068"/>
              <a:gd name="connsiteY14" fmla="*/ 3781165 h 5560538"/>
              <a:gd name="connsiteX15" fmla="*/ 1779373 w 6162068"/>
              <a:gd name="connsiteY15" fmla="*/ 5560538 h 5560538"/>
              <a:gd name="connsiteX16" fmla="*/ 0 w 6162068"/>
              <a:gd name="connsiteY16" fmla="*/ 3781165 h 5560538"/>
              <a:gd name="connsiteX17" fmla="*/ 4055 w 6162068"/>
              <a:gd name="connsiteY17" fmla="*/ 3700847 h 5560538"/>
              <a:gd name="connsiteX18" fmla="*/ 0 w 6162068"/>
              <a:gd name="connsiteY18" fmla="*/ 3700847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3993707 w 6162068"/>
              <a:gd name="connsiteY6" fmla="*/ 3303022 h 5560538"/>
              <a:gd name="connsiteX7" fmla="*/ 3991233 w 6162068"/>
              <a:gd name="connsiteY7" fmla="*/ 3254028 h 5560538"/>
              <a:gd name="connsiteX8" fmla="*/ 5076651 w 6162068"/>
              <a:gd name="connsiteY8" fmla="*/ 2168610 h 5560538"/>
              <a:gd name="connsiteX9" fmla="*/ 0 w 6162068"/>
              <a:gd name="connsiteY9" fmla="*/ 0 h 5560538"/>
              <a:gd name="connsiteX10" fmla="*/ 3558746 w 6162068"/>
              <a:gd name="connsiteY10" fmla="*/ 0 h 5560538"/>
              <a:gd name="connsiteX11" fmla="*/ 3558746 w 6162068"/>
              <a:gd name="connsiteY11" fmla="*/ 3700847 h 5560538"/>
              <a:gd name="connsiteX12" fmla="*/ 3554690 w 6162068"/>
              <a:gd name="connsiteY12" fmla="*/ 3700847 h 5560538"/>
              <a:gd name="connsiteX13" fmla="*/ 3558746 w 6162068"/>
              <a:gd name="connsiteY13" fmla="*/ 3781165 h 5560538"/>
              <a:gd name="connsiteX14" fmla="*/ 1779373 w 6162068"/>
              <a:gd name="connsiteY14" fmla="*/ 5560538 h 5560538"/>
              <a:gd name="connsiteX15" fmla="*/ 0 w 6162068"/>
              <a:gd name="connsiteY15" fmla="*/ 3781165 h 5560538"/>
              <a:gd name="connsiteX16" fmla="*/ 4055 w 6162068"/>
              <a:gd name="connsiteY16" fmla="*/ 3700847 h 5560538"/>
              <a:gd name="connsiteX17" fmla="*/ 0 w 6162068"/>
              <a:gd name="connsiteY17" fmla="*/ 3700847 h 5560538"/>
              <a:gd name="connsiteX18" fmla="*/ 0 w 6162068"/>
              <a:gd name="connsiteY18" fmla="*/ 0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3991233 w 6162068"/>
              <a:gd name="connsiteY6" fmla="*/ 3254028 h 5560538"/>
              <a:gd name="connsiteX7" fmla="*/ 5076651 w 6162068"/>
              <a:gd name="connsiteY7" fmla="*/ 2168610 h 5560538"/>
              <a:gd name="connsiteX8" fmla="*/ 0 w 6162068"/>
              <a:gd name="connsiteY8" fmla="*/ 0 h 5560538"/>
              <a:gd name="connsiteX9" fmla="*/ 3558746 w 6162068"/>
              <a:gd name="connsiteY9" fmla="*/ 0 h 5560538"/>
              <a:gd name="connsiteX10" fmla="*/ 3558746 w 6162068"/>
              <a:gd name="connsiteY10" fmla="*/ 3700847 h 5560538"/>
              <a:gd name="connsiteX11" fmla="*/ 3554690 w 6162068"/>
              <a:gd name="connsiteY11" fmla="*/ 3700847 h 5560538"/>
              <a:gd name="connsiteX12" fmla="*/ 3558746 w 6162068"/>
              <a:gd name="connsiteY12" fmla="*/ 3781165 h 5560538"/>
              <a:gd name="connsiteX13" fmla="*/ 1779373 w 6162068"/>
              <a:gd name="connsiteY13" fmla="*/ 5560538 h 5560538"/>
              <a:gd name="connsiteX14" fmla="*/ 0 w 6162068"/>
              <a:gd name="connsiteY14" fmla="*/ 3781165 h 5560538"/>
              <a:gd name="connsiteX15" fmla="*/ 4055 w 6162068"/>
              <a:gd name="connsiteY15" fmla="*/ 3700847 h 5560538"/>
              <a:gd name="connsiteX16" fmla="*/ 0 w 6162068"/>
              <a:gd name="connsiteY16" fmla="*/ 3700847 h 5560538"/>
              <a:gd name="connsiteX17" fmla="*/ 0 w 6162068"/>
              <a:gd name="connsiteY17" fmla="*/ 0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5076651 w 6162068"/>
              <a:gd name="connsiteY6" fmla="*/ 2168610 h 5560538"/>
              <a:gd name="connsiteX7" fmla="*/ 0 w 6162068"/>
              <a:gd name="connsiteY7" fmla="*/ 0 h 5560538"/>
              <a:gd name="connsiteX8" fmla="*/ 3558746 w 6162068"/>
              <a:gd name="connsiteY8" fmla="*/ 0 h 5560538"/>
              <a:gd name="connsiteX9" fmla="*/ 3558746 w 6162068"/>
              <a:gd name="connsiteY9" fmla="*/ 3700847 h 5560538"/>
              <a:gd name="connsiteX10" fmla="*/ 3554690 w 6162068"/>
              <a:gd name="connsiteY10" fmla="*/ 3700847 h 5560538"/>
              <a:gd name="connsiteX11" fmla="*/ 3558746 w 6162068"/>
              <a:gd name="connsiteY11" fmla="*/ 3781165 h 5560538"/>
              <a:gd name="connsiteX12" fmla="*/ 1779373 w 6162068"/>
              <a:gd name="connsiteY12" fmla="*/ 5560538 h 5560538"/>
              <a:gd name="connsiteX13" fmla="*/ 0 w 6162068"/>
              <a:gd name="connsiteY13" fmla="*/ 3781165 h 5560538"/>
              <a:gd name="connsiteX14" fmla="*/ 4055 w 6162068"/>
              <a:gd name="connsiteY14" fmla="*/ 3700847 h 5560538"/>
              <a:gd name="connsiteX15" fmla="*/ 0 w 6162068"/>
              <a:gd name="connsiteY15" fmla="*/ 3700847 h 5560538"/>
              <a:gd name="connsiteX16" fmla="*/ 0 w 6162068"/>
              <a:gd name="connsiteY16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0 w 6162068"/>
              <a:gd name="connsiteY6" fmla="*/ 0 h 5560538"/>
              <a:gd name="connsiteX7" fmla="*/ 3558746 w 6162068"/>
              <a:gd name="connsiteY7" fmla="*/ 0 h 5560538"/>
              <a:gd name="connsiteX8" fmla="*/ 3558746 w 6162068"/>
              <a:gd name="connsiteY8" fmla="*/ 3700847 h 5560538"/>
              <a:gd name="connsiteX9" fmla="*/ 3554690 w 6162068"/>
              <a:gd name="connsiteY9" fmla="*/ 3700847 h 5560538"/>
              <a:gd name="connsiteX10" fmla="*/ 3558746 w 6162068"/>
              <a:gd name="connsiteY10" fmla="*/ 3781165 h 5560538"/>
              <a:gd name="connsiteX11" fmla="*/ 1779373 w 6162068"/>
              <a:gd name="connsiteY11" fmla="*/ 5560538 h 5560538"/>
              <a:gd name="connsiteX12" fmla="*/ 0 w 6162068"/>
              <a:gd name="connsiteY12" fmla="*/ 3781165 h 5560538"/>
              <a:gd name="connsiteX13" fmla="*/ 4055 w 6162068"/>
              <a:gd name="connsiteY13" fmla="*/ 3700847 h 5560538"/>
              <a:gd name="connsiteX14" fmla="*/ 0 w 6162068"/>
              <a:gd name="connsiteY14" fmla="*/ 3700847 h 5560538"/>
              <a:gd name="connsiteX15" fmla="*/ 0 w 6162068"/>
              <a:gd name="connsiteY15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5560538 h 5560538"/>
              <a:gd name="connsiteX4" fmla="*/ 3991233 w 6162068"/>
              <a:gd name="connsiteY4" fmla="*/ 3303022 h 5560538"/>
              <a:gd name="connsiteX5" fmla="*/ 0 w 6162068"/>
              <a:gd name="connsiteY5" fmla="*/ 0 h 5560538"/>
              <a:gd name="connsiteX6" fmla="*/ 3558746 w 6162068"/>
              <a:gd name="connsiteY6" fmla="*/ 0 h 5560538"/>
              <a:gd name="connsiteX7" fmla="*/ 3558746 w 6162068"/>
              <a:gd name="connsiteY7" fmla="*/ 3700847 h 5560538"/>
              <a:gd name="connsiteX8" fmla="*/ 3554690 w 6162068"/>
              <a:gd name="connsiteY8" fmla="*/ 3700847 h 5560538"/>
              <a:gd name="connsiteX9" fmla="*/ 3558746 w 6162068"/>
              <a:gd name="connsiteY9" fmla="*/ 3781165 h 5560538"/>
              <a:gd name="connsiteX10" fmla="*/ 1779373 w 6162068"/>
              <a:gd name="connsiteY10" fmla="*/ 5560538 h 5560538"/>
              <a:gd name="connsiteX11" fmla="*/ 0 w 6162068"/>
              <a:gd name="connsiteY11" fmla="*/ 3781165 h 5560538"/>
              <a:gd name="connsiteX12" fmla="*/ 4055 w 6162068"/>
              <a:gd name="connsiteY12" fmla="*/ 3700847 h 5560538"/>
              <a:gd name="connsiteX13" fmla="*/ 0 w 6162068"/>
              <a:gd name="connsiteY13" fmla="*/ 3700847 h 5560538"/>
              <a:gd name="connsiteX14" fmla="*/ 0 w 6162068"/>
              <a:gd name="connsiteY14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62068 w 6162068"/>
              <a:gd name="connsiteY2" fmla="*/ 5560538 h 5560538"/>
              <a:gd name="connsiteX3" fmla="*/ 3991233 w 6162068"/>
              <a:gd name="connsiteY3" fmla="*/ 3303022 h 5560538"/>
              <a:gd name="connsiteX4" fmla="*/ 0 w 6162068"/>
              <a:gd name="connsiteY4" fmla="*/ 0 h 5560538"/>
              <a:gd name="connsiteX5" fmla="*/ 3558746 w 6162068"/>
              <a:gd name="connsiteY5" fmla="*/ 0 h 5560538"/>
              <a:gd name="connsiteX6" fmla="*/ 3558746 w 6162068"/>
              <a:gd name="connsiteY6" fmla="*/ 3700847 h 5560538"/>
              <a:gd name="connsiteX7" fmla="*/ 3554690 w 6162068"/>
              <a:gd name="connsiteY7" fmla="*/ 3700847 h 5560538"/>
              <a:gd name="connsiteX8" fmla="*/ 3558746 w 6162068"/>
              <a:gd name="connsiteY8" fmla="*/ 3781165 h 5560538"/>
              <a:gd name="connsiteX9" fmla="*/ 1779373 w 6162068"/>
              <a:gd name="connsiteY9" fmla="*/ 5560538 h 5560538"/>
              <a:gd name="connsiteX10" fmla="*/ 0 w 6162068"/>
              <a:gd name="connsiteY10" fmla="*/ 3781165 h 5560538"/>
              <a:gd name="connsiteX11" fmla="*/ 4055 w 6162068"/>
              <a:gd name="connsiteY11" fmla="*/ 3700847 h 5560538"/>
              <a:gd name="connsiteX12" fmla="*/ 0 w 6162068"/>
              <a:gd name="connsiteY12" fmla="*/ 3700847 h 5560538"/>
              <a:gd name="connsiteX13" fmla="*/ 0 w 6162068"/>
              <a:gd name="connsiteY13" fmla="*/ 0 h 5560538"/>
              <a:gd name="connsiteX0" fmla="*/ 3991233 w 6162068"/>
              <a:gd name="connsiteY0" fmla="*/ 3303022 h 5560538"/>
              <a:gd name="connsiteX1" fmla="*/ 6162068 w 6162068"/>
              <a:gd name="connsiteY1" fmla="*/ 5560538 h 5560538"/>
              <a:gd name="connsiteX2" fmla="*/ 3991233 w 6162068"/>
              <a:gd name="connsiteY2" fmla="*/ 3303022 h 5560538"/>
              <a:gd name="connsiteX3" fmla="*/ 0 w 6162068"/>
              <a:gd name="connsiteY3" fmla="*/ 0 h 5560538"/>
              <a:gd name="connsiteX4" fmla="*/ 3558746 w 6162068"/>
              <a:gd name="connsiteY4" fmla="*/ 0 h 5560538"/>
              <a:gd name="connsiteX5" fmla="*/ 3558746 w 6162068"/>
              <a:gd name="connsiteY5" fmla="*/ 3700847 h 5560538"/>
              <a:gd name="connsiteX6" fmla="*/ 3554690 w 6162068"/>
              <a:gd name="connsiteY6" fmla="*/ 3700847 h 5560538"/>
              <a:gd name="connsiteX7" fmla="*/ 3558746 w 6162068"/>
              <a:gd name="connsiteY7" fmla="*/ 3781165 h 5560538"/>
              <a:gd name="connsiteX8" fmla="*/ 1779373 w 6162068"/>
              <a:gd name="connsiteY8" fmla="*/ 5560538 h 5560538"/>
              <a:gd name="connsiteX9" fmla="*/ 0 w 6162068"/>
              <a:gd name="connsiteY9" fmla="*/ 3781165 h 5560538"/>
              <a:gd name="connsiteX10" fmla="*/ 4055 w 6162068"/>
              <a:gd name="connsiteY10" fmla="*/ 3700847 h 5560538"/>
              <a:gd name="connsiteX11" fmla="*/ 0 w 6162068"/>
              <a:gd name="connsiteY11" fmla="*/ 3700847 h 5560538"/>
              <a:gd name="connsiteX12" fmla="*/ 0 w 6162068"/>
              <a:gd name="connsiteY12" fmla="*/ 0 h 5560538"/>
              <a:gd name="connsiteX0" fmla="*/ 0 w 3558746"/>
              <a:gd name="connsiteY0" fmla="*/ 0 h 5560538"/>
              <a:gd name="connsiteX1" fmla="*/ 3558746 w 3558746"/>
              <a:gd name="connsiteY1" fmla="*/ 0 h 5560538"/>
              <a:gd name="connsiteX2" fmla="*/ 3558746 w 3558746"/>
              <a:gd name="connsiteY2" fmla="*/ 3700847 h 5560538"/>
              <a:gd name="connsiteX3" fmla="*/ 3554690 w 3558746"/>
              <a:gd name="connsiteY3" fmla="*/ 3700847 h 5560538"/>
              <a:gd name="connsiteX4" fmla="*/ 3558746 w 3558746"/>
              <a:gd name="connsiteY4" fmla="*/ 3781165 h 5560538"/>
              <a:gd name="connsiteX5" fmla="*/ 1779373 w 3558746"/>
              <a:gd name="connsiteY5" fmla="*/ 5560538 h 5560538"/>
              <a:gd name="connsiteX6" fmla="*/ 0 w 3558746"/>
              <a:gd name="connsiteY6" fmla="*/ 3781165 h 5560538"/>
              <a:gd name="connsiteX7" fmla="*/ 4055 w 3558746"/>
              <a:gd name="connsiteY7" fmla="*/ 3700847 h 5560538"/>
              <a:gd name="connsiteX8" fmla="*/ 0 w 3558746"/>
              <a:gd name="connsiteY8" fmla="*/ 3700847 h 5560538"/>
              <a:gd name="connsiteX9" fmla="*/ 0 w 3558746"/>
              <a:gd name="connsiteY9" fmla="*/ 0 h 556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8746" h="5560538">
                <a:moveTo>
                  <a:pt x="0" y="0"/>
                </a:moveTo>
                <a:lnTo>
                  <a:pt x="3558746" y="0"/>
                </a:lnTo>
                <a:lnTo>
                  <a:pt x="3558746" y="3700847"/>
                </a:lnTo>
                <a:lnTo>
                  <a:pt x="3554690" y="3700847"/>
                </a:lnTo>
                <a:lnTo>
                  <a:pt x="3558746" y="3781165"/>
                </a:lnTo>
                <a:cubicBezTo>
                  <a:pt x="3558746" y="4763886"/>
                  <a:pt x="2762094" y="5560538"/>
                  <a:pt x="1779373" y="5560538"/>
                </a:cubicBezTo>
                <a:cubicBezTo>
                  <a:pt x="796652" y="5560538"/>
                  <a:pt x="0" y="4763886"/>
                  <a:pt x="0" y="3781165"/>
                </a:cubicBezTo>
                <a:lnTo>
                  <a:pt x="4055" y="3700847"/>
                </a:lnTo>
                <a:lnTo>
                  <a:pt x="0" y="370084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786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D9928C2-E602-4E7C-90BE-820E8BC0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1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188684" y="1005789"/>
            <a:ext cx="2955019" cy="2547430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374933" y="2351822"/>
            <a:ext cx="2137977" cy="1843084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206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1526808" y="592287"/>
            <a:ext cx="4031213" cy="5060368"/>
          </a:xfrm>
          <a:custGeom>
            <a:avLst/>
            <a:gdLst>
              <a:gd name="connsiteX0" fmla="*/ 0 w 4031213"/>
              <a:gd name="connsiteY0" fmla="*/ 2202870 h 5060368"/>
              <a:gd name="connsiteX1" fmla="*/ 331363 w 4031213"/>
              <a:gd name="connsiteY1" fmla="*/ 2202870 h 5060368"/>
              <a:gd name="connsiteX2" fmla="*/ 331363 w 4031213"/>
              <a:gd name="connsiteY2" fmla="*/ 3855024 h 5060368"/>
              <a:gd name="connsiteX3" fmla="*/ 0 w 4031213"/>
              <a:gd name="connsiteY3" fmla="*/ 3855024 h 5060368"/>
              <a:gd name="connsiteX4" fmla="*/ 739970 w 4031213"/>
              <a:gd name="connsiteY4" fmla="*/ 1518225 h 5060368"/>
              <a:gd name="connsiteX5" fmla="*/ 1071333 w 4031213"/>
              <a:gd name="connsiteY5" fmla="*/ 1518225 h 5060368"/>
              <a:gd name="connsiteX6" fmla="*/ 1071333 w 4031213"/>
              <a:gd name="connsiteY6" fmla="*/ 3855024 h 5060368"/>
              <a:gd name="connsiteX7" fmla="*/ 739970 w 4031213"/>
              <a:gd name="connsiteY7" fmla="*/ 3855024 h 5060368"/>
              <a:gd name="connsiteX8" fmla="*/ 3699850 w 4031213"/>
              <a:gd name="connsiteY8" fmla="*/ 1267691 h 5060368"/>
              <a:gd name="connsiteX9" fmla="*/ 4031213 w 4031213"/>
              <a:gd name="connsiteY9" fmla="*/ 1267691 h 5060368"/>
              <a:gd name="connsiteX10" fmla="*/ 4031213 w 4031213"/>
              <a:gd name="connsiteY10" fmla="*/ 2919845 h 5060368"/>
              <a:gd name="connsiteX11" fmla="*/ 3699850 w 4031213"/>
              <a:gd name="connsiteY11" fmla="*/ 2919845 h 5060368"/>
              <a:gd name="connsiteX12" fmla="*/ 1479940 w 4031213"/>
              <a:gd name="connsiteY12" fmla="*/ 979918 h 5060368"/>
              <a:gd name="connsiteX13" fmla="*/ 1811303 w 4031213"/>
              <a:gd name="connsiteY13" fmla="*/ 979918 h 5060368"/>
              <a:gd name="connsiteX14" fmla="*/ 1811303 w 4031213"/>
              <a:gd name="connsiteY14" fmla="*/ 4241509 h 5060368"/>
              <a:gd name="connsiteX15" fmla="*/ 1479940 w 4031213"/>
              <a:gd name="connsiteY15" fmla="*/ 4241509 h 5060368"/>
              <a:gd name="connsiteX16" fmla="*/ 2959880 w 4031213"/>
              <a:gd name="connsiteY16" fmla="*/ 431220 h 5060368"/>
              <a:gd name="connsiteX17" fmla="*/ 3291243 w 4031213"/>
              <a:gd name="connsiteY17" fmla="*/ 431220 h 5060368"/>
              <a:gd name="connsiteX18" fmla="*/ 3291243 w 4031213"/>
              <a:gd name="connsiteY18" fmla="*/ 3314699 h 5060368"/>
              <a:gd name="connsiteX19" fmla="*/ 2959880 w 4031213"/>
              <a:gd name="connsiteY19" fmla="*/ 3314699 h 5060368"/>
              <a:gd name="connsiteX20" fmla="*/ 2219910 w 4031213"/>
              <a:gd name="connsiteY20" fmla="*/ 0 h 5060368"/>
              <a:gd name="connsiteX21" fmla="*/ 2551273 w 4031213"/>
              <a:gd name="connsiteY21" fmla="*/ 0 h 5060368"/>
              <a:gd name="connsiteX22" fmla="*/ 2551273 w 4031213"/>
              <a:gd name="connsiteY22" fmla="*/ 5060368 h 5060368"/>
              <a:gd name="connsiteX23" fmla="*/ 2219910 w 4031213"/>
              <a:gd name="connsiteY23" fmla="*/ 5060368 h 506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31213" h="5060368">
                <a:moveTo>
                  <a:pt x="0" y="2202870"/>
                </a:moveTo>
                <a:lnTo>
                  <a:pt x="331363" y="2202870"/>
                </a:lnTo>
                <a:lnTo>
                  <a:pt x="331363" y="3855024"/>
                </a:lnTo>
                <a:lnTo>
                  <a:pt x="0" y="3855024"/>
                </a:lnTo>
                <a:close/>
                <a:moveTo>
                  <a:pt x="739970" y="1518225"/>
                </a:moveTo>
                <a:lnTo>
                  <a:pt x="1071333" y="1518225"/>
                </a:lnTo>
                <a:lnTo>
                  <a:pt x="1071333" y="3855024"/>
                </a:lnTo>
                <a:lnTo>
                  <a:pt x="739970" y="3855024"/>
                </a:lnTo>
                <a:close/>
                <a:moveTo>
                  <a:pt x="3699850" y="1267691"/>
                </a:moveTo>
                <a:lnTo>
                  <a:pt x="4031213" y="1267691"/>
                </a:lnTo>
                <a:lnTo>
                  <a:pt x="4031213" y="2919845"/>
                </a:lnTo>
                <a:lnTo>
                  <a:pt x="3699850" y="2919845"/>
                </a:lnTo>
                <a:close/>
                <a:moveTo>
                  <a:pt x="1479940" y="979918"/>
                </a:moveTo>
                <a:lnTo>
                  <a:pt x="1811303" y="979918"/>
                </a:lnTo>
                <a:lnTo>
                  <a:pt x="1811303" y="4241509"/>
                </a:lnTo>
                <a:lnTo>
                  <a:pt x="1479940" y="4241509"/>
                </a:lnTo>
                <a:close/>
                <a:moveTo>
                  <a:pt x="2959880" y="431220"/>
                </a:moveTo>
                <a:lnTo>
                  <a:pt x="3291243" y="431220"/>
                </a:lnTo>
                <a:lnTo>
                  <a:pt x="3291243" y="3314699"/>
                </a:lnTo>
                <a:lnTo>
                  <a:pt x="2959880" y="331469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5060368"/>
                </a:lnTo>
                <a:lnTo>
                  <a:pt x="2219910" y="506036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1156823" y="1293667"/>
            <a:ext cx="4771187" cy="4358988"/>
          </a:xfrm>
          <a:custGeom>
            <a:avLst/>
            <a:gdLst>
              <a:gd name="connsiteX0" fmla="*/ 4439824 w 4771187"/>
              <a:gd name="connsiteY0" fmla="*/ 1617662 h 4358988"/>
              <a:gd name="connsiteX1" fmla="*/ 4771187 w 4771187"/>
              <a:gd name="connsiteY1" fmla="*/ 1617662 h 4358988"/>
              <a:gd name="connsiteX2" fmla="*/ 4771187 w 4771187"/>
              <a:gd name="connsiteY2" fmla="*/ 2407370 h 4358988"/>
              <a:gd name="connsiteX3" fmla="*/ 4439824 w 4771187"/>
              <a:gd name="connsiteY3" fmla="*/ 2407370 h 4358988"/>
              <a:gd name="connsiteX4" fmla="*/ 0 w 4771187"/>
              <a:gd name="connsiteY4" fmla="*/ 1309256 h 4358988"/>
              <a:gd name="connsiteX5" fmla="*/ 331363 w 4771187"/>
              <a:gd name="connsiteY5" fmla="*/ 1309256 h 4358988"/>
              <a:gd name="connsiteX6" fmla="*/ 331363 w 4771187"/>
              <a:gd name="connsiteY6" fmla="*/ 2098964 h 4358988"/>
              <a:gd name="connsiteX7" fmla="*/ 0 w 4771187"/>
              <a:gd name="connsiteY7" fmla="*/ 2098964 h 4358988"/>
              <a:gd name="connsiteX8" fmla="*/ 3699850 w 4771187"/>
              <a:gd name="connsiteY8" fmla="*/ 548698 h 4358988"/>
              <a:gd name="connsiteX9" fmla="*/ 4031213 w 4771187"/>
              <a:gd name="connsiteY9" fmla="*/ 548698 h 4358988"/>
              <a:gd name="connsiteX10" fmla="*/ 4031213 w 4771187"/>
              <a:gd name="connsiteY10" fmla="*/ 3091297 h 4358988"/>
              <a:gd name="connsiteX11" fmla="*/ 3699850 w 4771187"/>
              <a:gd name="connsiteY11" fmla="*/ 3091297 h 4358988"/>
              <a:gd name="connsiteX12" fmla="*/ 2959880 w 4771187"/>
              <a:gd name="connsiteY12" fmla="*/ 394855 h 4358988"/>
              <a:gd name="connsiteX13" fmla="*/ 3291243 w 4771187"/>
              <a:gd name="connsiteY13" fmla="*/ 394855 h 4358988"/>
              <a:gd name="connsiteX14" fmla="*/ 3291243 w 4771187"/>
              <a:gd name="connsiteY14" fmla="*/ 4166754 h 4358988"/>
              <a:gd name="connsiteX15" fmla="*/ 2959880 w 4771187"/>
              <a:gd name="connsiteY15" fmla="*/ 4166754 h 4358988"/>
              <a:gd name="connsiteX16" fmla="*/ 1479940 w 4771187"/>
              <a:gd name="connsiteY16" fmla="*/ 144027 h 4358988"/>
              <a:gd name="connsiteX17" fmla="*/ 1811303 w 4771187"/>
              <a:gd name="connsiteY17" fmla="*/ 144027 h 4358988"/>
              <a:gd name="connsiteX18" fmla="*/ 1811303 w 4771187"/>
              <a:gd name="connsiteY18" fmla="*/ 3091297 h 4358988"/>
              <a:gd name="connsiteX19" fmla="*/ 1479940 w 4771187"/>
              <a:gd name="connsiteY19" fmla="*/ 3091297 h 4358988"/>
              <a:gd name="connsiteX20" fmla="*/ 739970 w 4771187"/>
              <a:gd name="connsiteY20" fmla="*/ 0 h 4358988"/>
              <a:gd name="connsiteX21" fmla="*/ 1071333 w 4771187"/>
              <a:gd name="connsiteY21" fmla="*/ 0 h 4358988"/>
              <a:gd name="connsiteX22" fmla="*/ 1071333 w 4771187"/>
              <a:gd name="connsiteY22" fmla="*/ 2883479 h 4358988"/>
              <a:gd name="connsiteX23" fmla="*/ 739970 w 4771187"/>
              <a:gd name="connsiteY23" fmla="*/ 2883479 h 4358988"/>
              <a:gd name="connsiteX24" fmla="*/ 2219910 w 4771187"/>
              <a:gd name="connsiteY24" fmla="*/ 0 h 4358988"/>
              <a:gd name="connsiteX25" fmla="*/ 2551273 w 4771187"/>
              <a:gd name="connsiteY25" fmla="*/ 0 h 4358988"/>
              <a:gd name="connsiteX26" fmla="*/ 2551273 w 4771187"/>
              <a:gd name="connsiteY26" fmla="*/ 4358988 h 4358988"/>
              <a:gd name="connsiteX27" fmla="*/ 2219910 w 4771187"/>
              <a:gd name="connsiteY27" fmla="*/ 4358988 h 43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71187" h="4358988">
                <a:moveTo>
                  <a:pt x="4439824" y="1617662"/>
                </a:moveTo>
                <a:lnTo>
                  <a:pt x="4771187" y="1617662"/>
                </a:lnTo>
                <a:lnTo>
                  <a:pt x="4771187" y="2407370"/>
                </a:lnTo>
                <a:lnTo>
                  <a:pt x="4439824" y="2407370"/>
                </a:lnTo>
                <a:close/>
                <a:moveTo>
                  <a:pt x="0" y="1309256"/>
                </a:moveTo>
                <a:lnTo>
                  <a:pt x="331363" y="1309256"/>
                </a:lnTo>
                <a:lnTo>
                  <a:pt x="331363" y="2098964"/>
                </a:lnTo>
                <a:lnTo>
                  <a:pt x="0" y="2098964"/>
                </a:lnTo>
                <a:close/>
                <a:moveTo>
                  <a:pt x="3699850" y="548698"/>
                </a:moveTo>
                <a:lnTo>
                  <a:pt x="4031213" y="548698"/>
                </a:lnTo>
                <a:lnTo>
                  <a:pt x="4031213" y="3091297"/>
                </a:lnTo>
                <a:lnTo>
                  <a:pt x="3699850" y="3091297"/>
                </a:lnTo>
                <a:close/>
                <a:moveTo>
                  <a:pt x="2959880" y="394855"/>
                </a:moveTo>
                <a:lnTo>
                  <a:pt x="3291243" y="394855"/>
                </a:lnTo>
                <a:lnTo>
                  <a:pt x="3291243" y="4166754"/>
                </a:lnTo>
                <a:lnTo>
                  <a:pt x="2959880" y="4166754"/>
                </a:lnTo>
                <a:close/>
                <a:moveTo>
                  <a:pt x="1479940" y="144027"/>
                </a:moveTo>
                <a:lnTo>
                  <a:pt x="1811303" y="144027"/>
                </a:lnTo>
                <a:lnTo>
                  <a:pt x="1811303" y="3091297"/>
                </a:lnTo>
                <a:lnTo>
                  <a:pt x="1479940" y="3091297"/>
                </a:lnTo>
                <a:close/>
                <a:moveTo>
                  <a:pt x="739970" y="0"/>
                </a:moveTo>
                <a:lnTo>
                  <a:pt x="1071333" y="0"/>
                </a:lnTo>
                <a:lnTo>
                  <a:pt x="1071333" y="2883479"/>
                </a:lnTo>
                <a:lnTo>
                  <a:pt x="739970" y="288347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4358988"/>
                </a:lnTo>
                <a:lnTo>
                  <a:pt x="2219910" y="435898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007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1"/>
          <p:cNvGrpSpPr>
            <a:grpSpLocks noChangeAspect="1"/>
          </p:cNvGrpSpPr>
          <p:nvPr userDrawn="1"/>
        </p:nvGrpSpPr>
        <p:grpSpPr bwMode="auto">
          <a:xfrm>
            <a:off x="5426245" y="-2158190"/>
            <a:ext cx="8662936" cy="6971988"/>
            <a:chOff x="1956" y="2016"/>
            <a:chExt cx="1129" cy="1217"/>
          </a:xfrm>
        </p:grpSpPr>
        <p:sp>
          <p:nvSpPr>
            <p:cNvPr id="3" name="Freeform 942"/>
            <p:cNvSpPr>
              <a:spLocks/>
            </p:cNvSpPr>
            <p:nvPr/>
          </p:nvSpPr>
          <p:spPr bwMode="auto">
            <a:xfrm>
              <a:off x="1956" y="2016"/>
              <a:ext cx="1129" cy="979"/>
            </a:xfrm>
            <a:custGeom>
              <a:avLst/>
              <a:gdLst>
                <a:gd name="T0" fmla="*/ 138 w 1129"/>
                <a:gd name="T1" fmla="*/ 979 h 979"/>
                <a:gd name="T2" fmla="*/ 0 w 1129"/>
                <a:gd name="T3" fmla="*/ 979 h 979"/>
                <a:gd name="T4" fmla="*/ 566 w 1129"/>
                <a:gd name="T5" fmla="*/ 0 h 979"/>
                <a:gd name="T6" fmla="*/ 1129 w 1129"/>
                <a:gd name="T7" fmla="*/ 979 h 979"/>
                <a:gd name="T8" fmla="*/ 991 w 1129"/>
                <a:gd name="T9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9" h="979">
                  <a:moveTo>
                    <a:pt x="138" y="979"/>
                  </a:moveTo>
                  <a:lnTo>
                    <a:pt x="0" y="979"/>
                  </a:lnTo>
                  <a:lnTo>
                    <a:pt x="566" y="0"/>
                  </a:lnTo>
                  <a:lnTo>
                    <a:pt x="1129" y="979"/>
                  </a:lnTo>
                  <a:lnTo>
                    <a:pt x="991" y="979"/>
                  </a:lnTo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" name="Freeform 943"/>
            <p:cNvSpPr>
              <a:spLocks/>
            </p:cNvSpPr>
            <p:nvPr/>
          </p:nvSpPr>
          <p:spPr bwMode="auto">
            <a:xfrm>
              <a:off x="1956" y="2256"/>
              <a:ext cx="1129" cy="977"/>
            </a:xfrm>
            <a:custGeom>
              <a:avLst/>
              <a:gdLst>
                <a:gd name="T0" fmla="*/ 0 w 1129"/>
                <a:gd name="T1" fmla="*/ 977 h 977"/>
                <a:gd name="T2" fmla="*/ 566 w 1129"/>
                <a:gd name="T3" fmla="*/ 0 h 977"/>
                <a:gd name="T4" fmla="*/ 1129 w 1129"/>
                <a:gd name="T5" fmla="*/ 977 h 977"/>
                <a:gd name="T6" fmla="*/ 0 w 1129"/>
                <a:gd name="T7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9" h="977">
                  <a:moveTo>
                    <a:pt x="0" y="977"/>
                  </a:moveTo>
                  <a:lnTo>
                    <a:pt x="566" y="0"/>
                  </a:lnTo>
                  <a:lnTo>
                    <a:pt x="1129" y="977"/>
                  </a:lnTo>
                  <a:lnTo>
                    <a:pt x="0" y="977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" name="Freeform 944"/>
            <p:cNvSpPr>
              <a:spLocks/>
            </p:cNvSpPr>
            <p:nvPr/>
          </p:nvSpPr>
          <p:spPr bwMode="auto">
            <a:xfrm>
              <a:off x="2120" y="2456"/>
              <a:ext cx="803" cy="696"/>
            </a:xfrm>
            <a:custGeom>
              <a:avLst/>
              <a:gdLst>
                <a:gd name="T0" fmla="*/ 0 w 803"/>
                <a:gd name="T1" fmla="*/ 696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3" h="696">
                  <a:moveTo>
                    <a:pt x="0" y="696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Freeform 945"/>
            <p:cNvSpPr>
              <a:spLocks/>
            </p:cNvSpPr>
            <p:nvPr/>
          </p:nvSpPr>
          <p:spPr bwMode="auto">
            <a:xfrm>
              <a:off x="2319" y="2800"/>
              <a:ext cx="407" cy="352"/>
            </a:xfrm>
            <a:custGeom>
              <a:avLst/>
              <a:gdLst>
                <a:gd name="T0" fmla="*/ 407 w 407"/>
                <a:gd name="T1" fmla="*/ 0 h 352"/>
                <a:gd name="T2" fmla="*/ 205 w 407"/>
                <a:gd name="T3" fmla="*/ 352 h 352"/>
                <a:gd name="T4" fmla="*/ 0 w 407"/>
                <a:gd name="T5" fmla="*/ 0 h 352"/>
                <a:gd name="T6" fmla="*/ 407 w 407"/>
                <a:gd name="T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7" h="352">
                  <a:moveTo>
                    <a:pt x="407" y="0"/>
                  </a:moveTo>
                  <a:lnTo>
                    <a:pt x="205" y="352"/>
                  </a:lnTo>
                  <a:lnTo>
                    <a:pt x="0" y="0"/>
                  </a:lnTo>
                  <a:lnTo>
                    <a:pt x="407" y="0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695748" y="2356129"/>
            <a:ext cx="3090995" cy="2005686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433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144487"/>
            <a:ext cx="6870888" cy="5162201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968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4"/>
          <p:cNvSpPr>
            <a:spLocks/>
          </p:cNvSpPr>
          <p:nvPr userDrawn="1"/>
        </p:nvSpPr>
        <p:spPr bwMode="auto">
          <a:xfrm>
            <a:off x="4635721" y="1097202"/>
            <a:ext cx="2920561" cy="2153989"/>
          </a:xfrm>
          <a:custGeom>
            <a:avLst/>
            <a:gdLst>
              <a:gd name="T0" fmla="*/ 878 w 898"/>
              <a:gd name="T1" fmla="*/ 438 h 880"/>
              <a:gd name="T2" fmla="*/ 885 w 898"/>
              <a:gd name="T3" fmla="*/ 318 h 880"/>
              <a:gd name="T4" fmla="*/ 822 w 898"/>
              <a:gd name="T5" fmla="*/ 277 h 880"/>
              <a:gd name="T6" fmla="*/ 792 w 898"/>
              <a:gd name="T7" fmla="*/ 241 h 880"/>
              <a:gd name="T8" fmla="*/ 718 w 898"/>
              <a:gd name="T9" fmla="*/ 143 h 880"/>
              <a:gd name="T10" fmla="*/ 668 w 898"/>
              <a:gd name="T11" fmla="*/ 60 h 880"/>
              <a:gd name="T12" fmla="*/ 574 w 898"/>
              <a:gd name="T13" fmla="*/ 0 h 880"/>
              <a:gd name="T14" fmla="*/ 541 w 898"/>
              <a:gd name="T15" fmla="*/ 63 h 880"/>
              <a:gd name="T16" fmla="*/ 611 w 898"/>
              <a:gd name="T17" fmla="*/ 75 h 880"/>
              <a:gd name="T18" fmla="*/ 712 w 898"/>
              <a:gd name="T19" fmla="*/ 145 h 880"/>
              <a:gd name="T20" fmla="*/ 760 w 898"/>
              <a:gd name="T21" fmla="*/ 199 h 880"/>
              <a:gd name="T22" fmla="*/ 767 w 898"/>
              <a:gd name="T23" fmla="*/ 235 h 880"/>
              <a:gd name="T24" fmla="*/ 746 w 898"/>
              <a:gd name="T25" fmla="*/ 288 h 880"/>
              <a:gd name="T26" fmla="*/ 787 w 898"/>
              <a:gd name="T27" fmla="*/ 383 h 880"/>
              <a:gd name="T28" fmla="*/ 828 w 898"/>
              <a:gd name="T29" fmla="*/ 465 h 880"/>
              <a:gd name="T30" fmla="*/ 797 w 898"/>
              <a:gd name="T31" fmla="*/ 578 h 880"/>
              <a:gd name="T32" fmla="*/ 769 w 898"/>
              <a:gd name="T33" fmla="*/ 605 h 880"/>
              <a:gd name="T34" fmla="*/ 711 w 898"/>
              <a:gd name="T35" fmla="*/ 607 h 880"/>
              <a:gd name="T36" fmla="*/ 649 w 898"/>
              <a:gd name="T37" fmla="*/ 693 h 880"/>
              <a:gd name="T38" fmla="*/ 598 w 898"/>
              <a:gd name="T39" fmla="*/ 773 h 880"/>
              <a:gd name="T40" fmla="*/ 479 w 898"/>
              <a:gd name="T41" fmla="*/ 806 h 880"/>
              <a:gd name="T42" fmla="*/ 321 w 898"/>
              <a:gd name="T43" fmla="*/ 768 h 880"/>
              <a:gd name="T44" fmla="*/ 281 w 898"/>
              <a:gd name="T45" fmla="*/ 764 h 880"/>
              <a:gd name="T46" fmla="*/ 187 w 898"/>
              <a:gd name="T47" fmla="*/ 698 h 880"/>
              <a:gd name="T48" fmla="*/ 166 w 898"/>
              <a:gd name="T49" fmla="*/ 609 h 880"/>
              <a:gd name="T50" fmla="*/ 138 w 898"/>
              <a:gd name="T51" fmla="*/ 508 h 880"/>
              <a:gd name="T52" fmla="*/ 85 w 898"/>
              <a:gd name="T53" fmla="*/ 486 h 880"/>
              <a:gd name="T54" fmla="*/ 68 w 898"/>
              <a:gd name="T55" fmla="*/ 452 h 880"/>
              <a:gd name="T56" fmla="*/ 79 w 898"/>
              <a:gd name="T57" fmla="*/ 329 h 880"/>
              <a:gd name="T58" fmla="*/ 144 w 898"/>
              <a:gd name="T59" fmla="*/ 265 h 880"/>
              <a:gd name="T60" fmla="*/ 214 w 898"/>
              <a:gd name="T61" fmla="*/ 192 h 880"/>
              <a:gd name="T62" fmla="*/ 215 w 898"/>
              <a:gd name="T63" fmla="*/ 136 h 880"/>
              <a:gd name="T64" fmla="*/ 268 w 898"/>
              <a:gd name="T65" fmla="*/ 99 h 880"/>
              <a:gd name="T66" fmla="*/ 289 w 898"/>
              <a:gd name="T67" fmla="*/ 74 h 880"/>
              <a:gd name="T68" fmla="*/ 299 w 898"/>
              <a:gd name="T69" fmla="*/ 67 h 880"/>
              <a:gd name="T70" fmla="*/ 259 w 898"/>
              <a:gd name="T71" fmla="*/ 71 h 880"/>
              <a:gd name="T72" fmla="*/ 187 w 898"/>
              <a:gd name="T73" fmla="*/ 65 h 880"/>
              <a:gd name="T74" fmla="*/ 116 w 898"/>
              <a:gd name="T75" fmla="*/ 156 h 880"/>
              <a:gd name="T76" fmla="*/ 99 w 898"/>
              <a:gd name="T77" fmla="*/ 254 h 880"/>
              <a:gd name="T78" fmla="*/ 63 w 898"/>
              <a:gd name="T79" fmla="*/ 370 h 880"/>
              <a:gd name="T80" fmla="*/ 47 w 898"/>
              <a:gd name="T81" fmla="*/ 415 h 880"/>
              <a:gd name="T82" fmla="*/ 0 w 898"/>
              <a:gd name="T83" fmla="*/ 473 h 880"/>
              <a:gd name="T84" fmla="*/ 48 w 898"/>
              <a:gd name="T85" fmla="*/ 584 h 880"/>
              <a:gd name="T86" fmla="*/ 128 w 898"/>
              <a:gd name="T87" fmla="*/ 647 h 880"/>
              <a:gd name="T88" fmla="*/ 209 w 898"/>
              <a:gd name="T89" fmla="*/ 732 h 880"/>
              <a:gd name="T90" fmla="*/ 238 w 898"/>
              <a:gd name="T91" fmla="*/ 768 h 880"/>
              <a:gd name="T92" fmla="*/ 260 w 898"/>
              <a:gd name="T93" fmla="*/ 843 h 880"/>
              <a:gd name="T94" fmla="*/ 449 w 898"/>
              <a:gd name="T95" fmla="*/ 836 h 880"/>
              <a:gd name="T96" fmla="*/ 637 w 898"/>
              <a:gd name="T97" fmla="*/ 843 h 880"/>
              <a:gd name="T98" fmla="*/ 660 w 898"/>
              <a:gd name="T99" fmla="*/ 768 h 880"/>
              <a:gd name="T100" fmla="*/ 689 w 898"/>
              <a:gd name="T101" fmla="*/ 732 h 880"/>
              <a:gd name="T102" fmla="*/ 769 w 898"/>
              <a:gd name="T103" fmla="*/ 647 h 880"/>
              <a:gd name="T104" fmla="*/ 850 w 898"/>
              <a:gd name="T105" fmla="*/ 584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8" h="880">
                <a:moveTo>
                  <a:pt x="870" y="512"/>
                </a:moveTo>
                <a:cubicBezTo>
                  <a:pt x="891" y="501"/>
                  <a:pt x="898" y="473"/>
                  <a:pt x="898" y="473"/>
                </a:cubicBezTo>
                <a:cubicBezTo>
                  <a:pt x="898" y="473"/>
                  <a:pt x="866" y="470"/>
                  <a:pt x="846" y="485"/>
                </a:cubicBezTo>
                <a:cubicBezTo>
                  <a:pt x="841" y="489"/>
                  <a:pt x="835" y="497"/>
                  <a:pt x="831" y="505"/>
                </a:cubicBezTo>
                <a:cubicBezTo>
                  <a:pt x="834" y="489"/>
                  <a:pt x="837" y="473"/>
                  <a:pt x="838" y="457"/>
                </a:cubicBezTo>
                <a:cubicBezTo>
                  <a:pt x="846" y="455"/>
                  <a:pt x="862" y="451"/>
                  <a:pt x="878" y="438"/>
                </a:cubicBezTo>
                <a:cubicBezTo>
                  <a:pt x="896" y="424"/>
                  <a:pt x="898" y="395"/>
                  <a:pt x="898" y="395"/>
                </a:cubicBezTo>
                <a:cubicBezTo>
                  <a:pt x="898" y="395"/>
                  <a:pt x="866" y="398"/>
                  <a:pt x="850" y="415"/>
                </a:cubicBezTo>
                <a:cubicBezTo>
                  <a:pt x="846" y="421"/>
                  <a:pt x="842" y="429"/>
                  <a:pt x="839" y="437"/>
                </a:cubicBezTo>
                <a:cubicBezTo>
                  <a:pt x="839" y="420"/>
                  <a:pt x="839" y="404"/>
                  <a:pt x="837" y="388"/>
                </a:cubicBezTo>
                <a:cubicBezTo>
                  <a:pt x="844" y="385"/>
                  <a:pt x="859" y="378"/>
                  <a:pt x="873" y="362"/>
                </a:cubicBezTo>
                <a:cubicBezTo>
                  <a:pt x="888" y="345"/>
                  <a:pt x="885" y="318"/>
                  <a:pt x="885" y="318"/>
                </a:cubicBezTo>
                <a:cubicBezTo>
                  <a:pt x="885" y="318"/>
                  <a:pt x="855" y="325"/>
                  <a:pt x="843" y="345"/>
                </a:cubicBezTo>
                <a:cubicBezTo>
                  <a:pt x="838" y="352"/>
                  <a:pt x="836" y="362"/>
                  <a:pt x="835" y="370"/>
                </a:cubicBezTo>
                <a:cubicBezTo>
                  <a:pt x="832" y="353"/>
                  <a:pt x="828" y="336"/>
                  <a:pt x="824" y="319"/>
                </a:cubicBezTo>
                <a:cubicBezTo>
                  <a:pt x="830" y="316"/>
                  <a:pt x="844" y="306"/>
                  <a:pt x="855" y="288"/>
                </a:cubicBezTo>
                <a:cubicBezTo>
                  <a:pt x="867" y="269"/>
                  <a:pt x="859" y="243"/>
                  <a:pt x="859" y="243"/>
                </a:cubicBezTo>
                <a:cubicBezTo>
                  <a:pt x="859" y="243"/>
                  <a:pt x="831" y="256"/>
                  <a:pt x="822" y="277"/>
                </a:cubicBezTo>
                <a:cubicBezTo>
                  <a:pt x="819" y="285"/>
                  <a:pt x="819" y="296"/>
                  <a:pt x="819" y="305"/>
                </a:cubicBezTo>
                <a:cubicBezTo>
                  <a:pt x="814" y="287"/>
                  <a:pt x="807" y="270"/>
                  <a:pt x="799" y="254"/>
                </a:cubicBezTo>
                <a:cubicBezTo>
                  <a:pt x="804" y="250"/>
                  <a:pt x="816" y="238"/>
                  <a:pt x="824" y="219"/>
                </a:cubicBezTo>
                <a:cubicBezTo>
                  <a:pt x="832" y="199"/>
                  <a:pt x="820" y="175"/>
                  <a:pt x="820" y="175"/>
                </a:cubicBezTo>
                <a:cubicBezTo>
                  <a:pt x="820" y="175"/>
                  <a:pt x="795" y="191"/>
                  <a:pt x="791" y="213"/>
                </a:cubicBezTo>
                <a:cubicBezTo>
                  <a:pt x="789" y="221"/>
                  <a:pt x="790" y="232"/>
                  <a:pt x="792" y="241"/>
                </a:cubicBezTo>
                <a:cubicBezTo>
                  <a:pt x="784" y="224"/>
                  <a:pt x="774" y="208"/>
                  <a:pt x="763" y="194"/>
                </a:cubicBezTo>
                <a:cubicBezTo>
                  <a:pt x="768" y="189"/>
                  <a:pt x="777" y="176"/>
                  <a:pt x="781" y="156"/>
                </a:cubicBezTo>
                <a:cubicBezTo>
                  <a:pt x="785" y="135"/>
                  <a:pt x="770" y="115"/>
                  <a:pt x="770" y="115"/>
                </a:cubicBezTo>
                <a:cubicBezTo>
                  <a:pt x="770" y="115"/>
                  <a:pt x="749" y="135"/>
                  <a:pt x="748" y="157"/>
                </a:cubicBezTo>
                <a:cubicBezTo>
                  <a:pt x="748" y="164"/>
                  <a:pt x="751" y="173"/>
                  <a:pt x="754" y="181"/>
                </a:cubicBezTo>
                <a:cubicBezTo>
                  <a:pt x="742" y="167"/>
                  <a:pt x="730" y="154"/>
                  <a:pt x="718" y="143"/>
                </a:cubicBezTo>
                <a:cubicBezTo>
                  <a:pt x="721" y="138"/>
                  <a:pt x="728" y="123"/>
                  <a:pt x="729" y="103"/>
                </a:cubicBezTo>
                <a:cubicBezTo>
                  <a:pt x="729" y="82"/>
                  <a:pt x="711" y="65"/>
                  <a:pt x="711" y="65"/>
                </a:cubicBezTo>
                <a:cubicBezTo>
                  <a:pt x="711" y="65"/>
                  <a:pt x="694" y="88"/>
                  <a:pt x="697" y="109"/>
                </a:cubicBezTo>
                <a:cubicBezTo>
                  <a:pt x="698" y="117"/>
                  <a:pt x="704" y="128"/>
                  <a:pt x="709" y="135"/>
                </a:cubicBezTo>
                <a:cubicBezTo>
                  <a:pt x="694" y="122"/>
                  <a:pt x="678" y="111"/>
                  <a:pt x="664" y="101"/>
                </a:cubicBezTo>
                <a:cubicBezTo>
                  <a:pt x="666" y="96"/>
                  <a:pt x="672" y="80"/>
                  <a:pt x="668" y="60"/>
                </a:cubicBezTo>
                <a:cubicBezTo>
                  <a:pt x="665" y="40"/>
                  <a:pt x="644" y="26"/>
                  <a:pt x="644" y="26"/>
                </a:cubicBezTo>
                <a:cubicBezTo>
                  <a:pt x="644" y="26"/>
                  <a:pt x="632" y="51"/>
                  <a:pt x="639" y="71"/>
                </a:cubicBezTo>
                <a:cubicBezTo>
                  <a:pt x="642" y="80"/>
                  <a:pt x="650" y="90"/>
                  <a:pt x="656" y="96"/>
                </a:cubicBezTo>
                <a:cubicBezTo>
                  <a:pt x="638" y="85"/>
                  <a:pt x="620" y="76"/>
                  <a:pt x="605" y="70"/>
                </a:cubicBezTo>
                <a:cubicBezTo>
                  <a:pt x="607" y="65"/>
                  <a:pt x="609" y="48"/>
                  <a:pt x="603" y="28"/>
                </a:cubicBezTo>
                <a:cubicBezTo>
                  <a:pt x="596" y="9"/>
                  <a:pt x="574" y="0"/>
                  <a:pt x="574" y="0"/>
                </a:cubicBezTo>
                <a:cubicBezTo>
                  <a:pt x="574" y="0"/>
                  <a:pt x="566" y="26"/>
                  <a:pt x="576" y="44"/>
                </a:cubicBezTo>
                <a:cubicBezTo>
                  <a:pt x="580" y="53"/>
                  <a:pt x="591" y="62"/>
                  <a:pt x="599" y="67"/>
                </a:cubicBezTo>
                <a:cubicBezTo>
                  <a:pt x="588" y="62"/>
                  <a:pt x="579" y="59"/>
                  <a:pt x="572" y="57"/>
                </a:cubicBezTo>
                <a:cubicBezTo>
                  <a:pt x="568" y="53"/>
                  <a:pt x="557" y="40"/>
                  <a:pt x="544" y="38"/>
                </a:cubicBezTo>
                <a:cubicBezTo>
                  <a:pt x="532" y="36"/>
                  <a:pt x="513" y="44"/>
                  <a:pt x="513" y="44"/>
                </a:cubicBezTo>
                <a:cubicBezTo>
                  <a:pt x="513" y="44"/>
                  <a:pt x="522" y="56"/>
                  <a:pt x="541" y="63"/>
                </a:cubicBezTo>
                <a:cubicBezTo>
                  <a:pt x="554" y="67"/>
                  <a:pt x="569" y="60"/>
                  <a:pt x="572" y="59"/>
                </a:cubicBezTo>
                <a:cubicBezTo>
                  <a:pt x="582" y="62"/>
                  <a:pt x="594" y="67"/>
                  <a:pt x="609" y="74"/>
                </a:cubicBezTo>
                <a:cubicBezTo>
                  <a:pt x="602" y="72"/>
                  <a:pt x="583" y="69"/>
                  <a:pt x="572" y="73"/>
                </a:cubicBezTo>
                <a:cubicBezTo>
                  <a:pt x="552" y="80"/>
                  <a:pt x="540" y="104"/>
                  <a:pt x="540" y="104"/>
                </a:cubicBezTo>
                <a:cubicBezTo>
                  <a:pt x="540" y="104"/>
                  <a:pt x="562" y="112"/>
                  <a:pt x="580" y="103"/>
                </a:cubicBezTo>
                <a:cubicBezTo>
                  <a:pt x="600" y="93"/>
                  <a:pt x="610" y="78"/>
                  <a:pt x="611" y="75"/>
                </a:cubicBezTo>
                <a:cubicBezTo>
                  <a:pt x="627" y="82"/>
                  <a:pt x="645" y="92"/>
                  <a:pt x="664" y="105"/>
                </a:cubicBezTo>
                <a:cubicBezTo>
                  <a:pt x="656" y="102"/>
                  <a:pt x="640" y="98"/>
                  <a:pt x="630" y="99"/>
                </a:cubicBezTo>
                <a:cubicBezTo>
                  <a:pt x="609" y="102"/>
                  <a:pt x="592" y="124"/>
                  <a:pt x="592" y="124"/>
                </a:cubicBezTo>
                <a:cubicBezTo>
                  <a:pt x="592" y="124"/>
                  <a:pt x="613" y="137"/>
                  <a:pt x="633" y="131"/>
                </a:cubicBezTo>
                <a:cubicBezTo>
                  <a:pt x="653" y="125"/>
                  <a:pt x="665" y="112"/>
                  <a:pt x="668" y="109"/>
                </a:cubicBezTo>
                <a:cubicBezTo>
                  <a:pt x="683" y="119"/>
                  <a:pt x="698" y="131"/>
                  <a:pt x="712" y="145"/>
                </a:cubicBezTo>
                <a:cubicBezTo>
                  <a:pt x="714" y="146"/>
                  <a:pt x="715" y="147"/>
                  <a:pt x="716" y="148"/>
                </a:cubicBezTo>
                <a:cubicBezTo>
                  <a:pt x="708" y="143"/>
                  <a:pt x="694" y="136"/>
                  <a:pt x="683" y="136"/>
                </a:cubicBezTo>
                <a:cubicBezTo>
                  <a:pt x="662" y="135"/>
                  <a:pt x="640" y="154"/>
                  <a:pt x="640" y="154"/>
                </a:cubicBezTo>
                <a:cubicBezTo>
                  <a:pt x="640" y="154"/>
                  <a:pt x="660" y="171"/>
                  <a:pt x="680" y="168"/>
                </a:cubicBezTo>
                <a:cubicBezTo>
                  <a:pt x="702" y="165"/>
                  <a:pt x="716" y="155"/>
                  <a:pt x="720" y="152"/>
                </a:cubicBezTo>
                <a:cubicBezTo>
                  <a:pt x="734" y="165"/>
                  <a:pt x="748" y="181"/>
                  <a:pt x="760" y="199"/>
                </a:cubicBezTo>
                <a:cubicBezTo>
                  <a:pt x="753" y="193"/>
                  <a:pt x="740" y="183"/>
                  <a:pt x="729" y="181"/>
                </a:cubicBezTo>
                <a:cubicBezTo>
                  <a:pt x="708" y="177"/>
                  <a:pt x="683" y="192"/>
                  <a:pt x="683" y="192"/>
                </a:cubicBezTo>
                <a:cubicBezTo>
                  <a:pt x="683" y="192"/>
                  <a:pt x="700" y="212"/>
                  <a:pt x="721" y="213"/>
                </a:cubicBezTo>
                <a:cubicBezTo>
                  <a:pt x="743" y="214"/>
                  <a:pt x="759" y="207"/>
                  <a:pt x="764" y="204"/>
                </a:cubicBezTo>
                <a:cubicBezTo>
                  <a:pt x="774" y="220"/>
                  <a:pt x="784" y="236"/>
                  <a:pt x="792" y="254"/>
                </a:cubicBezTo>
                <a:cubicBezTo>
                  <a:pt x="786" y="247"/>
                  <a:pt x="776" y="238"/>
                  <a:pt x="767" y="235"/>
                </a:cubicBezTo>
                <a:cubicBezTo>
                  <a:pt x="747" y="226"/>
                  <a:pt x="719" y="237"/>
                  <a:pt x="719" y="237"/>
                </a:cubicBezTo>
                <a:cubicBezTo>
                  <a:pt x="719" y="237"/>
                  <a:pt x="732" y="261"/>
                  <a:pt x="753" y="265"/>
                </a:cubicBezTo>
                <a:cubicBezTo>
                  <a:pt x="774" y="270"/>
                  <a:pt x="790" y="266"/>
                  <a:pt x="797" y="264"/>
                </a:cubicBezTo>
                <a:cubicBezTo>
                  <a:pt x="804" y="281"/>
                  <a:pt x="810" y="298"/>
                  <a:pt x="815" y="316"/>
                </a:cubicBezTo>
                <a:cubicBezTo>
                  <a:pt x="810" y="308"/>
                  <a:pt x="803" y="299"/>
                  <a:pt x="795" y="294"/>
                </a:cubicBezTo>
                <a:cubicBezTo>
                  <a:pt x="776" y="282"/>
                  <a:pt x="746" y="288"/>
                  <a:pt x="746" y="288"/>
                </a:cubicBezTo>
                <a:cubicBezTo>
                  <a:pt x="746" y="288"/>
                  <a:pt x="755" y="314"/>
                  <a:pt x="776" y="322"/>
                </a:cubicBezTo>
                <a:cubicBezTo>
                  <a:pt x="795" y="330"/>
                  <a:pt x="812" y="330"/>
                  <a:pt x="819" y="329"/>
                </a:cubicBezTo>
                <a:cubicBezTo>
                  <a:pt x="823" y="347"/>
                  <a:pt x="827" y="365"/>
                  <a:pt x="829" y="384"/>
                </a:cubicBezTo>
                <a:cubicBezTo>
                  <a:pt x="825" y="375"/>
                  <a:pt x="819" y="364"/>
                  <a:pt x="812" y="358"/>
                </a:cubicBezTo>
                <a:cubicBezTo>
                  <a:pt x="795" y="342"/>
                  <a:pt x="764" y="343"/>
                  <a:pt x="764" y="343"/>
                </a:cubicBezTo>
                <a:cubicBezTo>
                  <a:pt x="764" y="343"/>
                  <a:pt x="768" y="370"/>
                  <a:pt x="787" y="383"/>
                </a:cubicBezTo>
                <a:cubicBezTo>
                  <a:pt x="805" y="394"/>
                  <a:pt x="822" y="396"/>
                  <a:pt x="830" y="397"/>
                </a:cubicBezTo>
                <a:cubicBezTo>
                  <a:pt x="831" y="415"/>
                  <a:pt x="831" y="434"/>
                  <a:pt x="830" y="452"/>
                </a:cubicBezTo>
                <a:cubicBezTo>
                  <a:pt x="827" y="442"/>
                  <a:pt x="824" y="430"/>
                  <a:pt x="818" y="423"/>
                </a:cubicBezTo>
                <a:cubicBezTo>
                  <a:pt x="803" y="404"/>
                  <a:pt x="772" y="399"/>
                  <a:pt x="772" y="399"/>
                </a:cubicBezTo>
                <a:cubicBezTo>
                  <a:pt x="772" y="399"/>
                  <a:pt x="772" y="428"/>
                  <a:pt x="788" y="443"/>
                </a:cubicBezTo>
                <a:cubicBezTo>
                  <a:pt x="804" y="458"/>
                  <a:pt x="821" y="463"/>
                  <a:pt x="828" y="465"/>
                </a:cubicBezTo>
                <a:cubicBezTo>
                  <a:pt x="826" y="482"/>
                  <a:pt x="823" y="498"/>
                  <a:pt x="819" y="515"/>
                </a:cubicBezTo>
                <a:cubicBezTo>
                  <a:pt x="818" y="505"/>
                  <a:pt x="816" y="494"/>
                  <a:pt x="812" y="486"/>
                </a:cubicBezTo>
                <a:cubicBezTo>
                  <a:pt x="801" y="465"/>
                  <a:pt x="770" y="455"/>
                  <a:pt x="770" y="455"/>
                </a:cubicBezTo>
                <a:cubicBezTo>
                  <a:pt x="770" y="455"/>
                  <a:pt x="765" y="483"/>
                  <a:pt x="779" y="502"/>
                </a:cubicBezTo>
                <a:cubicBezTo>
                  <a:pt x="792" y="519"/>
                  <a:pt x="807" y="527"/>
                  <a:pt x="815" y="530"/>
                </a:cubicBezTo>
                <a:cubicBezTo>
                  <a:pt x="810" y="547"/>
                  <a:pt x="804" y="563"/>
                  <a:pt x="797" y="578"/>
                </a:cubicBezTo>
                <a:cubicBezTo>
                  <a:pt x="798" y="568"/>
                  <a:pt x="799" y="556"/>
                  <a:pt x="796" y="547"/>
                </a:cubicBezTo>
                <a:cubicBezTo>
                  <a:pt x="788" y="524"/>
                  <a:pt x="759" y="508"/>
                  <a:pt x="759" y="508"/>
                </a:cubicBezTo>
                <a:cubicBezTo>
                  <a:pt x="759" y="508"/>
                  <a:pt x="749" y="536"/>
                  <a:pt x="760" y="557"/>
                </a:cubicBezTo>
                <a:cubicBezTo>
                  <a:pt x="770" y="576"/>
                  <a:pt x="784" y="587"/>
                  <a:pt x="791" y="592"/>
                </a:cubicBezTo>
                <a:cubicBezTo>
                  <a:pt x="783" y="607"/>
                  <a:pt x="775" y="620"/>
                  <a:pt x="766" y="633"/>
                </a:cubicBezTo>
                <a:cubicBezTo>
                  <a:pt x="769" y="624"/>
                  <a:pt x="771" y="613"/>
                  <a:pt x="769" y="605"/>
                </a:cubicBezTo>
                <a:cubicBezTo>
                  <a:pt x="766" y="580"/>
                  <a:pt x="740" y="559"/>
                  <a:pt x="740" y="559"/>
                </a:cubicBezTo>
                <a:cubicBezTo>
                  <a:pt x="740" y="559"/>
                  <a:pt x="724" y="585"/>
                  <a:pt x="731" y="609"/>
                </a:cubicBezTo>
                <a:cubicBezTo>
                  <a:pt x="738" y="629"/>
                  <a:pt x="749" y="642"/>
                  <a:pt x="755" y="649"/>
                </a:cubicBezTo>
                <a:cubicBezTo>
                  <a:pt x="746" y="661"/>
                  <a:pt x="736" y="673"/>
                  <a:pt x="725" y="684"/>
                </a:cubicBezTo>
                <a:cubicBezTo>
                  <a:pt x="729" y="675"/>
                  <a:pt x="732" y="666"/>
                  <a:pt x="732" y="658"/>
                </a:cubicBezTo>
                <a:cubicBezTo>
                  <a:pt x="733" y="632"/>
                  <a:pt x="711" y="607"/>
                  <a:pt x="711" y="607"/>
                </a:cubicBezTo>
                <a:cubicBezTo>
                  <a:pt x="711" y="607"/>
                  <a:pt x="691" y="630"/>
                  <a:pt x="694" y="654"/>
                </a:cubicBezTo>
                <a:cubicBezTo>
                  <a:pt x="696" y="676"/>
                  <a:pt x="705" y="691"/>
                  <a:pt x="710" y="698"/>
                </a:cubicBezTo>
                <a:cubicBezTo>
                  <a:pt x="699" y="709"/>
                  <a:pt x="687" y="719"/>
                  <a:pt x="675" y="728"/>
                </a:cubicBezTo>
                <a:cubicBezTo>
                  <a:pt x="681" y="720"/>
                  <a:pt x="685" y="711"/>
                  <a:pt x="687" y="704"/>
                </a:cubicBezTo>
                <a:cubicBezTo>
                  <a:pt x="692" y="678"/>
                  <a:pt x="674" y="648"/>
                  <a:pt x="674" y="648"/>
                </a:cubicBezTo>
                <a:cubicBezTo>
                  <a:pt x="674" y="648"/>
                  <a:pt x="650" y="668"/>
                  <a:pt x="649" y="693"/>
                </a:cubicBezTo>
                <a:cubicBezTo>
                  <a:pt x="648" y="715"/>
                  <a:pt x="654" y="732"/>
                  <a:pt x="658" y="740"/>
                </a:cubicBezTo>
                <a:cubicBezTo>
                  <a:pt x="644" y="749"/>
                  <a:pt x="631" y="757"/>
                  <a:pt x="617" y="764"/>
                </a:cubicBezTo>
                <a:cubicBezTo>
                  <a:pt x="624" y="757"/>
                  <a:pt x="631" y="748"/>
                  <a:pt x="634" y="740"/>
                </a:cubicBezTo>
                <a:cubicBezTo>
                  <a:pt x="644" y="715"/>
                  <a:pt x="631" y="682"/>
                  <a:pt x="631" y="682"/>
                </a:cubicBezTo>
                <a:cubicBezTo>
                  <a:pt x="631" y="682"/>
                  <a:pt x="603" y="698"/>
                  <a:pt x="598" y="723"/>
                </a:cubicBezTo>
                <a:cubicBezTo>
                  <a:pt x="593" y="745"/>
                  <a:pt x="596" y="764"/>
                  <a:pt x="598" y="773"/>
                </a:cubicBezTo>
                <a:cubicBezTo>
                  <a:pt x="584" y="779"/>
                  <a:pt x="570" y="784"/>
                  <a:pt x="556" y="787"/>
                </a:cubicBezTo>
                <a:cubicBezTo>
                  <a:pt x="564" y="782"/>
                  <a:pt x="572" y="775"/>
                  <a:pt x="576" y="768"/>
                </a:cubicBezTo>
                <a:cubicBezTo>
                  <a:pt x="591" y="744"/>
                  <a:pt x="583" y="709"/>
                  <a:pt x="583" y="709"/>
                </a:cubicBezTo>
                <a:cubicBezTo>
                  <a:pt x="583" y="709"/>
                  <a:pt x="553" y="719"/>
                  <a:pt x="542" y="744"/>
                </a:cubicBezTo>
                <a:cubicBezTo>
                  <a:pt x="534" y="764"/>
                  <a:pt x="534" y="782"/>
                  <a:pt x="534" y="792"/>
                </a:cubicBezTo>
                <a:cubicBezTo>
                  <a:pt x="514" y="795"/>
                  <a:pt x="496" y="801"/>
                  <a:pt x="479" y="806"/>
                </a:cubicBezTo>
                <a:cubicBezTo>
                  <a:pt x="468" y="810"/>
                  <a:pt x="458" y="815"/>
                  <a:pt x="449" y="819"/>
                </a:cubicBezTo>
                <a:cubicBezTo>
                  <a:pt x="440" y="815"/>
                  <a:pt x="429" y="810"/>
                  <a:pt x="418" y="806"/>
                </a:cubicBezTo>
                <a:cubicBezTo>
                  <a:pt x="402" y="801"/>
                  <a:pt x="384" y="795"/>
                  <a:pt x="363" y="792"/>
                </a:cubicBezTo>
                <a:cubicBezTo>
                  <a:pt x="364" y="782"/>
                  <a:pt x="364" y="764"/>
                  <a:pt x="355" y="744"/>
                </a:cubicBezTo>
                <a:cubicBezTo>
                  <a:pt x="345" y="719"/>
                  <a:pt x="314" y="709"/>
                  <a:pt x="314" y="709"/>
                </a:cubicBezTo>
                <a:cubicBezTo>
                  <a:pt x="314" y="709"/>
                  <a:pt x="307" y="744"/>
                  <a:pt x="321" y="768"/>
                </a:cubicBezTo>
                <a:cubicBezTo>
                  <a:pt x="326" y="775"/>
                  <a:pt x="334" y="782"/>
                  <a:pt x="342" y="787"/>
                </a:cubicBezTo>
                <a:cubicBezTo>
                  <a:pt x="328" y="784"/>
                  <a:pt x="314" y="779"/>
                  <a:pt x="299" y="773"/>
                </a:cubicBezTo>
                <a:cubicBezTo>
                  <a:pt x="302" y="764"/>
                  <a:pt x="305" y="745"/>
                  <a:pt x="300" y="723"/>
                </a:cubicBezTo>
                <a:cubicBezTo>
                  <a:pt x="294" y="698"/>
                  <a:pt x="267" y="682"/>
                  <a:pt x="267" y="682"/>
                </a:cubicBezTo>
                <a:cubicBezTo>
                  <a:pt x="267" y="682"/>
                  <a:pt x="253" y="715"/>
                  <a:pt x="263" y="740"/>
                </a:cubicBezTo>
                <a:cubicBezTo>
                  <a:pt x="267" y="748"/>
                  <a:pt x="274" y="757"/>
                  <a:pt x="281" y="764"/>
                </a:cubicBezTo>
                <a:cubicBezTo>
                  <a:pt x="267" y="757"/>
                  <a:pt x="254" y="749"/>
                  <a:pt x="240" y="740"/>
                </a:cubicBezTo>
                <a:cubicBezTo>
                  <a:pt x="244" y="732"/>
                  <a:pt x="250" y="715"/>
                  <a:pt x="249" y="693"/>
                </a:cubicBezTo>
                <a:cubicBezTo>
                  <a:pt x="248" y="668"/>
                  <a:pt x="224" y="648"/>
                  <a:pt x="224" y="648"/>
                </a:cubicBezTo>
                <a:cubicBezTo>
                  <a:pt x="224" y="648"/>
                  <a:pt x="205" y="678"/>
                  <a:pt x="211" y="704"/>
                </a:cubicBezTo>
                <a:cubicBezTo>
                  <a:pt x="212" y="711"/>
                  <a:pt x="217" y="720"/>
                  <a:pt x="222" y="728"/>
                </a:cubicBezTo>
                <a:cubicBezTo>
                  <a:pt x="210" y="719"/>
                  <a:pt x="199" y="709"/>
                  <a:pt x="187" y="698"/>
                </a:cubicBezTo>
                <a:cubicBezTo>
                  <a:pt x="193" y="691"/>
                  <a:pt x="201" y="676"/>
                  <a:pt x="204" y="654"/>
                </a:cubicBezTo>
                <a:cubicBezTo>
                  <a:pt x="207" y="630"/>
                  <a:pt x="187" y="607"/>
                  <a:pt x="187" y="607"/>
                </a:cubicBezTo>
                <a:cubicBezTo>
                  <a:pt x="187" y="607"/>
                  <a:pt x="164" y="632"/>
                  <a:pt x="165" y="658"/>
                </a:cubicBezTo>
                <a:cubicBezTo>
                  <a:pt x="165" y="666"/>
                  <a:pt x="169" y="675"/>
                  <a:pt x="173" y="684"/>
                </a:cubicBezTo>
                <a:cubicBezTo>
                  <a:pt x="162" y="673"/>
                  <a:pt x="152" y="661"/>
                  <a:pt x="143" y="648"/>
                </a:cubicBezTo>
                <a:cubicBezTo>
                  <a:pt x="149" y="642"/>
                  <a:pt x="160" y="629"/>
                  <a:pt x="166" y="609"/>
                </a:cubicBezTo>
                <a:cubicBezTo>
                  <a:pt x="174" y="585"/>
                  <a:pt x="158" y="559"/>
                  <a:pt x="158" y="559"/>
                </a:cubicBezTo>
                <a:cubicBezTo>
                  <a:pt x="158" y="559"/>
                  <a:pt x="132" y="580"/>
                  <a:pt x="128" y="605"/>
                </a:cubicBezTo>
                <a:cubicBezTo>
                  <a:pt x="127" y="613"/>
                  <a:pt x="129" y="624"/>
                  <a:pt x="132" y="633"/>
                </a:cubicBezTo>
                <a:cubicBezTo>
                  <a:pt x="123" y="620"/>
                  <a:pt x="114" y="606"/>
                  <a:pt x="107" y="592"/>
                </a:cubicBezTo>
                <a:cubicBezTo>
                  <a:pt x="114" y="587"/>
                  <a:pt x="128" y="576"/>
                  <a:pt x="138" y="557"/>
                </a:cubicBezTo>
                <a:cubicBezTo>
                  <a:pt x="149" y="536"/>
                  <a:pt x="138" y="508"/>
                  <a:pt x="138" y="508"/>
                </a:cubicBezTo>
                <a:cubicBezTo>
                  <a:pt x="138" y="508"/>
                  <a:pt x="109" y="524"/>
                  <a:pt x="102" y="547"/>
                </a:cubicBezTo>
                <a:cubicBezTo>
                  <a:pt x="99" y="556"/>
                  <a:pt x="99" y="568"/>
                  <a:pt x="100" y="578"/>
                </a:cubicBezTo>
                <a:cubicBezTo>
                  <a:pt x="93" y="563"/>
                  <a:pt x="88" y="547"/>
                  <a:pt x="83" y="530"/>
                </a:cubicBezTo>
                <a:cubicBezTo>
                  <a:pt x="90" y="527"/>
                  <a:pt x="105" y="519"/>
                  <a:pt x="118" y="502"/>
                </a:cubicBezTo>
                <a:cubicBezTo>
                  <a:pt x="133" y="483"/>
                  <a:pt x="127" y="455"/>
                  <a:pt x="127" y="455"/>
                </a:cubicBezTo>
                <a:cubicBezTo>
                  <a:pt x="127" y="455"/>
                  <a:pt x="97" y="465"/>
                  <a:pt x="85" y="486"/>
                </a:cubicBezTo>
                <a:cubicBezTo>
                  <a:pt x="81" y="494"/>
                  <a:pt x="79" y="505"/>
                  <a:pt x="79" y="515"/>
                </a:cubicBezTo>
                <a:cubicBezTo>
                  <a:pt x="74" y="498"/>
                  <a:pt x="71" y="482"/>
                  <a:pt x="69" y="465"/>
                </a:cubicBezTo>
                <a:cubicBezTo>
                  <a:pt x="77" y="463"/>
                  <a:pt x="93" y="458"/>
                  <a:pt x="109" y="443"/>
                </a:cubicBezTo>
                <a:cubicBezTo>
                  <a:pt x="126" y="428"/>
                  <a:pt x="126" y="399"/>
                  <a:pt x="126" y="399"/>
                </a:cubicBezTo>
                <a:cubicBezTo>
                  <a:pt x="126" y="399"/>
                  <a:pt x="95" y="404"/>
                  <a:pt x="80" y="423"/>
                </a:cubicBezTo>
                <a:cubicBezTo>
                  <a:pt x="74" y="430"/>
                  <a:pt x="70" y="442"/>
                  <a:pt x="68" y="452"/>
                </a:cubicBezTo>
                <a:cubicBezTo>
                  <a:pt x="67" y="433"/>
                  <a:pt x="67" y="415"/>
                  <a:pt x="68" y="397"/>
                </a:cubicBezTo>
                <a:cubicBezTo>
                  <a:pt x="75" y="396"/>
                  <a:pt x="92" y="394"/>
                  <a:pt x="110" y="383"/>
                </a:cubicBezTo>
                <a:cubicBezTo>
                  <a:pt x="129" y="370"/>
                  <a:pt x="134" y="343"/>
                  <a:pt x="134" y="343"/>
                </a:cubicBezTo>
                <a:cubicBezTo>
                  <a:pt x="134" y="343"/>
                  <a:pt x="103" y="342"/>
                  <a:pt x="85" y="358"/>
                </a:cubicBezTo>
                <a:cubicBezTo>
                  <a:pt x="79" y="364"/>
                  <a:pt x="73" y="375"/>
                  <a:pt x="69" y="384"/>
                </a:cubicBezTo>
                <a:cubicBezTo>
                  <a:pt x="71" y="365"/>
                  <a:pt x="74" y="347"/>
                  <a:pt x="79" y="329"/>
                </a:cubicBezTo>
                <a:cubicBezTo>
                  <a:pt x="86" y="330"/>
                  <a:pt x="103" y="330"/>
                  <a:pt x="122" y="322"/>
                </a:cubicBezTo>
                <a:cubicBezTo>
                  <a:pt x="142" y="314"/>
                  <a:pt x="151" y="288"/>
                  <a:pt x="151" y="288"/>
                </a:cubicBezTo>
                <a:cubicBezTo>
                  <a:pt x="151" y="288"/>
                  <a:pt x="122" y="282"/>
                  <a:pt x="102" y="294"/>
                </a:cubicBezTo>
                <a:cubicBezTo>
                  <a:pt x="95" y="299"/>
                  <a:pt x="88" y="308"/>
                  <a:pt x="82" y="316"/>
                </a:cubicBezTo>
                <a:cubicBezTo>
                  <a:pt x="88" y="298"/>
                  <a:pt x="94" y="281"/>
                  <a:pt x="101" y="264"/>
                </a:cubicBezTo>
                <a:cubicBezTo>
                  <a:pt x="108" y="266"/>
                  <a:pt x="124" y="270"/>
                  <a:pt x="144" y="265"/>
                </a:cubicBezTo>
                <a:cubicBezTo>
                  <a:pt x="166" y="261"/>
                  <a:pt x="178" y="237"/>
                  <a:pt x="178" y="237"/>
                </a:cubicBezTo>
                <a:cubicBezTo>
                  <a:pt x="178" y="237"/>
                  <a:pt x="151" y="226"/>
                  <a:pt x="130" y="235"/>
                </a:cubicBezTo>
                <a:cubicBezTo>
                  <a:pt x="122" y="238"/>
                  <a:pt x="112" y="247"/>
                  <a:pt x="106" y="254"/>
                </a:cubicBezTo>
                <a:cubicBezTo>
                  <a:pt x="114" y="236"/>
                  <a:pt x="124" y="220"/>
                  <a:pt x="134" y="204"/>
                </a:cubicBezTo>
                <a:cubicBezTo>
                  <a:pt x="139" y="207"/>
                  <a:pt x="155" y="214"/>
                  <a:pt x="177" y="213"/>
                </a:cubicBezTo>
                <a:cubicBezTo>
                  <a:pt x="198" y="212"/>
                  <a:pt x="214" y="192"/>
                  <a:pt x="214" y="192"/>
                </a:cubicBezTo>
                <a:cubicBezTo>
                  <a:pt x="214" y="192"/>
                  <a:pt x="190" y="177"/>
                  <a:pt x="168" y="181"/>
                </a:cubicBezTo>
                <a:cubicBezTo>
                  <a:pt x="158" y="183"/>
                  <a:pt x="145" y="193"/>
                  <a:pt x="138" y="199"/>
                </a:cubicBezTo>
                <a:cubicBezTo>
                  <a:pt x="150" y="181"/>
                  <a:pt x="163" y="165"/>
                  <a:pt x="177" y="152"/>
                </a:cubicBezTo>
                <a:cubicBezTo>
                  <a:pt x="181" y="155"/>
                  <a:pt x="196" y="165"/>
                  <a:pt x="217" y="168"/>
                </a:cubicBezTo>
                <a:cubicBezTo>
                  <a:pt x="238" y="171"/>
                  <a:pt x="257" y="154"/>
                  <a:pt x="257" y="154"/>
                </a:cubicBezTo>
                <a:cubicBezTo>
                  <a:pt x="257" y="154"/>
                  <a:pt x="236" y="135"/>
                  <a:pt x="215" y="136"/>
                </a:cubicBezTo>
                <a:cubicBezTo>
                  <a:pt x="204" y="136"/>
                  <a:pt x="190" y="143"/>
                  <a:pt x="182" y="148"/>
                </a:cubicBezTo>
                <a:cubicBezTo>
                  <a:pt x="183" y="147"/>
                  <a:pt x="184" y="146"/>
                  <a:pt x="185" y="145"/>
                </a:cubicBezTo>
                <a:cubicBezTo>
                  <a:pt x="200" y="131"/>
                  <a:pt x="215" y="119"/>
                  <a:pt x="229" y="109"/>
                </a:cubicBezTo>
                <a:cubicBezTo>
                  <a:pt x="233" y="112"/>
                  <a:pt x="245" y="125"/>
                  <a:pt x="265" y="131"/>
                </a:cubicBezTo>
                <a:cubicBezTo>
                  <a:pt x="285" y="137"/>
                  <a:pt x="306" y="124"/>
                  <a:pt x="306" y="124"/>
                </a:cubicBezTo>
                <a:cubicBezTo>
                  <a:pt x="306" y="124"/>
                  <a:pt x="289" y="102"/>
                  <a:pt x="268" y="99"/>
                </a:cubicBezTo>
                <a:cubicBezTo>
                  <a:pt x="257" y="98"/>
                  <a:pt x="242" y="102"/>
                  <a:pt x="234" y="105"/>
                </a:cubicBezTo>
                <a:cubicBezTo>
                  <a:pt x="253" y="92"/>
                  <a:pt x="271" y="82"/>
                  <a:pt x="286" y="75"/>
                </a:cubicBezTo>
                <a:cubicBezTo>
                  <a:pt x="288" y="78"/>
                  <a:pt x="298" y="93"/>
                  <a:pt x="317" y="103"/>
                </a:cubicBezTo>
                <a:cubicBezTo>
                  <a:pt x="335" y="112"/>
                  <a:pt x="358" y="104"/>
                  <a:pt x="358" y="104"/>
                </a:cubicBezTo>
                <a:cubicBezTo>
                  <a:pt x="358" y="104"/>
                  <a:pt x="345" y="80"/>
                  <a:pt x="326" y="73"/>
                </a:cubicBezTo>
                <a:cubicBezTo>
                  <a:pt x="314" y="69"/>
                  <a:pt x="296" y="72"/>
                  <a:pt x="289" y="74"/>
                </a:cubicBezTo>
                <a:cubicBezTo>
                  <a:pt x="304" y="67"/>
                  <a:pt x="316" y="62"/>
                  <a:pt x="326" y="59"/>
                </a:cubicBezTo>
                <a:cubicBezTo>
                  <a:pt x="328" y="60"/>
                  <a:pt x="343" y="67"/>
                  <a:pt x="357" y="63"/>
                </a:cubicBezTo>
                <a:cubicBezTo>
                  <a:pt x="376" y="56"/>
                  <a:pt x="385" y="44"/>
                  <a:pt x="385" y="44"/>
                </a:cubicBezTo>
                <a:cubicBezTo>
                  <a:pt x="385" y="44"/>
                  <a:pt x="366" y="36"/>
                  <a:pt x="354" y="38"/>
                </a:cubicBezTo>
                <a:cubicBezTo>
                  <a:pt x="341" y="40"/>
                  <a:pt x="329" y="53"/>
                  <a:pt x="326" y="57"/>
                </a:cubicBezTo>
                <a:cubicBezTo>
                  <a:pt x="319" y="59"/>
                  <a:pt x="310" y="62"/>
                  <a:pt x="299" y="67"/>
                </a:cubicBezTo>
                <a:cubicBezTo>
                  <a:pt x="306" y="62"/>
                  <a:pt x="317" y="53"/>
                  <a:pt x="322" y="44"/>
                </a:cubicBezTo>
                <a:cubicBezTo>
                  <a:pt x="331" y="26"/>
                  <a:pt x="324" y="0"/>
                  <a:pt x="324" y="0"/>
                </a:cubicBezTo>
                <a:cubicBezTo>
                  <a:pt x="324" y="0"/>
                  <a:pt x="301" y="9"/>
                  <a:pt x="295" y="28"/>
                </a:cubicBezTo>
                <a:cubicBezTo>
                  <a:pt x="288" y="48"/>
                  <a:pt x="291" y="65"/>
                  <a:pt x="292" y="70"/>
                </a:cubicBezTo>
                <a:cubicBezTo>
                  <a:pt x="277" y="76"/>
                  <a:pt x="260" y="85"/>
                  <a:pt x="241" y="96"/>
                </a:cubicBezTo>
                <a:cubicBezTo>
                  <a:pt x="247" y="90"/>
                  <a:pt x="256" y="80"/>
                  <a:pt x="259" y="71"/>
                </a:cubicBezTo>
                <a:cubicBezTo>
                  <a:pt x="265" y="51"/>
                  <a:pt x="253" y="26"/>
                  <a:pt x="253" y="26"/>
                </a:cubicBezTo>
                <a:cubicBezTo>
                  <a:pt x="253" y="26"/>
                  <a:pt x="232" y="40"/>
                  <a:pt x="229" y="60"/>
                </a:cubicBezTo>
                <a:cubicBezTo>
                  <a:pt x="226" y="80"/>
                  <a:pt x="231" y="96"/>
                  <a:pt x="234" y="101"/>
                </a:cubicBezTo>
                <a:cubicBezTo>
                  <a:pt x="219" y="111"/>
                  <a:pt x="204" y="122"/>
                  <a:pt x="189" y="135"/>
                </a:cubicBezTo>
                <a:cubicBezTo>
                  <a:pt x="194" y="128"/>
                  <a:pt x="200" y="117"/>
                  <a:pt x="201" y="109"/>
                </a:cubicBezTo>
                <a:cubicBezTo>
                  <a:pt x="204" y="88"/>
                  <a:pt x="187" y="65"/>
                  <a:pt x="187" y="65"/>
                </a:cubicBezTo>
                <a:cubicBezTo>
                  <a:pt x="187" y="65"/>
                  <a:pt x="168" y="82"/>
                  <a:pt x="169" y="103"/>
                </a:cubicBezTo>
                <a:cubicBezTo>
                  <a:pt x="169" y="123"/>
                  <a:pt x="177" y="138"/>
                  <a:pt x="180" y="143"/>
                </a:cubicBezTo>
                <a:cubicBezTo>
                  <a:pt x="168" y="154"/>
                  <a:pt x="155" y="167"/>
                  <a:pt x="144" y="181"/>
                </a:cubicBezTo>
                <a:cubicBezTo>
                  <a:pt x="147" y="173"/>
                  <a:pt x="150" y="164"/>
                  <a:pt x="150" y="157"/>
                </a:cubicBezTo>
                <a:cubicBezTo>
                  <a:pt x="149" y="135"/>
                  <a:pt x="128" y="115"/>
                  <a:pt x="128" y="115"/>
                </a:cubicBezTo>
                <a:cubicBezTo>
                  <a:pt x="128" y="115"/>
                  <a:pt x="112" y="135"/>
                  <a:pt x="116" y="156"/>
                </a:cubicBezTo>
                <a:cubicBezTo>
                  <a:pt x="120" y="176"/>
                  <a:pt x="130" y="189"/>
                  <a:pt x="134" y="194"/>
                </a:cubicBezTo>
                <a:cubicBezTo>
                  <a:pt x="124" y="208"/>
                  <a:pt x="114" y="224"/>
                  <a:pt x="105" y="241"/>
                </a:cubicBezTo>
                <a:cubicBezTo>
                  <a:pt x="107" y="232"/>
                  <a:pt x="109" y="221"/>
                  <a:pt x="107" y="213"/>
                </a:cubicBezTo>
                <a:cubicBezTo>
                  <a:pt x="102" y="191"/>
                  <a:pt x="78" y="175"/>
                  <a:pt x="78" y="175"/>
                </a:cubicBezTo>
                <a:cubicBezTo>
                  <a:pt x="78" y="175"/>
                  <a:pt x="66" y="199"/>
                  <a:pt x="74" y="219"/>
                </a:cubicBezTo>
                <a:cubicBezTo>
                  <a:pt x="81" y="238"/>
                  <a:pt x="93" y="250"/>
                  <a:pt x="99" y="254"/>
                </a:cubicBezTo>
                <a:cubicBezTo>
                  <a:pt x="91" y="270"/>
                  <a:pt x="84" y="287"/>
                  <a:pt x="78" y="305"/>
                </a:cubicBezTo>
                <a:cubicBezTo>
                  <a:pt x="79" y="296"/>
                  <a:pt x="78" y="285"/>
                  <a:pt x="75" y="277"/>
                </a:cubicBezTo>
                <a:cubicBezTo>
                  <a:pt x="67" y="256"/>
                  <a:pt x="39" y="243"/>
                  <a:pt x="39" y="243"/>
                </a:cubicBezTo>
                <a:cubicBezTo>
                  <a:pt x="39" y="243"/>
                  <a:pt x="31" y="269"/>
                  <a:pt x="43" y="288"/>
                </a:cubicBezTo>
                <a:cubicBezTo>
                  <a:pt x="54" y="306"/>
                  <a:pt x="68" y="316"/>
                  <a:pt x="74" y="319"/>
                </a:cubicBezTo>
                <a:cubicBezTo>
                  <a:pt x="69" y="336"/>
                  <a:pt x="66" y="353"/>
                  <a:pt x="63" y="370"/>
                </a:cubicBezTo>
                <a:cubicBezTo>
                  <a:pt x="62" y="362"/>
                  <a:pt x="59" y="352"/>
                  <a:pt x="55" y="345"/>
                </a:cubicBezTo>
                <a:cubicBezTo>
                  <a:pt x="43" y="325"/>
                  <a:pt x="13" y="318"/>
                  <a:pt x="13" y="318"/>
                </a:cubicBezTo>
                <a:cubicBezTo>
                  <a:pt x="13" y="318"/>
                  <a:pt x="9" y="345"/>
                  <a:pt x="24" y="362"/>
                </a:cubicBezTo>
                <a:cubicBezTo>
                  <a:pt x="38" y="378"/>
                  <a:pt x="54" y="385"/>
                  <a:pt x="61" y="388"/>
                </a:cubicBezTo>
                <a:cubicBezTo>
                  <a:pt x="59" y="404"/>
                  <a:pt x="58" y="420"/>
                  <a:pt x="59" y="437"/>
                </a:cubicBezTo>
                <a:cubicBezTo>
                  <a:pt x="56" y="429"/>
                  <a:pt x="52" y="421"/>
                  <a:pt x="47" y="415"/>
                </a:cubicBezTo>
                <a:cubicBezTo>
                  <a:pt x="31" y="398"/>
                  <a:pt x="0" y="395"/>
                  <a:pt x="0" y="395"/>
                </a:cubicBezTo>
                <a:cubicBezTo>
                  <a:pt x="0" y="395"/>
                  <a:pt x="1" y="424"/>
                  <a:pt x="19" y="438"/>
                </a:cubicBezTo>
                <a:cubicBezTo>
                  <a:pt x="36" y="451"/>
                  <a:pt x="52" y="455"/>
                  <a:pt x="60" y="457"/>
                </a:cubicBezTo>
                <a:cubicBezTo>
                  <a:pt x="61" y="473"/>
                  <a:pt x="63" y="489"/>
                  <a:pt x="67" y="505"/>
                </a:cubicBezTo>
                <a:cubicBezTo>
                  <a:pt x="63" y="497"/>
                  <a:pt x="57" y="489"/>
                  <a:pt x="51" y="485"/>
                </a:cubicBezTo>
                <a:cubicBezTo>
                  <a:pt x="32" y="470"/>
                  <a:pt x="0" y="473"/>
                  <a:pt x="0" y="473"/>
                </a:cubicBezTo>
                <a:cubicBezTo>
                  <a:pt x="0" y="473"/>
                  <a:pt x="7" y="501"/>
                  <a:pt x="27" y="512"/>
                </a:cubicBezTo>
                <a:cubicBezTo>
                  <a:pt x="46" y="522"/>
                  <a:pt x="63" y="524"/>
                  <a:pt x="71" y="524"/>
                </a:cubicBezTo>
                <a:cubicBezTo>
                  <a:pt x="75" y="539"/>
                  <a:pt x="80" y="554"/>
                  <a:pt x="85" y="568"/>
                </a:cubicBezTo>
                <a:cubicBezTo>
                  <a:pt x="80" y="562"/>
                  <a:pt x="74" y="555"/>
                  <a:pt x="67" y="552"/>
                </a:cubicBezTo>
                <a:cubicBezTo>
                  <a:pt x="45" y="540"/>
                  <a:pt x="14" y="549"/>
                  <a:pt x="14" y="549"/>
                </a:cubicBezTo>
                <a:cubicBezTo>
                  <a:pt x="14" y="549"/>
                  <a:pt x="25" y="576"/>
                  <a:pt x="48" y="584"/>
                </a:cubicBezTo>
                <a:cubicBezTo>
                  <a:pt x="68" y="591"/>
                  <a:pt x="86" y="589"/>
                  <a:pt x="94" y="588"/>
                </a:cubicBezTo>
                <a:cubicBezTo>
                  <a:pt x="101" y="602"/>
                  <a:pt x="108" y="616"/>
                  <a:pt x="117" y="630"/>
                </a:cubicBezTo>
                <a:cubicBezTo>
                  <a:pt x="110" y="624"/>
                  <a:pt x="102" y="618"/>
                  <a:pt x="94" y="616"/>
                </a:cubicBezTo>
                <a:cubicBezTo>
                  <a:pt x="70" y="608"/>
                  <a:pt x="40" y="623"/>
                  <a:pt x="40" y="623"/>
                </a:cubicBezTo>
                <a:cubicBezTo>
                  <a:pt x="40" y="623"/>
                  <a:pt x="57" y="648"/>
                  <a:pt x="81" y="651"/>
                </a:cubicBezTo>
                <a:cubicBezTo>
                  <a:pt x="103" y="655"/>
                  <a:pt x="120" y="650"/>
                  <a:pt x="128" y="647"/>
                </a:cubicBezTo>
                <a:cubicBezTo>
                  <a:pt x="138" y="661"/>
                  <a:pt x="148" y="673"/>
                  <a:pt x="159" y="685"/>
                </a:cubicBezTo>
                <a:cubicBezTo>
                  <a:pt x="151" y="680"/>
                  <a:pt x="141" y="676"/>
                  <a:pt x="133" y="675"/>
                </a:cubicBezTo>
                <a:cubicBezTo>
                  <a:pt x="107" y="671"/>
                  <a:pt x="80" y="691"/>
                  <a:pt x="80" y="691"/>
                </a:cubicBezTo>
                <a:cubicBezTo>
                  <a:pt x="80" y="691"/>
                  <a:pt x="101" y="713"/>
                  <a:pt x="126" y="713"/>
                </a:cubicBezTo>
                <a:cubicBezTo>
                  <a:pt x="149" y="712"/>
                  <a:pt x="166" y="704"/>
                  <a:pt x="173" y="700"/>
                </a:cubicBezTo>
                <a:cubicBezTo>
                  <a:pt x="184" y="711"/>
                  <a:pt x="196" y="722"/>
                  <a:pt x="209" y="732"/>
                </a:cubicBezTo>
                <a:cubicBezTo>
                  <a:pt x="200" y="729"/>
                  <a:pt x="189" y="726"/>
                  <a:pt x="181" y="726"/>
                </a:cubicBezTo>
                <a:cubicBezTo>
                  <a:pt x="155" y="727"/>
                  <a:pt x="131" y="752"/>
                  <a:pt x="131" y="752"/>
                </a:cubicBezTo>
                <a:cubicBezTo>
                  <a:pt x="131" y="752"/>
                  <a:pt x="156" y="771"/>
                  <a:pt x="181" y="766"/>
                </a:cubicBezTo>
                <a:cubicBezTo>
                  <a:pt x="203" y="761"/>
                  <a:pt x="219" y="750"/>
                  <a:pt x="226" y="745"/>
                </a:cubicBezTo>
                <a:cubicBezTo>
                  <a:pt x="238" y="754"/>
                  <a:pt x="251" y="762"/>
                  <a:pt x="263" y="769"/>
                </a:cubicBezTo>
                <a:cubicBezTo>
                  <a:pt x="255" y="767"/>
                  <a:pt x="245" y="767"/>
                  <a:pt x="238" y="768"/>
                </a:cubicBezTo>
                <a:cubicBezTo>
                  <a:pt x="212" y="774"/>
                  <a:pt x="192" y="803"/>
                  <a:pt x="192" y="803"/>
                </a:cubicBezTo>
                <a:cubicBezTo>
                  <a:pt x="192" y="803"/>
                  <a:pt x="220" y="818"/>
                  <a:pt x="244" y="808"/>
                </a:cubicBezTo>
                <a:cubicBezTo>
                  <a:pt x="265" y="800"/>
                  <a:pt x="279" y="787"/>
                  <a:pt x="285" y="780"/>
                </a:cubicBezTo>
                <a:cubicBezTo>
                  <a:pt x="299" y="786"/>
                  <a:pt x="312" y="792"/>
                  <a:pt x="326" y="796"/>
                </a:cubicBezTo>
                <a:cubicBezTo>
                  <a:pt x="317" y="796"/>
                  <a:pt x="308" y="797"/>
                  <a:pt x="301" y="800"/>
                </a:cubicBezTo>
                <a:cubicBezTo>
                  <a:pt x="275" y="810"/>
                  <a:pt x="260" y="843"/>
                  <a:pt x="260" y="843"/>
                </a:cubicBezTo>
                <a:cubicBezTo>
                  <a:pt x="260" y="843"/>
                  <a:pt x="291" y="853"/>
                  <a:pt x="314" y="839"/>
                </a:cubicBezTo>
                <a:cubicBezTo>
                  <a:pt x="335" y="827"/>
                  <a:pt x="346" y="810"/>
                  <a:pt x="351" y="803"/>
                </a:cubicBezTo>
                <a:cubicBezTo>
                  <a:pt x="383" y="808"/>
                  <a:pt x="410" y="817"/>
                  <a:pt x="432" y="827"/>
                </a:cubicBezTo>
                <a:cubicBezTo>
                  <a:pt x="392" y="848"/>
                  <a:pt x="376" y="867"/>
                  <a:pt x="376" y="867"/>
                </a:cubicBezTo>
                <a:cubicBezTo>
                  <a:pt x="390" y="880"/>
                  <a:pt x="390" y="880"/>
                  <a:pt x="390" y="880"/>
                </a:cubicBezTo>
                <a:cubicBezTo>
                  <a:pt x="390" y="880"/>
                  <a:pt x="408" y="857"/>
                  <a:pt x="449" y="836"/>
                </a:cubicBezTo>
                <a:cubicBezTo>
                  <a:pt x="489" y="857"/>
                  <a:pt x="508" y="880"/>
                  <a:pt x="508" y="880"/>
                </a:cubicBezTo>
                <a:cubicBezTo>
                  <a:pt x="522" y="867"/>
                  <a:pt x="522" y="867"/>
                  <a:pt x="522" y="867"/>
                </a:cubicBezTo>
                <a:cubicBezTo>
                  <a:pt x="522" y="867"/>
                  <a:pt x="506" y="848"/>
                  <a:pt x="466" y="827"/>
                </a:cubicBezTo>
                <a:cubicBezTo>
                  <a:pt x="488" y="817"/>
                  <a:pt x="515" y="808"/>
                  <a:pt x="547" y="803"/>
                </a:cubicBezTo>
                <a:cubicBezTo>
                  <a:pt x="552" y="810"/>
                  <a:pt x="563" y="827"/>
                  <a:pt x="584" y="839"/>
                </a:cubicBezTo>
                <a:cubicBezTo>
                  <a:pt x="606" y="853"/>
                  <a:pt x="637" y="843"/>
                  <a:pt x="637" y="843"/>
                </a:cubicBezTo>
                <a:cubicBezTo>
                  <a:pt x="637" y="843"/>
                  <a:pt x="622" y="810"/>
                  <a:pt x="597" y="800"/>
                </a:cubicBezTo>
                <a:cubicBezTo>
                  <a:pt x="590" y="797"/>
                  <a:pt x="581" y="796"/>
                  <a:pt x="572" y="796"/>
                </a:cubicBezTo>
                <a:cubicBezTo>
                  <a:pt x="585" y="792"/>
                  <a:pt x="599" y="786"/>
                  <a:pt x="613" y="780"/>
                </a:cubicBezTo>
                <a:cubicBezTo>
                  <a:pt x="619" y="787"/>
                  <a:pt x="632" y="800"/>
                  <a:pt x="654" y="808"/>
                </a:cubicBezTo>
                <a:cubicBezTo>
                  <a:pt x="678" y="818"/>
                  <a:pt x="706" y="803"/>
                  <a:pt x="706" y="803"/>
                </a:cubicBezTo>
                <a:cubicBezTo>
                  <a:pt x="706" y="803"/>
                  <a:pt x="686" y="774"/>
                  <a:pt x="660" y="768"/>
                </a:cubicBezTo>
                <a:cubicBezTo>
                  <a:pt x="653" y="767"/>
                  <a:pt x="643" y="767"/>
                  <a:pt x="634" y="769"/>
                </a:cubicBezTo>
                <a:cubicBezTo>
                  <a:pt x="647" y="762"/>
                  <a:pt x="660" y="754"/>
                  <a:pt x="672" y="745"/>
                </a:cubicBezTo>
                <a:cubicBezTo>
                  <a:pt x="679" y="750"/>
                  <a:pt x="694" y="761"/>
                  <a:pt x="717" y="766"/>
                </a:cubicBezTo>
                <a:cubicBezTo>
                  <a:pt x="742" y="771"/>
                  <a:pt x="767" y="752"/>
                  <a:pt x="767" y="752"/>
                </a:cubicBezTo>
                <a:cubicBezTo>
                  <a:pt x="767" y="752"/>
                  <a:pt x="743" y="727"/>
                  <a:pt x="716" y="726"/>
                </a:cubicBezTo>
                <a:cubicBezTo>
                  <a:pt x="708" y="726"/>
                  <a:pt x="698" y="729"/>
                  <a:pt x="689" y="732"/>
                </a:cubicBezTo>
                <a:cubicBezTo>
                  <a:pt x="701" y="722"/>
                  <a:pt x="713" y="711"/>
                  <a:pt x="725" y="700"/>
                </a:cubicBezTo>
                <a:cubicBezTo>
                  <a:pt x="732" y="704"/>
                  <a:pt x="749" y="712"/>
                  <a:pt x="772" y="713"/>
                </a:cubicBezTo>
                <a:cubicBezTo>
                  <a:pt x="797" y="713"/>
                  <a:pt x="818" y="691"/>
                  <a:pt x="818" y="691"/>
                </a:cubicBezTo>
                <a:cubicBezTo>
                  <a:pt x="818" y="691"/>
                  <a:pt x="790" y="671"/>
                  <a:pt x="765" y="675"/>
                </a:cubicBezTo>
                <a:cubicBezTo>
                  <a:pt x="757" y="676"/>
                  <a:pt x="747" y="680"/>
                  <a:pt x="739" y="685"/>
                </a:cubicBezTo>
                <a:cubicBezTo>
                  <a:pt x="750" y="673"/>
                  <a:pt x="760" y="661"/>
                  <a:pt x="769" y="647"/>
                </a:cubicBezTo>
                <a:cubicBezTo>
                  <a:pt x="777" y="650"/>
                  <a:pt x="795" y="655"/>
                  <a:pt x="817" y="651"/>
                </a:cubicBezTo>
                <a:cubicBezTo>
                  <a:pt x="841" y="648"/>
                  <a:pt x="857" y="623"/>
                  <a:pt x="857" y="623"/>
                </a:cubicBezTo>
                <a:cubicBezTo>
                  <a:pt x="857" y="623"/>
                  <a:pt x="827" y="608"/>
                  <a:pt x="803" y="616"/>
                </a:cubicBezTo>
                <a:cubicBezTo>
                  <a:pt x="796" y="618"/>
                  <a:pt x="788" y="624"/>
                  <a:pt x="781" y="630"/>
                </a:cubicBezTo>
                <a:cubicBezTo>
                  <a:pt x="789" y="616"/>
                  <a:pt x="797" y="602"/>
                  <a:pt x="804" y="588"/>
                </a:cubicBezTo>
                <a:cubicBezTo>
                  <a:pt x="812" y="589"/>
                  <a:pt x="829" y="591"/>
                  <a:pt x="850" y="584"/>
                </a:cubicBezTo>
                <a:cubicBezTo>
                  <a:pt x="873" y="576"/>
                  <a:pt x="884" y="549"/>
                  <a:pt x="884" y="549"/>
                </a:cubicBezTo>
                <a:cubicBezTo>
                  <a:pt x="884" y="549"/>
                  <a:pt x="853" y="540"/>
                  <a:pt x="831" y="552"/>
                </a:cubicBezTo>
                <a:cubicBezTo>
                  <a:pt x="824" y="555"/>
                  <a:pt x="818" y="562"/>
                  <a:pt x="812" y="568"/>
                </a:cubicBezTo>
                <a:cubicBezTo>
                  <a:pt x="818" y="554"/>
                  <a:pt x="823" y="539"/>
                  <a:pt x="826" y="524"/>
                </a:cubicBezTo>
                <a:cubicBezTo>
                  <a:pt x="834" y="524"/>
                  <a:pt x="852" y="522"/>
                  <a:pt x="870" y="512"/>
                </a:cubicBezTo>
                <a:close/>
              </a:path>
            </a:pathLst>
          </a:custGeom>
          <a:solidFill>
            <a:srgbClr val="3F403F">
              <a:alpha val="2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218835" y="1441027"/>
            <a:ext cx="1754332" cy="1318055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446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388482" y="1394737"/>
            <a:ext cx="1948717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5991346" y="1394737"/>
            <a:ext cx="1948717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426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481943" y="1678726"/>
            <a:ext cx="4650531" cy="2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67349" y="1156212"/>
            <a:ext cx="6124651" cy="2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982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028686" y="279248"/>
            <a:ext cx="10787364" cy="4256076"/>
          </a:xfrm>
          <a:custGeom>
            <a:avLst/>
            <a:gdLst>
              <a:gd name="connsiteX0" fmla="*/ 269459 w 10787364"/>
              <a:gd name="connsiteY0" fmla="*/ 0 h 5149852"/>
              <a:gd name="connsiteX1" fmla="*/ 10787364 w 10787364"/>
              <a:gd name="connsiteY1" fmla="*/ 0 h 5149852"/>
              <a:gd name="connsiteX2" fmla="*/ 9587675 w 10787364"/>
              <a:gd name="connsiteY2" fmla="*/ 3851503 h 5149852"/>
              <a:gd name="connsiteX3" fmla="*/ 3982321 w 10787364"/>
              <a:gd name="connsiteY3" fmla="*/ 5149852 h 5149852"/>
              <a:gd name="connsiteX4" fmla="*/ 0 w 10787364"/>
              <a:gd name="connsiteY4" fmla="*/ 865076 h 514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364" h="5149852">
                <a:moveTo>
                  <a:pt x="269459" y="0"/>
                </a:moveTo>
                <a:lnTo>
                  <a:pt x="10787364" y="0"/>
                </a:lnTo>
                <a:lnTo>
                  <a:pt x="9587675" y="3851503"/>
                </a:lnTo>
                <a:lnTo>
                  <a:pt x="3982321" y="5149852"/>
                </a:lnTo>
                <a:lnTo>
                  <a:pt x="0" y="865076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515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1380792" y="1"/>
            <a:ext cx="13979192" cy="5464629"/>
          </a:xfrm>
          <a:custGeom>
            <a:avLst/>
            <a:gdLst>
              <a:gd name="connsiteX0" fmla="*/ 0 w 12192000"/>
              <a:gd name="connsiteY0" fmla="*/ 0 h 6343541"/>
              <a:gd name="connsiteX1" fmla="*/ 12192000 w 12192000"/>
              <a:gd name="connsiteY1" fmla="*/ 0 h 6343541"/>
              <a:gd name="connsiteX2" fmla="*/ 12192000 w 12192000"/>
              <a:gd name="connsiteY2" fmla="*/ 3315854 h 6343541"/>
              <a:gd name="connsiteX3" fmla="*/ 11254197 w 12192000"/>
              <a:gd name="connsiteY3" fmla="*/ 4940176 h 6343541"/>
              <a:gd name="connsiteX4" fmla="*/ 7421410 w 12192000"/>
              <a:gd name="connsiteY4" fmla="*/ 5967168 h 6343541"/>
              <a:gd name="connsiteX5" fmla="*/ 482174 w 12192000"/>
              <a:gd name="connsiteY5" fmla="*/ 1960798 h 6343541"/>
              <a:gd name="connsiteX6" fmla="*/ 20968 w 12192000"/>
              <a:gd name="connsiteY6" fmla="*/ 1628699 h 6343541"/>
              <a:gd name="connsiteX7" fmla="*/ 0 w 12192000"/>
              <a:gd name="connsiteY7" fmla="*/ 1608151 h 634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343541">
                <a:moveTo>
                  <a:pt x="0" y="0"/>
                </a:moveTo>
                <a:lnTo>
                  <a:pt x="12192000" y="0"/>
                </a:lnTo>
                <a:lnTo>
                  <a:pt x="12192000" y="3315854"/>
                </a:lnTo>
                <a:lnTo>
                  <a:pt x="11254197" y="4940176"/>
                </a:lnTo>
                <a:cubicBezTo>
                  <a:pt x="10479398" y="6282167"/>
                  <a:pt x="8763401" y="6741967"/>
                  <a:pt x="7421410" y="5967168"/>
                </a:cubicBezTo>
                <a:lnTo>
                  <a:pt x="482174" y="1960798"/>
                </a:lnTo>
                <a:cubicBezTo>
                  <a:pt x="314425" y="1863948"/>
                  <a:pt x="160460" y="1752392"/>
                  <a:pt x="20968" y="1628699"/>
                </a:cubicBezTo>
                <a:lnTo>
                  <a:pt x="0" y="1608151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395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272143"/>
            <a:ext cx="11454713" cy="621515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43450" y="4938108"/>
            <a:ext cx="2211860" cy="1919893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512910" y="0"/>
            <a:ext cx="2137719" cy="1776924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241062" y="5367020"/>
            <a:ext cx="2137719" cy="149098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492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452443" y="826887"/>
            <a:ext cx="3640924" cy="268580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058350" y="3625321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93816" y="3548965"/>
            <a:ext cx="1505977" cy="1200114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85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77232" y="272143"/>
            <a:ext cx="5548184" cy="621515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160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24248" y="1164340"/>
            <a:ext cx="3878319" cy="348145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253640" y="2185804"/>
            <a:ext cx="1753727" cy="1598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253640" y="3939156"/>
            <a:ext cx="1753727" cy="1598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77034" y="2594662"/>
            <a:ext cx="1753727" cy="1598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77034" y="4348014"/>
            <a:ext cx="1753727" cy="1598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100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79157" y="283030"/>
            <a:ext cx="2960508" cy="6204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746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272144"/>
            <a:ext cx="5708823" cy="210035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70703" y="4485505"/>
            <a:ext cx="5708823" cy="20017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37374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0705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654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966551" y="1174020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012084" y="1174020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2983048" y="2487661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5039715" y="2487661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963163" y="2487661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1966551" y="3801302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4012084" y="3801302"/>
            <a:ext cx="1948717" cy="167951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17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1915297"/>
            <a:ext cx="11454713" cy="4572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211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5384" y="296851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229806" y="296851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4227" y="296851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58648" y="296851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626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5384" y="296850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229806" y="2289819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4227" y="296850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58648" y="2289819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315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5261837" cy="5910942"/>
          </a:xfrm>
          <a:custGeom>
            <a:avLst/>
            <a:gdLst>
              <a:gd name="connsiteX0" fmla="*/ 410480 w 4329568"/>
              <a:gd name="connsiteY0" fmla="*/ 4188952 h 6473541"/>
              <a:gd name="connsiteX1" fmla="*/ 403302 w 4329568"/>
              <a:gd name="connsiteY1" fmla="*/ 4189746 h 6473541"/>
              <a:gd name="connsiteX2" fmla="*/ 398247 w 4329568"/>
              <a:gd name="connsiteY2" fmla="*/ 4214385 h 6473541"/>
              <a:gd name="connsiteX3" fmla="*/ 315436 w 4329568"/>
              <a:gd name="connsiteY3" fmla="*/ 4300420 h 6473541"/>
              <a:gd name="connsiteX4" fmla="*/ 398247 w 4329568"/>
              <a:gd name="connsiteY4" fmla="*/ 4214385 h 6473541"/>
              <a:gd name="connsiteX5" fmla="*/ 410480 w 4329568"/>
              <a:gd name="connsiteY5" fmla="*/ 4188952 h 6473541"/>
              <a:gd name="connsiteX6" fmla="*/ 3226500 w 4329568"/>
              <a:gd name="connsiteY6" fmla="*/ 4182512 h 6473541"/>
              <a:gd name="connsiteX7" fmla="*/ 3226500 w 4329568"/>
              <a:gd name="connsiteY7" fmla="*/ 4182512 h 6473541"/>
              <a:gd name="connsiteX8" fmla="*/ 3234205 w 4329568"/>
              <a:gd name="connsiteY8" fmla="*/ 3439252 h 6473541"/>
              <a:gd name="connsiteX9" fmla="*/ 3214635 w 4329568"/>
              <a:gd name="connsiteY9" fmla="*/ 3451503 h 6473541"/>
              <a:gd name="connsiteX10" fmla="*/ 3234205 w 4329568"/>
              <a:gd name="connsiteY10" fmla="*/ 3439252 h 6473541"/>
              <a:gd name="connsiteX11" fmla="*/ 3446683 w 4329568"/>
              <a:gd name="connsiteY11" fmla="*/ 2659332 h 6473541"/>
              <a:gd name="connsiteX12" fmla="*/ 3446712 w 4329568"/>
              <a:gd name="connsiteY12" fmla="*/ 2659359 h 6473541"/>
              <a:gd name="connsiteX13" fmla="*/ 3439054 w 4329568"/>
              <a:gd name="connsiteY13" fmla="*/ 2669771 h 6473541"/>
              <a:gd name="connsiteX14" fmla="*/ 3372700 w 4329568"/>
              <a:gd name="connsiteY14" fmla="*/ 2755404 h 6473541"/>
              <a:gd name="connsiteX15" fmla="*/ 3446683 w 4329568"/>
              <a:gd name="connsiteY15" fmla="*/ 2659332 h 6473541"/>
              <a:gd name="connsiteX16" fmla="*/ 478541 w 4329568"/>
              <a:gd name="connsiteY16" fmla="*/ 2369534 h 6473541"/>
              <a:gd name="connsiteX17" fmla="*/ 473423 w 4329568"/>
              <a:gd name="connsiteY17" fmla="*/ 2374246 h 6473541"/>
              <a:gd name="connsiteX18" fmla="*/ 474957 w 4329568"/>
              <a:gd name="connsiteY18" fmla="*/ 2411424 h 6473541"/>
              <a:gd name="connsiteX19" fmla="*/ 435641 w 4329568"/>
              <a:gd name="connsiteY19" fmla="*/ 2417807 h 6473541"/>
              <a:gd name="connsiteX20" fmla="*/ 474957 w 4329568"/>
              <a:gd name="connsiteY20" fmla="*/ 2411424 h 6473541"/>
              <a:gd name="connsiteX21" fmla="*/ 478541 w 4329568"/>
              <a:gd name="connsiteY21" fmla="*/ 2369534 h 6473541"/>
              <a:gd name="connsiteX22" fmla="*/ 2128771 w 4329568"/>
              <a:gd name="connsiteY22" fmla="*/ 0 h 6473541"/>
              <a:gd name="connsiteX23" fmla="*/ 4204338 w 4329568"/>
              <a:gd name="connsiteY23" fmla="*/ 0 h 6473541"/>
              <a:gd name="connsiteX24" fmla="*/ 4159562 w 4329568"/>
              <a:gd name="connsiteY24" fmla="*/ 111229 h 6473541"/>
              <a:gd name="connsiteX25" fmla="*/ 4117194 w 4329568"/>
              <a:gd name="connsiteY25" fmla="*/ 247153 h 6473541"/>
              <a:gd name="connsiteX26" fmla="*/ 4134202 w 4329568"/>
              <a:gd name="connsiteY26" fmla="*/ 252457 h 6473541"/>
              <a:gd name="connsiteX27" fmla="*/ 4151217 w 4329568"/>
              <a:gd name="connsiteY27" fmla="*/ 257761 h 6473541"/>
              <a:gd name="connsiteX28" fmla="*/ 4217013 w 4329568"/>
              <a:gd name="connsiteY28" fmla="*/ 166422 h 6473541"/>
              <a:gd name="connsiteX29" fmla="*/ 4327428 w 4329568"/>
              <a:gd name="connsiteY29" fmla="*/ 51707 h 6473541"/>
              <a:gd name="connsiteX30" fmla="*/ 4070653 w 4329568"/>
              <a:gd name="connsiteY30" fmla="*/ 456347 h 6473541"/>
              <a:gd name="connsiteX31" fmla="*/ 4038877 w 4329568"/>
              <a:gd name="connsiteY31" fmla="*/ 558291 h 6473541"/>
              <a:gd name="connsiteX32" fmla="*/ 4106923 w 4329568"/>
              <a:gd name="connsiteY32" fmla="*/ 579500 h 6473541"/>
              <a:gd name="connsiteX33" fmla="*/ 3740853 w 4329568"/>
              <a:gd name="connsiteY33" fmla="*/ 1155135 h 6473541"/>
              <a:gd name="connsiteX34" fmla="*/ 3707954 w 4329568"/>
              <a:gd name="connsiteY34" fmla="*/ 1200802 h 6473541"/>
              <a:gd name="connsiteX35" fmla="*/ 3731385 w 4329568"/>
              <a:gd name="connsiteY35" fmla="*/ 1245392 h 6473541"/>
              <a:gd name="connsiteX36" fmla="*/ 3781296 w 4329568"/>
              <a:gd name="connsiteY36" fmla="*/ 1205025 h 6473541"/>
              <a:gd name="connsiteX37" fmla="*/ 3798311 w 4329568"/>
              <a:gd name="connsiteY37" fmla="*/ 1210328 h 6473541"/>
              <a:gd name="connsiteX38" fmla="*/ 3858811 w 4329568"/>
              <a:gd name="connsiteY38" fmla="*/ 1135976 h 6473541"/>
              <a:gd name="connsiteX39" fmla="*/ 3881119 w 4329568"/>
              <a:gd name="connsiteY39" fmla="*/ 1124290 h 6473541"/>
              <a:gd name="connsiteX40" fmla="*/ 4024434 w 4329568"/>
              <a:gd name="connsiteY40" fmla="*/ 963907 h 6473541"/>
              <a:gd name="connsiteX41" fmla="*/ 4036150 w 4329568"/>
              <a:gd name="connsiteY41" fmla="*/ 986194 h 6473541"/>
              <a:gd name="connsiteX42" fmla="*/ 4052038 w 4329568"/>
              <a:gd name="connsiteY42" fmla="*/ 935226 h 6473541"/>
              <a:gd name="connsiteX43" fmla="*/ 4108369 w 4329568"/>
              <a:gd name="connsiteY43" fmla="*/ 934141 h 6473541"/>
              <a:gd name="connsiteX44" fmla="*/ 4212361 w 4329568"/>
              <a:gd name="connsiteY44" fmla="*/ 780140 h 6473541"/>
              <a:gd name="connsiteX45" fmla="*/ 4114785 w 4329568"/>
              <a:gd name="connsiteY45" fmla="*/ 973426 h 6473541"/>
              <a:gd name="connsiteX46" fmla="*/ 4022509 w 4329568"/>
              <a:gd name="connsiteY46" fmla="*/ 1149721 h 6473541"/>
              <a:gd name="connsiteX47" fmla="*/ 4159404 w 4329568"/>
              <a:gd name="connsiteY47" fmla="*/ 950049 h 6473541"/>
              <a:gd name="connsiteX48" fmla="*/ 3529012 w 4329568"/>
              <a:gd name="connsiteY48" fmla="*/ 1834764 h 6473541"/>
              <a:gd name="connsiteX49" fmla="*/ 3321024 w 4329568"/>
              <a:gd name="connsiteY49" fmla="*/ 2142769 h 6473541"/>
              <a:gd name="connsiteX50" fmla="*/ 3345579 w 4329568"/>
              <a:gd name="connsiteY50" fmla="*/ 2243627 h 6473541"/>
              <a:gd name="connsiteX51" fmla="*/ 3366763 w 4329568"/>
              <a:gd name="connsiteY51" fmla="*/ 2175664 h 6473541"/>
              <a:gd name="connsiteX52" fmla="*/ 3362587 w 4329568"/>
              <a:gd name="connsiteY52" fmla="*/ 2248930 h 6473541"/>
              <a:gd name="connsiteX53" fmla="*/ 3428387 w 4329568"/>
              <a:gd name="connsiteY53" fmla="*/ 2157588 h 6473541"/>
              <a:gd name="connsiteX54" fmla="*/ 3474130 w 4329568"/>
              <a:gd name="connsiteY54" fmla="*/ 2190487 h 6473541"/>
              <a:gd name="connsiteX55" fmla="*/ 3452942 w 4329568"/>
              <a:gd name="connsiteY55" fmla="*/ 2258453 h 6473541"/>
              <a:gd name="connsiteX56" fmla="*/ 3534633 w 4329568"/>
              <a:gd name="connsiteY56" fmla="*/ 2116139 h 6473541"/>
              <a:gd name="connsiteX57" fmla="*/ 3448770 w 4329568"/>
              <a:gd name="connsiteY57" fmla="*/ 2331715 h 6473541"/>
              <a:gd name="connsiteX58" fmla="*/ 3536877 w 4329568"/>
              <a:gd name="connsiteY58" fmla="*/ 2228686 h 6473541"/>
              <a:gd name="connsiteX59" fmla="*/ 3576196 w 4329568"/>
              <a:gd name="connsiteY59" fmla="*/ 2222300 h 6473541"/>
              <a:gd name="connsiteX60" fmla="*/ 3725931 w 4329568"/>
              <a:gd name="connsiteY60" fmla="*/ 2101199 h 6473541"/>
              <a:gd name="connsiteX61" fmla="*/ 3260038 w 4329568"/>
              <a:gd name="connsiteY61" fmla="*/ 2757569 h 6473541"/>
              <a:gd name="connsiteX62" fmla="*/ 3311073 w 4329568"/>
              <a:gd name="connsiteY62" fmla="*/ 2773477 h 6473541"/>
              <a:gd name="connsiteX63" fmla="*/ 3343972 w 4329568"/>
              <a:gd name="connsiteY63" fmla="*/ 2727809 h 6473541"/>
              <a:gd name="connsiteX64" fmla="*/ 3321201 w 4329568"/>
              <a:gd name="connsiteY64" fmla="*/ 2817704 h 6473541"/>
              <a:gd name="connsiteX65" fmla="*/ 3317660 w 4329568"/>
              <a:gd name="connsiteY65" fmla="*/ 2827032 h 6473541"/>
              <a:gd name="connsiteX66" fmla="*/ 3312196 w 4329568"/>
              <a:gd name="connsiteY66" fmla="*/ 2829753 h 6473541"/>
              <a:gd name="connsiteX67" fmla="*/ 3317531 w 4329568"/>
              <a:gd name="connsiteY67" fmla="*/ 2827373 h 6473541"/>
              <a:gd name="connsiteX68" fmla="*/ 3317660 w 4329568"/>
              <a:gd name="connsiteY68" fmla="*/ 2827032 h 6473541"/>
              <a:gd name="connsiteX69" fmla="*/ 3317790 w 4329568"/>
              <a:gd name="connsiteY69" fmla="*/ 2826968 h 6473541"/>
              <a:gd name="connsiteX70" fmla="*/ 3447219 w 4329568"/>
              <a:gd name="connsiteY70" fmla="*/ 2659822 h 6473541"/>
              <a:gd name="connsiteX71" fmla="*/ 3446712 w 4329568"/>
              <a:gd name="connsiteY71" fmla="*/ 2659359 h 6473541"/>
              <a:gd name="connsiteX72" fmla="*/ 3507891 w 4329568"/>
              <a:gd name="connsiteY72" fmla="*/ 2576175 h 6473541"/>
              <a:gd name="connsiteX73" fmla="*/ 3664625 w 4329568"/>
              <a:gd name="connsiteY73" fmla="*/ 2417644 h 6473541"/>
              <a:gd name="connsiteX74" fmla="*/ 3572350 w 4329568"/>
              <a:gd name="connsiteY74" fmla="*/ 2593932 h 6473541"/>
              <a:gd name="connsiteX75" fmla="*/ 3215744 w 4329568"/>
              <a:gd name="connsiteY75" fmla="*/ 3079314 h 6473541"/>
              <a:gd name="connsiteX76" fmla="*/ 3215744 w 4329568"/>
              <a:gd name="connsiteY76" fmla="*/ 3079314 h 6473541"/>
              <a:gd name="connsiteX77" fmla="*/ 3414267 w 4329568"/>
              <a:gd name="connsiteY77" fmla="*/ 2861570 h 6473541"/>
              <a:gd name="connsiteX78" fmla="*/ 3284915 w 4329568"/>
              <a:gd name="connsiteY78" fmla="*/ 3156799 h 6473541"/>
              <a:gd name="connsiteX79" fmla="*/ 3471721 w 4329568"/>
              <a:gd name="connsiteY79" fmla="*/ 2916760 h 6473541"/>
              <a:gd name="connsiteX80" fmla="*/ 3664947 w 4329568"/>
              <a:gd name="connsiteY80" fmla="*/ 2716009 h 6473541"/>
              <a:gd name="connsiteX81" fmla="*/ 3313641 w 4329568"/>
              <a:gd name="connsiteY81" fmla="*/ 3184394 h 6473541"/>
              <a:gd name="connsiteX82" fmla="*/ 3337077 w 4329568"/>
              <a:gd name="connsiteY82" fmla="*/ 3228980 h 6473541"/>
              <a:gd name="connsiteX83" fmla="*/ 3403996 w 4329568"/>
              <a:gd name="connsiteY83" fmla="*/ 3193916 h 6473541"/>
              <a:gd name="connsiteX84" fmla="*/ 3239497 w 4329568"/>
              <a:gd name="connsiteY84" fmla="*/ 3422262 h 6473541"/>
              <a:gd name="connsiteX85" fmla="*/ 3481512 w 4329568"/>
              <a:gd name="connsiteY85" fmla="*/ 3124869 h 6473541"/>
              <a:gd name="connsiteX86" fmla="*/ 3164233 w 4329568"/>
              <a:gd name="connsiteY86" fmla="*/ 3603857 h 6473541"/>
              <a:gd name="connsiteX87" fmla="*/ 3164233 w 4329568"/>
              <a:gd name="connsiteY87" fmla="*/ 3603857 h 6473541"/>
              <a:gd name="connsiteX88" fmla="*/ 3554855 w 4329568"/>
              <a:gd name="connsiteY88" fmla="*/ 3129083 h 6473541"/>
              <a:gd name="connsiteX89" fmla="*/ 3523075 w 4329568"/>
              <a:gd name="connsiteY89" fmla="*/ 3231030 h 6473541"/>
              <a:gd name="connsiteX90" fmla="*/ 3445560 w 4329568"/>
              <a:gd name="connsiteY90" fmla="*/ 3300078 h 6473541"/>
              <a:gd name="connsiteX91" fmla="*/ 3046596 w 4329568"/>
              <a:gd name="connsiteY91" fmla="*/ 3921381 h 6473541"/>
              <a:gd name="connsiteX92" fmla="*/ 2996685 w 4329568"/>
              <a:gd name="connsiteY92" fmla="*/ 3961748 h 6473541"/>
              <a:gd name="connsiteX93" fmla="*/ 2963785 w 4329568"/>
              <a:gd name="connsiteY93" fmla="*/ 4007415 h 6473541"/>
              <a:gd name="connsiteX94" fmla="*/ 2963785 w 4329568"/>
              <a:gd name="connsiteY94" fmla="*/ 4007415 h 6473541"/>
              <a:gd name="connsiteX95" fmla="*/ 2996685 w 4329568"/>
              <a:gd name="connsiteY95" fmla="*/ 3961748 h 6473541"/>
              <a:gd name="connsiteX96" fmla="*/ 3046596 w 4329568"/>
              <a:gd name="connsiteY96" fmla="*/ 3921381 h 6473541"/>
              <a:gd name="connsiteX97" fmla="*/ 3692072 w 4329568"/>
              <a:gd name="connsiteY97" fmla="*/ 3227784 h 6473541"/>
              <a:gd name="connsiteX98" fmla="*/ 3369493 w 4329568"/>
              <a:gd name="connsiteY98" fmla="*/ 3723763 h 6473541"/>
              <a:gd name="connsiteX99" fmla="*/ 3360025 w 4329568"/>
              <a:gd name="connsiteY99" fmla="*/ 3814020 h 6473541"/>
              <a:gd name="connsiteX100" fmla="*/ 3465141 w 4329568"/>
              <a:gd name="connsiteY100" fmla="*/ 3716295 h 6473541"/>
              <a:gd name="connsiteX101" fmla="*/ 3339964 w 4329568"/>
              <a:gd name="connsiteY101" fmla="*/ 3938258 h 6473541"/>
              <a:gd name="connsiteX102" fmla="*/ 3291177 w 4329568"/>
              <a:gd name="connsiteY102" fmla="*/ 4034901 h 6473541"/>
              <a:gd name="connsiteX103" fmla="*/ 3391000 w 4329568"/>
              <a:gd name="connsiteY103" fmla="*/ 3954159 h 6473541"/>
              <a:gd name="connsiteX104" fmla="*/ 3254101 w 4329568"/>
              <a:gd name="connsiteY104" fmla="*/ 4153835 h 6473541"/>
              <a:gd name="connsiteX105" fmla="*/ 3586473 w 4329568"/>
              <a:gd name="connsiteY105" fmla="*/ 3865960 h 6473541"/>
              <a:gd name="connsiteX106" fmla="*/ 3499490 w 4329568"/>
              <a:gd name="connsiteY106" fmla="*/ 4025265 h 6473541"/>
              <a:gd name="connsiteX107" fmla="*/ 3538809 w 4329568"/>
              <a:gd name="connsiteY107" fmla="*/ 4018879 h 6473541"/>
              <a:gd name="connsiteX108" fmla="*/ 3330814 w 4329568"/>
              <a:gd name="connsiteY108" fmla="*/ 4326876 h 6473541"/>
              <a:gd name="connsiteX109" fmla="*/ 3133423 w 4329568"/>
              <a:gd name="connsiteY109" fmla="*/ 4600897 h 6473541"/>
              <a:gd name="connsiteX110" fmla="*/ 3217354 w 4329568"/>
              <a:gd name="connsiteY110" fmla="*/ 4571134 h 6473541"/>
              <a:gd name="connsiteX111" fmla="*/ 3014663 w 4329568"/>
              <a:gd name="connsiteY111" fmla="*/ 4862145 h 6473541"/>
              <a:gd name="connsiteX112" fmla="*/ 1753559 w 4329568"/>
              <a:gd name="connsiteY112" fmla="*/ 6333213 h 6473541"/>
              <a:gd name="connsiteX113" fmla="*/ 1496462 w 4329568"/>
              <a:gd name="connsiteY113" fmla="*/ 6439488 h 6473541"/>
              <a:gd name="connsiteX114" fmla="*/ 1445430 w 4329568"/>
              <a:gd name="connsiteY114" fmla="*/ 6423583 h 6473541"/>
              <a:gd name="connsiteX115" fmla="*/ 1416702 w 4329568"/>
              <a:gd name="connsiteY115" fmla="*/ 6395988 h 6473541"/>
              <a:gd name="connsiteX116" fmla="*/ 1281728 w 4329568"/>
              <a:gd name="connsiteY116" fmla="*/ 6409842 h 6473541"/>
              <a:gd name="connsiteX117" fmla="*/ 1190257 w 4329568"/>
              <a:gd name="connsiteY117" fmla="*/ 6344044 h 6473541"/>
              <a:gd name="connsiteX118" fmla="*/ 1111615 w 4329568"/>
              <a:gd name="connsiteY118" fmla="*/ 6356820 h 6473541"/>
              <a:gd name="connsiteX119" fmla="*/ 1065872 w 4329568"/>
              <a:gd name="connsiteY119" fmla="*/ 6323921 h 6473541"/>
              <a:gd name="connsiteX120" fmla="*/ 1026556 w 4329568"/>
              <a:gd name="connsiteY120" fmla="*/ 6330303 h 6473541"/>
              <a:gd name="connsiteX121" fmla="*/ 1025432 w 4329568"/>
              <a:gd name="connsiteY121" fmla="*/ 6274028 h 6473541"/>
              <a:gd name="connsiteX122" fmla="*/ 941498 w 4329568"/>
              <a:gd name="connsiteY122" fmla="*/ 6303794 h 6473541"/>
              <a:gd name="connsiteX123" fmla="*/ 555528 w 4329568"/>
              <a:gd name="connsiteY123" fmla="*/ 6164843 h 6473541"/>
              <a:gd name="connsiteX124" fmla="*/ 476889 w 4329568"/>
              <a:gd name="connsiteY124" fmla="*/ 6177615 h 6473541"/>
              <a:gd name="connsiteX125" fmla="*/ 402419 w 4329568"/>
              <a:gd name="connsiteY125" fmla="*/ 6117121 h 6473541"/>
              <a:gd name="connsiteX126" fmla="*/ 374819 w 4329568"/>
              <a:gd name="connsiteY126" fmla="*/ 6145798 h 6473541"/>
              <a:gd name="connsiteX127" fmla="*/ 306772 w 4329568"/>
              <a:gd name="connsiteY127" fmla="*/ 6124589 h 6473541"/>
              <a:gd name="connsiteX128" fmla="*/ 295059 w 4329568"/>
              <a:gd name="connsiteY128" fmla="*/ 6102299 h 6473541"/>
              <a:gd name="connsiteX129" fmla="*/ 227010 w 4329568"/>
              <a:gd name="connsiteY129" fmla="*/ 6081086 h 6473541"/>
              <a:gd name="connsiteX130" fmla="*/ 220593 w 4329568"/>
              <a:gd name="connsiteY130" fmla="*/ 6041808 h 6473541"/>
              <a:gd name="connsiteX131" fmla="*/ 135538 w 4329568"/>
              <a:gd name="connsiteY131" fmla="*/ 6015288 h 6473541"/>
              <a:gd name="connsiteX132" fmla="*/ 39887 w 4329568"/>
              <a:gd name="connsiteY132" fmla="*/ 6022760 h 6473541"/>
              <a:gd name="connsiteX133" fmla="*/ 18618 w 4329568"/>
              <a:gd name="connsiteY133" fmla="*/ 6016132 h 6473541"/>
              <a:gd name="connsiteX134" fmla="*/ 0 w 4329568"/>
              <a:gd name="connsiteY134" fmla="*/ 6005521 h 6473541"/>
              <a:gd name="connsiteX135" fmla="*/ 0 w 4329568"/>
              <a:gd name="connsiteY135" fmla="*/ 4721621 h 6473541"/>
              <a:gd name="connsiteX136" fmla="*/ 19058 w 4329568"/>
              <a:gd name="connsiteY136" fmla="*/ 4697379 h 6473541"/>
              <a:gd name="connsiteX137" fmla="*/ 189136 w 4329568"/>
              <a:gd name="connsiteY137" fmla="*/ 4466107 h 6473541"/>
              <a:gd name="connsiteX138" fmla="*/ 277239 w 4329568"/>
              <a:gd name="connsiteY138" fmla="*/ 4363082 h 6473541"/>
              <a:gd name="connsiteX139" fmla="*/ 189136 w 4329568"/>
              <a:gd name="connsiteY139" fmla="*/ 4466107 h 6473541"/>
              <a:gd name="connsiteX140" fmla="*/ 0 w 4329568"/>
              <a:gd name="connsiteY140" fmla="*/ 4680499 h 6473541"/>
              <a:gd name="connsiteX141" fmla="*/ 0 w 4329568"/>
              <a:gd name="connsiteY141" fmla="*/ 3005400 h 6473541"/>
              <a:gd name="connsiteX142" fmla="*/ 36449 w 4329568"/>
              <a:gd name="connsiteY142" fmla="*/ 2957486 h 6473541"/>
              <a:gd name="connsiteX143" fmla="*/ 293447 w 4329568"/>
              <a:gd name="connsiteY143" fmla="*/ 2634469 h 6473541"/>
              <a:gd name="connsiteX144" fmla="*/ 402734 w 4329568"/>
              <a:gd name="connsiteY144" fmla="*/ 2463481 h 6473541"/>
              <a:gd name="connsiteX145" fmla="*/ 408038 w 4329568"/>
              <a:gd name="connsiteY145" fmla="*/ 2446487 h 6473541"/>
              <a:gd name="connsiteX146" fmla="*/ 402734 w 4329568"/>
              <a:gd name="connsiteY146" fmla="*/ 2463481 h 6473541"/>
              <a:gd name="connsiteX147" fmla="*/ 506730 w 4329568"/>
              <a:gd name="connsiteY147" fmla="*/ 2309477 h 6473541"/>
              <a:gd name="connsiteX148" fmla="*/ 8895 w 4329568"/>
              <a:gd name="connsiteY148" fmla="*/ 2896178 h 6473541"/>
              <a:gd name="connsiteX149" fmla="*/ 0 w 4329568"/>
              <a:gd name="connsiteY149" fmla="*/ 2907907 h 6473541"/>
              <a:gd name="connsiteX150" fmla="*/ 0 w 4329568"/>
              <a:gd name="connsiteY150" fmla="*/ 2881105 h 6473541"/>
              <a:gd name="connsiteX151" fmla="*/ 92460 w 4329568"/>
              <a:gd name="connsiteY151" fmla="*/ 2768429 h 6473541"/>
              <a:gd name="connsiteX152" fmla="*/ 735909 w 4329568"/>
              <a:gd name="connsiteY152" fmla="*/ 1933517 h 6473541"/>
              <a:gd name="connsiteX153" fmla="*/ 658390 w 4329568"/>
              <a:gd name="connsiteY153" fmla="*/ 2002561 h 6473541"/>
              <a:gd name="connsiteX154" fmla="*/ 570283 w 4329568"/>
              <a:gd name="connsiteY154" fmla="*/ 2105590 h 6473541"/>
              <a:gd name="connsiteX155" fmla="*/ 1459698 w 4329568"/>
              <a:gd name="connsiteY155" fmla="*/ 928779 h 6473541"/>
              <a:gd name="connsiteX156" fmla="*/ 1459698 w 4329568"/>
              <a:gd name="connsiteY156" fmla="*/ 928779 h 6473541"/>
              <a:gd name="connsiteX157" fmla="*/ 1932629 w 4329568"/>
              <a:gd name="connsiteY157" fmla="*/ 272277 h 6473541"/>
              <a:gd name="connsiteX158" fmla="*/ 0 w 4329568"/>
              <a:gd name="connsiteY158" fmla="*/ 0 h 6473541"/>
              <a:gd name="connsiteX159" fmla="*/ 1827401 w 4329568"/>
              <a:gd name="connsiteY159" fmla="*/ 0 h 6473541"/>
              <a:gd name="connsiteX160" fmla="*/ 1363645 w 4329568"/>
              <a:gd name="connsiteY160" fmla="*/ 563293 h 6473541"/>
              <a:gd name="connsiteX161" fmla="*/ 206620 w 4329568"/>
              <a:gd name="connsiteY161" fmla="*/ 1954953 h 6473541"/>
              <a:gd name="connsiteX162" fmla="*/ 156709 w 4329568"/>
              <a:gd name="connsiteY162" fmla="*/ 1995320 h 6473541"/>
              <a:gd name="connsiteX163" fmla="*/ 0 w 4329568"/>
              <a:gd name="connsiteY163" fmla="*/ 2168668 h 64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9568" h="6473541">
                <a:moveTo>
                  <a:pt x="410480" y="4188952"/>
                </a:moveTo>
                <a:cubicBezTo>
                  <a:pt x="408225" y="4187457"/>
                  <a:pt x="405566" y="4187394"/>
                  <a:pt x="403302" y="4189746"/>
                </a:cubicBezTo>
                <a:cubicBezTo>
                  <a:pt x="400283" y="4192881"/>
                  <a:pt x="397969" y="4200315"/>
                  <a:pt x="398247" y="4214385"/>
                </a:cubicBezTo>
                <a:cubicBezTo>
                  <a:pt x="375939" y="4226072"/>
                  <a:pt x="326027" y="4266439"/>
                  <a:pt x="315436" y="4300420"/>
                </a:cubicBezTo>
                <a:cubicBezTo>
                  <a:pt x="354755" y="4294034"/>
                  <a:pt x="387655" y="4248366"/>
                  <a:pt x="398247" y="4214385"/>
                </a:cubicBezTo>
                <a:cubicBezTo>
                  <a:pt x="420363" y="4210789"/>
                  <a:pt x="417243" y="4193434"/>
                  <a:pt x="410480" y="4188952"/>
                </a:cubicBezTo>
                <a:close/>
                <a:moveTo>
                  <a:pt x="3226500" y="4182512"/>
                </a:moveTo>
                <a:cubicBezTo>
                  <a:pt x="3209489" y="4177211"/>
                  <a:pt x="3222328" y="4255782"/>
                  <a:pt x="3226500" y="4182512"/>
                </a:cubicBezTo>
                <a:close/>
                <a:moveTo>
                  <a:pt x="3234205" y="3439252"/>
                </a:moveTo>
                <a:cubicBezTo>
                  <a:pt x="3224374" y="3440851"/>
                  <a:pt x="3218132" y="3445895"/>
                  <a:pt x="3214635" y="3451503"/>
                </a:cubicBezTo>
                <a:cubicBezTo>
                  <a:pt x="3204136" y="3468333"/>
                  <a:pt x="3218313" y="3490231"/>
                  <a:pt x="3234205" y="3439252"/>
                </a:cubicBezTo>
                <a:close/>
                <a:moveTo>
                  <a:pt x="3446683" y="2659332"/>
                </a:moveTo>
                <a:lnTo>
                  <a:pt x="3446712" y="2659359"/>
                </a:lnTo>
                <a:lnTo>
                  <a:pt x="3439054" y="2669771"/>
                </a:lnTo>
                <a:cubicBezTo>
                  <a:pt x="3416684" y="2700373"/>
                  <a:pt x="3394727" y="2729647"/>
                  <a:pt x="3372700" y="2755404"/>
                </a:cubicBezTo>
                <a:cubicBezTo>
                  <a:pt x="3420727" y="2691147"/>
                  <a:pt x="3442022" y="2663996"/>
                  <a:pt x="3446683" y="2659332"/>
                </a:cubicBezTo>
                <a:close/>
                <a:moveTo>
                  <a:pt x="478541" y="2369534"/>
                </a:moveTo>
                <a:cubicBezTo>
                  <a:pt x="476562" y="2368562"/>
                  <a:pt x="474589" y="2369804"/>
                  <a:pt x="473423" y="2374246"/>
                </a:cubicBezTo>
                <a:cubicBezTo>
                  <a:pt x="471870" y="2380169"/>
                  <a:pt x="471748" y="2391779"/>
                  <a:pt x="474957" y="2411424"/>
                </a:cubicBezTo>
                <a:cubicBezTo>
                  <a:pt x="440934" y="2400816"/>
                  <a:pt x="440934" y="2400816"/>
                  <a:pt x="435641" y="2417807"/>
                </a:cubicBezTo>
                <a:cubicBezTo>
                  <a:pt x="469658" y="2428414"/>
                  <a:pt x="474957" y="2411424"/>
                  <a:pt x="474957" y="2411424"/>
                </a:cubicBezTo>
                <a:cubicBezTo>
                  <a:pt x="490483" y="2395291"/>
                  <a:pt x="484480" y="2372450"/>
                  <a:pt x="478541" y="2369534"/>
                </a:cubicBezTo>
                <a:close/>
                <a:moveTo>
                  <a:pt x="2128771" y="0"/>
                </a:moveTo>
                <a:lnTo>
                  <a:pt x="4204338" y="0"/>
                </a:lnTo>
                <a:lnTo>
                  <a:pt x="4159562" y="111229"/>
                </a:lnTo>
                <a:cubicBezTo>
                  <a:pt x="4170154" y="77247"/>
                  <a:pt x="4094886" y="258847"/>
                  <a:pt x="4117194" y="247153"/>
                </a:cubicBezTo>
                <a:cubicBezTo>
                  <a:pt x="4134202" y="252457"/>
                  <a:pt x="4134202" y="252457"/>
                  <a:pt x="4134202" y="252457"/>
                </a:cubicBezTo>
                <a:cubicBezTo>
                  <a:pt x="4134202" y="252457"/>
                  <a:pt x="4134202" y="252457"/>
                  <a:pt x="4151217" y="257761"/>
                </a:cubicBezTo>
                <a:cubicBezTo>
                  <a:pt x="4151217" y="257761"/>
                  <a:pt x="4211721" y="183413"/>
                  <a:pt x="4217013" y="166422"/>
                </a:cubicBezTo>
                <a:cubicBezTo>
                  <a:pt x="4239321" y="154736"/>
                  <a:pt x="4327428" y="51707"/>
                  <a:pt x="4327428" y="51707"/>
                </a:cubicBezTo>
                <a:cubicBezTo>
                  <a:pt x="4356156" y="79302"/>
                  <a:pt x="4086541" y="405372"/>
                  <a:pt x="4070653" y="456347"/>
                </a:cubicBezTo>
                <a:cubicBezTo>
                  <a:pt x="4065353" y="473338"/>
                  <a:pt x="4038877" y="558291"/>
                  <a:pt x="4038877" y="558291"/>
                </a:cubicBezTo>
                <a:cubicBezTo>
                  <a:pt x="4050592" y="580585"/>
                  <a:pt x="4182188" y="397904"/>
                  <a:pt x="4106923" y="579500"/>
                </a:cubicBezTo>
                <a:cubicBezTo>
                  <a:pt x="4042248" y="727118"/>
                  <a:pt x="3762037" y="1087172"/>
                  <a:pt x="3740853" y="1155135"/>
                </a:cubicBezTo>
                <a:cubicBezTo>
                  <a:pt x="3740853" y="1155135"/>
                  <a:pt x="3713249" y="1183815"/>
                  <a:pt x="3707954" y="1200802"/>
                </a:cubicBezTo>
                <a:cubicBezTo>
                  <a:pt x="3734115" y="817484"/>
                  <a:pt x="3664461" y="1280458"/>
                  <a:pt x="3731385" y="1245392"/>
                </a:cubicBezTo>
                <a:cubicBezTo>
                  <a:pt x="3770704" y="1239005"/>
                  <a:pt x="3776000" y="1222018"/>
                  <a:pt x="3781296" y="1205025"/>
                </a:cubicBezTo>
                <a:cubicBezTo>
                  <a:pt x="3781296" y="1205025"/>
                  <a:pt x="3793012" y="1227319"/>
                  <a:pt x="3798311" y="1210328"/>
                </a:cubicBezTo>
                <a:cubicBezTo>
                  <a:pt x="3815323" y="1215629"/>
                  <a:pt x="3836504" y="1147670"/>
                  <a:pt x="3858811" y="1135976"/>
                </a:cubicBezTo>
                <a:cubicBezTo>
                  <a:pt x="3858811" y="1135976"/>
                  <a:pt x="3875823" y="1141277"/>
                  <a:pt x="3881119" y="1124290"/>
                </a:cubicBezTo>
                <a:cubicBezTo>
                  <a:pt x="3953338" y="1072236"/>
                  <a:pt x="3991534" y="1009575"/>
                  <a:pt x="4024434" y="963907"/>
                </a:cubicBezTo>
                <a:cubicBezTo>
                  <a:pt x="3991534" y="1009575"/>
                  <a:pt x="3993778" y="1122122"/>
                  <a:pt x="4036150" y="986194"/>
                </a:cubicBezTo>
                <a:cubicBezTo>
                  <a:pt x="4025558" y="1020182"/>
                  <a:pt x="4052038" y="935226"/>
                  <a:pt x="4052038" y="935226"/>
                </a:cubicBezTo>
                <a:cubicBezTo>
                  <a:pt x="4057334" y="918232"/>
                  <a:pt x="4086058" y="945831"/>
                  <a:pt x="4108369" y="934141"/>
                </a:cubicBezTo>
                <a:cubicBezTo>
                  <a:pt x="4141269" y="888473"/>
                  <a:pt x="4217657" y="763153"/>
                  <a:pt x="4212361" y="780140"/>
                </a:cubicBezTo>
                <a:cubicBezTo>
                  <a:pt x="4229373" y="785441"/>
                  <a:pt x="4120085" y="956435"/>
                  <a:pt x="4114785" y="973426"/>
                </a:cubicBezTo>
                <a:cubicBezTo>
                  <a:pt x="4120085" y="956435"/>
                  <a:pt x="3971474" y="1133812"/>
                  <a:pt x="4022509" y="1149721"/>
                </a:cubicBezTo>
                <a:cubicBezTo>
                  <a:pt x="4039521" y="1155021"/>
                  <a:pt x="4125377" y="939445"/>
                  <a:pt x="4159404" y="950049"/>
                </a:cubicBezTo>
                <a:cubicBezTo>
                  <a:pt x="3996029" y="1234670"/>
                  <a:pt x="3748718" y="1549057"/>
                  <a:pt x="3529012" y="1834764"/>
                </a:cubicBezTo>
                <a:cubicBezTo>
                  <a:pt x="3463212" y="1926106"/>
                  <a:pt x="3341081" y="2018527"/>
                  <a:pt x="3321024" y="2142769"/>
                </a:cubicBezTo>
                <a:cubicBezTo>
                  <a:pt x="3321024" y="2142769"/>
                  <a:pt x="3350872" y="2226636"/>
                  <a:pt x="3345579" y="2243627"/>
                </a:cubicBezTo>
                <a:cubicBezTo>
                  <a:pt x="3350872" y="2226636"/>
                  <a:pt x="3332740" y="2165063"/>
                  <a:pt x="3366763" y="2175664"/>
                </a:cubicBezTo>
                <a:cubicBezTo>
                  <a:pt x="3366763" y="2175664"/>
                  <a:pt x="3345579" y="2243627"/>
                  <a:pt x="3362587" y="2248930"/>
                </a:cubicBezTo>
                <a:cubicBezTo>
                  <a:pt x="3362587" y="2248930"/>
                  <a:pt x="3400783" y="2186269"/>
                  <a:pt x="3428387" y="2157588"/>
                </a:cubicBezTo>
                <a:cubicBezTo>
                  <a:pt x="3423091" y="2174582"/>
                  <a:pt x="3440106" y="2179886"/>
                  <a:pt x="3474130" y="2190487"/>
                </a:cubicBezTo>
                <a:cubicBezTo>
                  <a:pt x="3429511" y="2213864"/>
                  <a:pt x="3359539" y="2378469"/>
                  <a:pt x="3452942" y="2258453"/>
                </a:cubicBezTo>
                <a:cubicBezTo>
                  <a:pt x="3534633" y="2116139"/>
                  <a:pt x="3534633" y="2116139"/>
                  <a:pt x="3534633" y="2116139"/>
                </a:cubicBezTo>
                <a:cubicBezTo>
                  <a:pt x="3552765" y="2177718"/>
                  <a:pt x="3316050" y="2458121"/>
                  <a:pt x="3448770" y="2331715"/>
                </a:cubicBezTo>
                <a:cubicBezTo>
                  <a:pt x="3454069" y="2314725"/>
                  <a:pt x="3514569" y="2240380"/>
                  <a:pt x="3536877" y="2228686"/>
                </a:cubicBezTo>
                <a:cubicBezTo>
                  <a:pt x="3519865" y="2223386"/>
                  <a:pt x="3576196" y="2222300"/>
                  <a:pt x="3576196" y="2222300"/>
                </a:cubicBezTo>
                <a:cubicBezTo>
                  <a:pt x="3620812" y="2198928"/>
                  <a:pt x="3664307" y="2119275"/>
                  <a:pt x="3725931" y="2101199"/>
                </a:cubicBezTo>
                <a:cubicBezTo>
                  <a:pt x="3616636" y="2272194"/>
                  <a:pt x="3396937" y="2557900"/>
                  <a:pt x="3260038" y="2757569"/>
                </a:cubicBezTo>
                <a:cubicBezTo>
                  <a:pt x="3238854" y="2825531"/>
                  <a:pt x="3211250" y="2854211"/>
                  <a:pt x="3311073" y="2773477"/>
                </a:cubicBezTo>
                <a:cubicBezTo>
                  <a:pt x="3338680" y="2744800"/>
                  <a:pt x="3321665" y="2739496"/>
                  <a:pt x="3343972" y="2727809"/>
                </a:cubicBezTo>
                <a:cubicBezTo>
                  <a:pt x="3327242" y="2736574"/>
                  <a:pt x="3327302" y="2792516"/>
                  <a:pt x="3321201" y="2817704"/>
                </a:cubicBezTo>
                <a:lnTo>
                  <a:pt x="3317660" y="2827032"/>
                </a:lnTo>
                <a:lnTo>
                  <a:pt x="3312196" y="2829753"/>
                </a:lnTo>
                <a:cubicBezTo>
                  <a:pt x="3314323" y="2830415"/>
                  <a:pt x="3316065" y="2829502"/>
                  <a:pt x="3317531" y="2827373"/>
                </a:cubicBezTo>
                <a:lnTo>
                  <a:pt x="3317660" y="2827032"/>
                </a:lnTo>
                <a:lnTo>
                  <a:pt x="3317790" y="2826968"/>
                </a:lnTo>
                <a:cubicBezTo>
                  <a:pt x="3343921" y="2805848"/>
                  <a:pt x="3439660" y="2673986"/>
                  <a:pt x="3447219" y="2659822"/>
                </a:cubicBezTo>
                <a:lnTo>
                  <a:pt x="3446712" y="2659359"/>
                </a:lnTo>
                <a:lnTo>
                  <a:pt x="3507891" y="2576175"/>
                </a:lnTo>
                <a:cubicBezTo>
                  <a:pt x="3555255" y="2514042"/>
                  <a:pt x="3606210" y="2455359"/>
                  <a:pt x="3664625" y="2417644"/>
                </a:cubicBezTo>
                <a:cubicBezTo>
                  <a:pt x="3714537" y="2377277"/>
                  <a:pt x="3599950" y="2565255"/>
                  <a:pt x="3572350" y="2593932"/>
                </a:cubicBezTo>
                <a:cubicBezTo>
                  <a:pt x="3446039" y="2759623"/>
                  <a:pt x="3302728" y="2920010"/>
                  <a:pt x="3215744" y="3079314"/>
                </a:cubicBezTo>
                <a:cubicBezTo>
                  <a:pt x="3164712" y="3063402"/>
                  <a:pt x="3194563" y="3147273"/>
                  <a:pt x="3215744" y="3079314"/>
                </a:cubicBezTo>
                <a:cubicBezTo>
                  <a:pt x="3276251" y="3004962"/>
                  <a:pt x="3319740" y="2925310"/>
                  <a:pt x="3414267" y="2861570"/>
                </a:cubicBezTo>
                <a:cubicBezTo>
                  <a:pt x="3525809" y="2803126"/>
                  <a:pt x="3233879" y="3140890"/>
                  <a:pt x="3284915" y="3156799"/>
                </a:cubicBezTo>
                <a:cubicBezTo>
                  <a:pt x="3301926" y="3162099"/>
                  <a:pt x="3471721" y="2916760"/>
                  <a:pt x="3471721" y="2916760"/>
                </a:cubicBezTo>
                <a:cubicBezTo>
                  <a:pt x="3532225" y="2842412"/>
                  <a:pt x="3570421" y="2779749"/>
                  <a:pt x="3664947" y="2716009"/>
                </a:cubicBezTo>
                <a:cubicBezTo>
                  <a:pt x="3555656" y="2886994"/>
                  <a:pt x="3405925" y="3008099"/>
                  <a:pt x="3313641" y="3184394"/>
                </a:cubicBezTo>
                <a:cubicBezTo>
                  <a:pt x="3314769" y="3240666"/>
                  <a:pt x="3271274" y="3320318"/>
                  <a:pt x="3337077" y="3228980"/>
                </a:cubicBezTo>
                <a:cubicBezTo>
                  <a:pt x="3381689" y="3205603"/>
                  <a:pt x="3386988" y="3188612"/>
                  <a:pt x="3403996" y="3193916"/>
                </a:cubicBezTo>
                <a:cubicBezTo>
                  <a:pt x="3360505" y="3273565"/>
                  <a:pt x="3288289" y="3325622"/>
                  <a:pt x="3239497" y="3422262"/>
                </a:cubicBezTo>
                <a:cubicBezTo>
                  <a:pt x="3339320" y="3341527"/>
                  <a:pt x="3398700" y="3210903"/>
                  <a:pt x="3481512" y="3124869"/>
                </a:cubicBezTo>
                <a:cubicBezTo>
                  <a:pt x="3394532" y="3284169"/>
                  <a:pt x="3261805" y="3410575"/>
                  <a:pt x="3164233" y="3603857"/>
                </a:cubicBezTo>
                <a:cubicBezTo>
                  <a:pt x="3113198" y="3587949"/>
                  <a:pt x="3170649" y="3643142"/>
                  <a:pt x="3164233" y="3603857"/>
                </a:cubicBezTo>
                <a:cubicBezTo>
                  <a:pt x="3286364" y="3511436"/>
                  <a:pt x="3422136" y="3255489"/>
                  <a:pt x="3554855" y="3129083"/>
                </a:cubicBezTo>
                <a:cubicBezTo>
                  <a:pt x="3615355" y="3054738"/>
                  <a:pt x="3538967" y="3180058"/>
                  <a:pt x="3523075" y="3231030"/>
                </a:cubicBezTo>
                <a:cubicBezTo>
                  <a:pt x="3495475" y="3259707"/>
                  <a:pt x="3456159" y="3266097"/>
                  <a:pt x="3445560" y="3300078"/>
                </a:cubicBezTo>
                <a:cubicBezTo>
                  <a:pt x="3354410" y="3532645"/>
                  <a:pt x="3166480" y="3716408"/>
                  <a:pt x="3046596" y="3921381"/>
                </a:cubicBezTo>
                <a:cubicBezTo>
                  <a:pt x="3007277" y="3927767"/>
                  <a:pt x="3001981" y="3944754"/>
                  <a:pt x="2996685" y="3961748"/>
                </a:cubicBezTo>
                <a:cubicBezTo>
                  <a:pt x="2974374" y="3973438"/>
                  <a:pt x="2974374" y="3973438"/>
                  <a:pt x="2963785" y="4007415"/>
                </a:cubicBezTo>
                <a:cubicBezTo>
                  <a:pt x="2929761" y="3996814"/>
                  <a:pt x="2964909" y="4063691"/>
                  <a:pt x="2963785" y="4007415"/>
                </a:cubicBezTo>
                <a:cubicBezTo>
                  <a:pt x="2980793" y="4012720"/>
                  <a:pt x="2991389" y="3978742"/>
                  <a:pt x="2996685" y="3961748"/>
                </a:cubicBezTo>
                <a:cubicBezTo>
                  <a:pt x="3030708" y="3972356"/>
                  <a:pt x="3036005" y="3955362"/>
                  <a:pt x="3046596" y="3921381"/>
                </a:cubicBezTo>
                <a:cubicBezTo>
                  <a:pt x="3250411" y="3686646"/>
                  <a:pt x="3454230" y="3451915"/>
                  <a:pt x="3692072" y="3227784"/>
                </a:cubicBezTo>
                <a:cubicBezTo>
                  <a:pt x="3594492" y="3421066"/>
                  <a:pt x="3456474" y="3564462"/>
                  <a:pt x="3369493" y="3723763"/>
                </a:cubicBezTo>
                <a:cubicBezTo>
                  <a:pt x="3369493" y="3723763"/>
                  <a:pt x="3326002" y="3803412"/>
                  <a:pt x="3360025" y="3814020"/>
                </a:cubicBezTo>
                <a:cubicBezTo>
                  <a:pt x="3377037" y="3819320"/>
                  <a:pt x="3419405" y="3683396"/>
                  <a:pt x="3465141" y="3716295"/>
                </a:cubicBezTo>
                <a:cubicBezTo>
                  <a:pt x="3476860" y="3738586"/>
                  <a:pt x="3345260" y="3921271"/>
                  <a:pt x="3339964" y="3938258"/>
                </a:cubicBezTo>
                <a:cubicBezTo>
                  <a:pt x="3274161" y="4029596"/>
                  <a:pt x="3114965" y="4240955"/>
                  <a:pt x="3291177" y="4034901"/>
                </a:cubicBezTo>
                <a:cubicBezTo>
                  <a:pt x="3391000" y="3954159"/>
                  <a:pt x="3391000" y="3954159"/>
                  <a:pt x="3391000" y="3954159"/>
                </a:cubicBezTo>
                <a:cubicBezTo>
                  <a:pt x="3414427" y="3998751"/>
                  <a:pt x="3242392" y="4131540"/>
                  <a:pt x="3254101" y="4153835"/>
                </a:cubicBezTo>
                <a:cubicBezTo>
                  <a:pt x="3381531" y="4044423"/>
                  <a:pt x="3459047" y="3975375"/>
                  <a:pt x="3586473" y="3865960"/>
                </a:cubicBezTo>
                <a:cubicBezTo>
                  <a:pt x="3592889" y="3905245"/>
                  <a:pt x="3493070" y="3985984"/>
                  <a:pt x="3499490" y="4025265"/>
                </a:cubicBezTo>
                <a:cubicBezTo>
                  <a:pt x="3504786" y="4008271"/>
                  <a:pt x="3549401" y="3984898"/>
                  <a:pt x="3538809" y="4018879"/>
                </a:cubicBezTo>
                <a:cubicBezTo>
                  <a:pt x="3522921" y="4069847"/>
                  <a:pt x="3369014" y="4264219"/>
                  <a:pt x="3330814" y="4326876"/>
                </a:cubicBezTo>
                <a:cubicBezTo>
                  <a:pt x="3292619" y="4389538"/>
                  <a:pt x="3182207" y="4504257"/>
                  <a:pt x="3133423" y="4600897"/>
                </a:cubicBezTo>
                <a:cubicBezTo>
                  <a:pt x="3101646" y="4702840"/>
                  <a:pt x="3217354" y="4571134"/>
                  <a:pt x="3217354" y="4571134"/>
                </a:cubicBezTo>
                <a:cubicBezTo>
                  <a:pt x="3223770" y="4610419"/>
                  <a:pt x="3052858" y="4799483"/>
                  <a:pt x="3014663" y="4862145"/>
                </a:cubicBezTo>
                <a:cubicBezTo>
                  <a:pt x="2635753" y="5359210"/>
                  <a:pt x="2252674" y="5929541"/>
                  <a:pt x="1753559" y="6333213"/>
                </a:cubicBezTo>
                <a:cubicBezTo>
                  <a:pt x="1698355" y="6390570"/>
                  <a:pt x="1521016" y="6540352"/>
                  <a:pt x="1496462" y="6439488"/>
                </a:cubicBezTo>
                <a:cubicBezTo>
                  <a:pt x="1490042" y="6400206"/>
                  <a:pt x="1491165" y="6456482"/>
                  <a:pt x="1445430" y="6423583"/>
                </a:cubicBezTo>
                <a:cubicBezTo>
                  <a:pt x="1416702" y="6395988"/>
                  <a:pt x="1416702" y="6395988"/>
                  <a:pt x="1416702" y="6395988"/>
                </a:cubicBezTo>
                <a:cubicBezTo>
                  <a:pt x="1365663" y="6380083"/>
                  <a:pt x="1304036" y="6398156"/>
                  <a:pt x="1281728" y="6409842"/>
                </a:cubicBezTo>
                <a:cubicBezTo>
                  <a:pt x="1247709" y="6399237"/>
                  <a:pt x="1241286" y="6359952"/>
                  <a:pt x="1190257" y="6344044"/>
                </a:cubicBezTo>
                <a:cubicBezTo>
                  <a:pt x="1150934" y="6350434"/>
                  <a:pt x="1128627" y="6362120"/>
                  <a:pt x="1111615" y="6356820"/>
                </a:cubicBezTo>
                <a:cubicBezTo>
                  <a:pt x="1077591" y="6346212"/>
                  <a:pt x="1082888" y="6329225"/>
                  <a:pt x="1065872" y="6323921"/>
                </a:cubicBezTo>
                <a:cubicBezTo>
                  <a:pt x="1065872" y="6323921"/>
                  <a:pt x="1043571" y="6335607"/>
                  <a:pt x="1026556" y="6330303"/>
                </a:cubicBezTo>
                <a:cubicBezTo>
                  <a:pt x="969102" y="6275113"/>
                  <a:pt x="1059452" y="6284639"/>
                  <a:pt x="1025432" y="6274028"/>
                </a:cubicBezTo>
                <a:cubicBezTo>
                  <a:pt x="1025432" y="6274028"/>
                  <a:pt x="963805" y="6292108"/>
                  <a:pt x="941498" y="6303794"/>
                </a:cubicBezTo>
                <a:cubicBezTo>
                  <a:pt x="907475" y="6293186"/>
                  <a:pt x="645882" y="6174366"/>
                  <a:pt x="555528" y="6164843"/>
                </a:cubicBezTo>
                <a:cubicBezTo>
                  <a:pt x="516212" y="6171233"/>
                  <a:pt x="483305" y="6216900"/>
                  <a:pt x="476889" y="6177615"/>
                </a:cubicBezTo>
                <a:cubicBezTo>
                  <a:pt x="442869" y="6167011"/>
                  <a:pt x="419434" y="6122425"/>
                  <a:pt x="402419" y="6117121"/>
                </a:cubicBezTo>
                <a:cubicBezTo>
                  <a:pt x="419434" y="6122425"/>
                  <a:pt x="374819" y="6145798"/>
                  <a:pt x="374819" y="6145798"/>
                </a:cubicBezTo>
                <a:cubicBezTo>
                  <a:pt x="306772" y="6124589"/>
                  <a:pt x="306772" y="6124589"/>
                  <a:pt x="306772" y="6124589"/>
                </a:cubicBezTo>
                <a:cubicBezTo>
                  <a:pt x="296183" y="6158574"/>
                  <a:pt x="295059" y="6102299"/>
                  <a:pt x="295059" y="6102299"/>
                </a:cubicBezTo>
                <a:cubicBezTo>
                  <a:pt x="295059" y="6102299"/>
                  <a:pt x="255740" y="6108684"/>
                  <a:pt x="227010" y="6081086"/>
                </a:cubicBezTo>
                <a:cubicBezTo>
                  <a:pt x="210005" y="6075785"/>
                  <a:pt x="271629" y="6057709"/>
                  <a:pt x="220593" y="6041808"/>
                </a:cubicBezTo>
                <a:cubicBezTo>
                  <a:pt x="164262" y="6042886"/>
                  <a:pt x="171802" y="6138447"/>
                  <a:pt x="135538" y="6015288"/>
                </a:cubicBezTo>
                <a:cubicBezTo>
                  <a:pt x="105683" y="5931421"/>
                  <a:pt x="113227" y="6026978"/>
                  <a:pt x="39887" y="6022760"/>
                </a:cubicBezTo>
                <a:cubicBezTo>
                  <a:pt x="37238" y="6031255"/>
                  <a:pt x="30054" y="6024356"/>
                  <a:pt x="18618" y="6016132"/>
                </a:cubicBezTo>
                <a:lnTo>
                  <a:pt x="0" y="6005521"/>
                </a:lnTo>
                <a:lnTo>
                  <a:pt x="0" y="4721621"/>
                </a:lnTo>
                <a:lnTo>
                  <a:pt x="19058" y="4697379"/>
                </a:lnTo>
                <a:cubicBezTo>
                  <a:pt x="82211" y="4614535"/>
                  <a:pt x="139786" y="4534612"/>
                  <a:pt x="189136" y="4466107"/>
                </a:cubicBezTo>
                <a:cubicBezTo>
                  <a:pt x="228452" y="4459724"/>
                  <a:pt x="249639" y="4391759"/>
                  <a:pt x="277239" y="4363082"/>
                </a:cubicBezTo>
                <a:cubicBezTo>
                  <a:pt x="237920" y="4369468"/>
                  <a:pt x="222036" y="4420439"/>
                  <a:pt x="189136" y="4466107"/>
                </a:cubicBezTo>
                <a:lnTo>
                  <a:pt x="0" y="4680499"/>
                </a:lnTo>
                <a:lnTo>
                  <a:pt x="0" y="3005400"/>
                </a:lnTo>
                <a:lnTo>
                  <a:pt x="36449" y="2957486"/>
                </a:lnTo>
                <a:cubicBezTo>
                  <a:pt x="125740" y="2843176"/>
                  <a:pt x="216495" y="2731653"/>
                  <a:pt x="293447" y="2634469"/>
                </a:cubicBezTo>
                <a:cubicBezTo>
                  <a:pt x="336938" y="2554820"/>
                  <a:pt x="352827" y="2503845"/>
                  <a:pt x="402734" y="2463481"/>
                </a:cubicBezTo>
                <a:cubicBezTo>
                  <a:pt x="419750" y="2468778"/>
                  <a:pt x="408038" y="2446487"/>
                  <a:pt x="408038" y="2446487"/>
                </a:cubicBezTo>
                <a:cubicBezTo>
                  <a:pt x="408038" y="2446487"/>
                  <a:pt x="408038" y="2446487"/>
                  <a:pt x="402734" y="2463481"/>
                </a:cubicBezTo>
                <a:cubicBezTo>
                  <a:pt x="318800" y="2493240"/>
                  <a:pt x="490846" y="2360449"/>
                  <a:pt x="506730" y="2309477"/>
                </a:cubicBezTo>
                <a:cubicBezTo>
                  <a:pt x="328351" y="2477573"/>
                  <a:pt x="169741" y="2683292"/>
                  <a:pt x="8895" y="2896178"/>
                </a:cubicBezTo>
                <a:lnTo>
                  <a:pt x="0" y="2907907"/>
                </a:lnTo>
                <a:lnTo>
                  <a:pt x="0" y="2881105"/>
                </a:lnTo>
                <a:lnTo>
                  <a:pt x="92460" y="2768429"/>
                </a:lnTo>
                <a:cubicBezTo>
                  <a:pt x="315022" y="2497885"/>
                  <a:pt x="530566" y="2233020"/>
                  <a:pt x="735909" y="1933517"/>
                </a:cubicBezTo>
                <a:cubicBezTo>
                  <a:pt x="817593" y="1791203"/>
                  <a:pt x="741205" y="1916523"/>
                  <a:pt x="658390" y="2002561"/>
                </a:cubicBezTo>
                <a:cubicBezTo>
                  <a:pt x="625490" y="2048229"/>
                  <a:pt x="592590" y="2093903"/>
                  <a:pt x="570283" y="2105590"/>
                </a:cubicBezTo>
                <a:cubicBezTo>
                  <a:pt x="849373" y="1689256"/>
                  <a:pt x="1168895" y="1322815"/>
                  <a:pt x="1459698" y="928779"/>
                </a:cubicBezTo>
                <a:cubicBezTo>
                  <a:pt x="1426798" y="974446"/>
                  <a:pt x="1538337" y="916007"/>
                  <a:pt x="1459698" y="928779"/>
                </a:cubicBezTo>
                <a:cubicBezTo>
                  <a:pt x="1615691" y="697780"/>
                  <a:pt x="1774892" y="486422"/>
                  <a:pt x="1932629" y="272277"/>
                </a:cubicBezTo>
                <a:close/>
                <a:moveTo>
                  <a:pt x="0" y="0"/>
                </a:moveTo>
                <a:lnTo>
                  <a:pt x="1827401" y="0"/>
                </a:lnTo>
                <a:lnTo>
                  <a:pt x="1363645" y="563293"/>
                </a:lnTo>
                <a:cubicBezTo>
                  <a:pt x="975670" y="1029570"/>
                  <a:pt x="583442" y="1494521"/>
                  <a:pt x="206620" y="1954953"/>
                </a:cubicBezTo>
                <a:cubicBezTo>
                  <a:pt x="189609" y="1949652"/>
                  <a:pt x="179020" y="1983630"/>
                  <a:pt x="156709" y="1995320"/>
                </a:cubicBezTo>
                <a:lnTo>
                  <a:pt x="0" y="216866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p14="http://schemas.microsoft.com/office/powerpoint/2010/main" val="28346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966135" y="1828800"/>
            <a:ext cx="4259732" cy="32004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890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311347" y="1037967"/>
            <a:ext cx="1569308" cy="1569308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68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60435" y="1386451"/>
            <a:ext cx="4469509" cy="4102018"/>
          </a:xfrm>
          <a:custGeom>
            <a:avLst/>
            <a:gdLst>
              <a:gd name="connsiteX0" fmla="*/ 329673 w 4469509"/>
              <a:gd name="connsiteY0" fmla="*/ 3078853 h 4102018"/>
              <a:gd name="connsiteX1" fmla="*/ 331382 w 4469509"/>
              <a:gd name="connsiteY1" fmla="*/ 3081251 h 4102018"/>
              <a:gd name="connsiteX2" fmla="*/ 328475 w 4469509"/>
              <a:gd name="connsiteY2" fmla="*/ 3081251 h 4102018"/>
              <a:gd name="connsiteX3" fmla="*/ 3671608 w 4469509"/>
              <a:gd name="connsiteY3" fmla="*/ 1495483 h 4102018"/>
              <a:gd name="connsiteX4" fmla="*/ 3671925 w 4469509"/>
              <a:gd name="connsiteY4" fmla="*/ 1499131 h 4102018"/>
              <a:gd name="connsiteX5" fmla="*/ 3671608 w 4469509"/>
              <a:gd name="connsiteY5" fmla="*/ 1498391 h 4102018"/>
              <a:gd name="connsiteX6" fmla="*/ 3671608 w 4469509"/>
              <a:gd name="connsiteY6" fmla="*/ 1495483 h 4102018"/>
              <a:gd name="connsiteX7" fmla="*/ 3975642 w 4469509"/>
              <a:gd name="connsiteY7" fmla="*/ 870002 h 4102018"/>
              <a:gd name="connsiteX8" fmla="*/ 3979685 w 4469509"/>
              <a:gd name="connsiteY8" fmla="*/ 873037 h 4102018"/>
              <a:gd name="connsiteX9" fmla="*/ 3976779 w 4469509"/>
              <a:gd name="connsiteY9" fmla="*/ 873037 h 4102018"/>
              <a:gd name="connsiteX10" fmla="*/ 2886883 w 4469509"/>
              <a:gd name="connsiteY10" fmla="*/ 148790 h 4102018"/>
              <a:gd name="connsiteX11" fmla="*/ 2878164 w 4469509"/>
              <a:gd name="connsiteY11" fmla="*/ 151699 h 4102018"/>
              <a:gd name="connsiteX12" fmla="*/ 2878164 w 4469509"/>
              <a:gd name="connsiteY12" fmla="*/ 154608 h 4102018"/>
              <a:gd name="connsiteX13" fmla="*/ 2904322 w 4469509"/>
              <a:gd name="connsiteY13" fmla="*/ 163334 h 4102018"/>
              <a:gd name="connsiteX14" fmla="*/ 2892696 w 4469509"/>
              <a:gd name="connsiteY14" fmla="*/ 166242 h 4102018"/>
              <a:gd name="connsiteX15" fmla="*/ 2843287 w 4469509"/>
              <a:gd name="connsiteY15" fmla="*/ 166242 h 4102018"/>
              <a:gd name="connsiteX16" fmla="*/ 2831662 w 4469509"/>
              <a:gd name="connsiteY16" fmla="*/ 163334 h 4102018"/>
              <a:gd name="connsiteX17" fmla="*/ 2822943 w 4469509"/>
              <a:gd name="connsiteY17" fmla="*/ 163334 h 4102018"/>
              <a:gd name="connsiteX18" fmla="*/ 2895603 w 4469509"/>
              <a:gd name="connsiteY18" fmla="*/ 174968 h 4102018"/>
              <a:gd name="connsiteX19" fmla="*/ 2878164 w 4469509"/>
              <a:gd name="connsiteY19" fmla="*/ 180785 h 4102018"/>
              <a:gd name="connsiteX20" fmla="*/ 2918854 w 4469509"/>
              <a:gd name="connsiteY20" fmla="*/ 189511 h 4102018"/>
              <a:gd name="connsiteX21" fmla="*/ 2974075 w 4469509"/>
              <a:gd name="connsiteY21" fmla="*/ 209871 h 4102018"/>
              <a:gd name="connsiteX22" fmla="*/ 2994419 w 4469509"/>
              <a:gd name="connsiteY22" fmla="*/ 209871 h 4102018"/>
              <a:gd name="connsiteX23" fmla="*/ 3078705 w 4469509"/>
              <a:gd name="connsiteY23" fmla="*/ 244775 h 4102018"/>
              <a:gd name="connsiteX24" fmla="*/ 3119395 w 4469509"/>
              <a:gd name="connsiteY24" fmla="*/ 262227 h 4102018"/>
              <a:gd name="connsiteX25" fmla="*/ 3139739 w 4469509"/>
              <a:gd name="connsiteY25" fmla="*/ 265135 h 4102018"/>
              <a:gd name="connsiteX26" fmla="*/ 3160084 w 4469509"/>
              <a:gd name="connsiteY26" fmla="*/ 270952 h 4102018"/>
              <a:gd name="connsiteX27" fmla="*/ 3162991 w 4469509"/>
              <a:gd name="connsiteY27" fmla="*/ 273861 h 4102018"/>
              <a:gd name="connsiteX28" fmla="*/ 3229837 w 4469509"/>
              <a:gd name="connsiteY28" fmla="*/ 305856 h 4102018"/>
              <a:gd name="connsiteX29" fmla="*/ 3264714 w 4469509"/>
              <a:gd name="connsiteY29" fmla="*/ 320399 h 4102018"/>
              <a:gd name="connsiteX30" fmla="*/ 3343187 w 4469509"/>
              <a:gd name="connsiteY30" fmla="*/ 358211 h 4102018"/>
              <a:gd name="connsiteX31" fmla="*/ 3404220 w 4469509"/>
              <a:gd name="connsiteY31" fmla="*/ 390206 h 4102018"/>
              <a:gd name="connsiteX32" fmla="*/ 3427472 w 4469509"/>
              <a:gd name="connsiteY32" fmla="*/ 407658 h 4102018"/>
              <a:gd name="connsiteX33" fmla="*/ 3450723 w 4469509"/>
              <a:gd name="connsiteY33" fmla="*/ 413475 h 4102018"/>
              <a:gd name="connsiteX34" fmla="*/ 3444910 w 4469509"/>
              <a:gd name="connsiteY34" fmla="*/ 422201 h 4102018"/>
              <a:gd name="connsiteX35" fmla="*/ 3494319 w 4469509"/>
              <a:gd name="connsiteY35" fmla="*/ 454195 h 4102018"/>
              <a:gd name="connsiteX36" fmla="*/ 3543727 w 4469509"/>
              <a:gd name="connsiteY36" fmla="*/ 492007 h 4102018"/>
              <a:gd name="connsiteX37" fmla="*/ 3633825 w 4469509"/>
              <a:gd name="connsiteY37" fmla="*/ 561815 h 4102018"/>
              <a:gd name="connsiteX38" fmla="*/ 3654170 w 4469509"/>
              <a:gd name="connsiteY38" fmla="*/ 579266 h 4102018"/>
              <a:gd name="connsiteX39" fmla="*/ 3686140 w 4469509"/>
              <a:gd name="connsiteY39" fmla="*/ 608352 h 4102018"/>
              <a:gd name="connsiteX40" fmla="*/ 3741361 w 4469509"/>
              <a:gd name="connsiteY40" fmla="*/ 663616 h 4102018"/>
              <a:gd name="connsiteX41" fmla="*/ 3744268 w 4469509"/>
              <a:gd name="connsiteY41" fmla="*/ 663616 h 4102018"/>
              <a:gd name="connsiteX42" fmla="*/ 3790770 w 4469509"/>
              <a:gd name="connsiteY42" fmla="*/ 713063 h 4102018"/>
              <a:gd name="connsiteX43" fmla="*/ 3805302 w 4469509"/>
              <a:gd name="connsiteY43" fmla="*/ 730515 h 4102018"/>
              <a:gd name="connsiteX44" fmla="*/ 3840179 w 4469509"/>
              <a:gd name="connsiteY44" fmla="*/ 779962 h 4102018"/>
              <a:gd name="connsiteX45" fmla="*/ 3840179 w 4469509"/>
              <a:gd name="connsiteY45" fmla="*/ 762509 h 4102018"/>
              <a:gd name="connsiteX46" fmla="*/ 3857617 w 4469509"/>
              <a:gd name="connsiteY46" fmla="*/ 779962 h 4102018"/>
              <a:gd name="connsiteX47" fmla="*/ 3851804 w 4469509"/>
              <a:gd name="connsiteY47" fmla="*/ 765418 h 4102018"/>
              <a:gd name="connsiteX48" fmla="*/ 3864883 w 4469509"/>
              <a:gd name="connsiteY48" fmla="*/ 787914 h 4102018"/>
              <a:gd name="connsiteX49" fmla="*/ 3863619 w 4469509"/>
              <a:gd name="connsiteY49" fmla="*/ 801234 h 4102018"/>
              <a:gd name="connsiteX50" fmla="*/ 3854711 w 4469509"/>
              <a:gd name="connsiteY50" fmla="*/ 788687 h 4102018"/>
              <a:gd name="connsiteX51" fmla="*/ 3863430 w 4469509"/>
              <a:gd name="connsiteY51" fmla="*/ 803230 h 4102018"/>
              <a:gd name="connsiteX52" fmla="*/ 3863619 w 4469509"/>
              <a:gd name="connsiteY52" fmla="*/ 801234 h 4102018"/>
              <a:gd name="connsiteX53" fmla="*/ 3933184 w 4469509"/>
              <a:gd name="connsiteY53" fmla="*/ 899214 h 4102018"/>
              <a:gd name="connsiteX54" fmla="*/ 3930277 w 4469509"/>
              <a:gd name="connsiteY54" fmla="*/ 902123 h 4102018"/>
              <a:gd name="connsiteX55" fmla="*/ 3915745 w 4469509"/>
              <a:gd name="connsiteY55" fmla="*/ 890489 h 4102018"/>
              <a:gd name="connsiteX56" fmla="*/ 3869243 w 4469509"/>
              <a:gd name="connsiteY56" fmla="*/ 826499 h 4102018"/>
              <a:gd name="connsiteX57" fmla="*/ 3848898 w 4469509"/>
              <a:gd name="connsiteY57" fmla="*/ 806139 h 4102018"/>
              <a:gd name="connsiteX58" fmla="*/ 3814021 w 4469509"/>
              <a:gd name="connsiteY58" fmla="*/ 759601 h 4102018"/>
              <a:gd name="connsiteX59" fmla="*/ 3744268 w 4469509"/>
              <a:gd name="connsiteY59" fmla="*/ 689793 h 4102018"/>
              <a:gd name="connsiteX60" fmla="*/ 3645451 w 4469509"/>
              <a:gd name="connsiteY60" fmla="*/ 590900 h 4102018"/>
              <a:gd name="connsiteX61" fmla="*/ 3633825 w 4469509"/>
              <a:gd name="connsiteY61" fmla="*/ 585083 h 4102018"/>
              <a:gd name="connsiteX62" fmla="*/ 3630919 w 4469509"/>
              <a:gd name="connsiteY62" fmla="*/ 587992 h 4102018"/>
              <a:gd name="connsiteX63" fmla="*/ 3639638 w 4469509"/>
              <a:gd name="connsiteY63" fmla="*/ 599626 h 4102018"/>
              <a:gd name="connsiteX64" fmla="*/ 3718111 w 4469509"/>
              <a:gd name="connsiteY64" fmla="*/ 672342 h 4102018"/>
              <a:gd name="connsiteX65" fmla="*/ 3764613 w 4469509"/>
              <a:gd name="connsiteY65" fmla="*/ 721789 h 4102018"/>
              <a:gd name="connsiteX66" fmla="*/ 3723924 w 4469509"/>
              <a:gd name="connsiteY66" fmla="*/ 686885 h 4102018"/>
              <a:gd name="connsiteX67" fmla="*/ 3721017 w 4469509"/>
              <a:gd name="connsiteY67" fmla="*/ 689793 h 4102018"/>
              <a:gd name="connsiteX68" fmla="*/ 3750081 w 4469509"/>
              <a:gd name="connsiteY68" fmla="*/ 724698 h 4102018"/>
              <a:gd name="connsiteX69" fmla="*/ 3744268 w 4469509"/>
              <a:gd name="connsiteY69" fmla="*/ 727606 h 4102018"/>
              <a:gd name="connsiteX70" fmla="*/ 3738456 w 4469509"/>
              <a:gd name="connsiteY70" fmla="*/ 721789 h 4102018"/>
              <a:gd name="connsiteX71" fmla="*/ 3680328 w 4469509"/>
              <a:gd name="connsiteY71" fmla="*/ 654890 h 4102018"/>
              <a:gd name="connsiteX72" fmla="*/ 3654170 w 4469509"/>
              <a:gd name="connsiteY72" fmla="*/ 634530 h 4102018"/>
              <a:gd name="connsiteX73" fmla="*/ 3639638 w 4469509"/>
              <a:gd name="connsiteY73" fmla="*/ 619987 h 4102018"/>
              <a:gd name="connsiteX74" fmla="*/ 3636732 w 4469509"/>
              <a:gd name="connsiteY74" fmla="*/ 625805 h 4102018"/>
              <a:gd name="connsiteX75" fmla="*/ 3665796 w 4469509"/>
              <a:gd name="connsiteY75" fmla="*/ 651982 h 4102018"/>
              <a:gd name="connsiteX76" fmla="*/ 3662889 w 4469509"/>
              <a:gd name="connsiteY76" fmla="*/ 654890 h 4102018"/>
              <a:gd name="connsiteX77" fmla="*/ 3616387 w 4469509"/>
              <a:gd name="connsiteY77" fmla="*/ 617079 h 4102018"/>
              <a:gd name="connsiteX78" fmla="*/ 3503038 w 4469509"/>
              <a:gd name="connsiteY78" fmla="*/ 526911 h 4102018"/>
              <a:gd name="connsiteX79" fmla="*/ 3485600 w 4469509"/>
              <a:gd name="connsiteY79" fmla="*/ 521094 h 4102018"/>
              <a:gd name="connsiteX80" fmla="*/ 3488506 w 4469509"/>
              <a:gd name="connsiteY80" fmla="*/ 509459 h 4102018"/>
              <a:gd name="connsiteX81" fmla="*/ 3508851 w 4469509"/>
              <a:gd name="connsiteY81" fmla="*/ 518185 h 4102018"/>
              <a:gd name="connsiteX82" fmla="*/ 3508851 w 4469509"/>
              <a:gd name="connsiteY82" fmla="*/ 515277 h 4102018"/>
              <a:gd name="connsiteX83" fmla="*/ 3471068 w 4469509"/>
              <a:gd name="connsiteY83" fmla="*/ 494916 h 4102018"/>
              <a:gd name="connsiteX84" fmla="*/ 3453629 w 4469509"/>
              <a:gd name="connsiteY84" fmla="*/ 489099 h 4102018"/>
              <a:gd name="connsiteX85" fmla="*/ 3450723 w 4469509"/>
              <a:gd name="connsiteY85" fmla="*/ 492007 h 4102018"/>
              <a:gd name="connsiteX86" fmla="*/ 3465255 w 4469509"/>
              <a:gd name="connsiteY86" fmla="*/ 503642 h 4102018"/>
              <a:gd name="connsiteX87" fmla="*/ 3485600 w 4469509"/>
              <a:gd name="connsiteY87" fmla="*/ 521094 h 4102018"/>
              <a:gd name="connsiteX88" fmla="*/ 3482693 w 4469509"/>
              <a:gd name="connsiteY88" fmla="*/ 521094 h 4102018"/>
              <a:gd name="connsiteX89" fmla="*/ 3482693 w 4469509"/>
              <a:gd name="connsiteY89" fmla="*/ 524003 h 4102018"/>
              <a:gd name="connsiteX90" fmla="*/ 3529195 w 4469509"/>
              <a:gd name="connsiteY90" fmla="*/ 555997 h 4102018"/>
              <a:gd name="connsiteX91" fmla="*/ 3555353 w 4469509"/>
              <a:gd name="connsiteY91" fmla="*/ 573449 h 4102018"/>
              <a:gd name="connsiteX92" fmla="*/ 3569885 w 4469509"/>
              <a:gd name="connsiteY92" fmla="*/ 593809 h 4102018"/>
              <a:gd name="connsiteX93" fmla="*/ 3622200 w 4469509"/>
              <a:gd name="connsiteY93" fmla="*/ 640347 h 4102018"/>
              <a:gd name="connsiteX94" fmla="*/ 3677421 w 4469509"/>
              <a:gd name="connsiteY94" fmla="*/ 689793 h 4102018"/>
              <a:gd name="connsiteX95" fmla="*/ 3715204 w 4469509"/>
              <a:gd name="connsiteY95" fmla="*/ 733424 h 4102018"/>
              <a:gd name="connsiteX96" fmla="*/ 3715204 w 4469509"/>
              <a:gd name="connsiteY96" fmla="*/ 739240 h 4102018"/>
              <a:gd name="connsiteX97" fmla="*/ 3668702 w 4469509"/>
              <a:gd name="connsiteY97" fmla="*/ 698520 h 4102018"/>
              <a:gd name="connsiteX98" fmla="*/ 3651264 w 4469509"/>
              <a:gd name="connsiteY98" fmla="*/ 675251 h 4102018"/>
              <a:gd name="connsiteX99" fmla="*/ 3581510 w 4469509"/>
              <a:gd name="connsiteY99" fmla="*/ 617079 h 4102018"/>
              <a:gd name="connsiteX100" fmla="*/ 3511757 w 4469509"/>
              <a:gd name="connsiteY100" fmla="*/ 567632 h 4102018"/>
              <a:gd name="connsiteX101" fmla="*/ 3473974 w 4469509"/>
              <a:gd name="connsiteY101" fmla="*/ 538545 h 4102018"/>
              <a:gd name="connsiteX102" fmla="*/ 3439097 w 4469509"/>
              <a:gd name="connsiteY102" fmla="*/ 512368 h 4102018"/>
              <a:gd name="connsiteX103" fmla="*/ 3410033 w 4469509"/>
              <a:gd name="connsiteY103" fmla="*/ 494916 h 4102018"/>
              <a:gd name="connsiteX104" fmla="*/ 3372251 w 4469509"/>
              <a:gd name="connsiteY104" fmla="*/ 468739 h 4102018"/>
              <a:gd name="connsiteX105" fmla="*/ 3322842 w 4469509"/>
              <a:gd name="connsiteY105" fmla="*/ 436743 h 4102018"/>
              <a:gd name="connsiteX106" fmla="*/ 3317029 w 4469509"/>
              <a:gd name="connsiteY106" fmla="*/ 430926 h 4102018"/>
              <a:gd name="connsiteX107" fmla="*/ 3287965 w 4469509"/>
              <a:gd name="connsiteY107" fmla="*/ 419292 h 4102018"/>
              <a:gd name="connsiteX108" fmla="*/ 3206586 w 4469509"/>
              <a:gd name="connsiteY108" fmla="*/ 378571 h 4102018"/>
              <a:gd name="connsiteX109" fmla="*/ 3151364 w 4469509"/>
              <a:gd name="connsiteY109" fmla="*/ 358211 h 4102018"/>
              <a:gd name="connsiteX110" fmla="*/ 2959543 w 4469509"/>
              <a:gd name="connsiteY110" fmla="*/ 291312 h 4102018"/>
              <a:gd name="connsiteX111" fmla="*/ 2953730 w 4469509"/>
              <a:gd name="connsiteY111" fmla="*/ 291312 h 4102018"/>
              <a:gd name="connsiteX112" fmla="*/ 2933386 w 4469509"/>
              <a:gd name="connsiteY112" fmla="*/ 291312 h 4102018"/>
              <a:gd name="connsiteX113" fmla="*/ 2918854 w 4469509"/>
              <a:gd name="connsiteY113" fmla="*/ 288404 h 4102018"/>
              <a:gd name="connsiteX114" fmla="*/ 2918854 w 4469509"/>
              <a:gd name="connsiteY114" fmla="*/ 291312 h 4102018"/>
              <a:gd name="connsiteX115" fmla="*/ 2985701 w 4469509"/>
              <a:gd name="connsiteY115" fmla="*/ 311673 h 4102018"/>
              <a:gd name="connsiteX116" fmla="*/ 2988607 w 4469509"/>
              <a:gd name="connsiteY116" fmla="*/ 311673 h 4102018"/>
              <a:gd name="connsiteX117" fmla="*/ 3008951 w 4469509"/>
              <a:gd name="connsiteY117" fmla="*/ 317491 h 4102018"/>
              <a:gd name="connsiteX118" fmla="*/ 3000232 w 4469509"/>
              <a:gd name="connsiteY118" fmla="*/ 317491 h 4102018"/>
              <a:gd name="connsiteX119" fmla="*/ 3040922 w 4469509"/>
              <a:gd name="connsiteY119" fmla="*/ 334942 h 4102018"/>
              <a:gd name="connsiteX120" fmla="*/ 3069986 w 4469509"/>
              <a:gd name="connsiteY120" fmla="*/ 346576 h 4102018"/>
              <a:gd name="connsiteX121" fmla="*/ 3107769 w 4469509"/>
              <a:gd name="connsiteY121" fmla="*/ 361120 h 4102018"/>
              <a:gd name="connsiteX122" fmla="*/ 3282152 w 4469509"/>
              <a:gd name="connsiteY122" fmla="*/ 442561 h 4102018"/>
              <a:gd name="connsiteX123" fmla="*/ 3325748 w 4469509"/>
              <a:gd name="connsiteY123" fmla="*/ 471648 h 4102018"/>
              <a:gd name="connsiteX124" fmla="*/ 3186242 w 4469509"/>
              <a:gd name="connsiteY124" fmla="*/ 410566 h 4102018"/>
              <a:gd name="connsiteX125" fmla="*/ 3017671 w 4469509"/>
              <a:gd name="connsiteY125" fmla="*/ 343668 h 4102018"/>
              <a:gd name="connsiteX126" fmla="*/ 2837475 w 4469509"/>
              <a:gd name="connsiteY126" fmla="*/ 291312 h 4102018"/>
              <a:gd name="connsiteX127" fmla="*/ 2703781 w 4469509"/>
              <a:gd name="connsiteY127" fmla="*/ 273861 h 4102018"/>
              <a:gd name="connsiteX128" fmla="*/ 2625309 w 4469509"/>
              <a:gd name="connsiteY128" fmla="*/ 268044 h 4102018"/>
              <a:gd name="connsiteX129" fmla="*/ 2509053 w 4469509"/>
              <a:gd name="connsiteY129" fmla="*/ 262227 h 4102018"/>
              <a:gd name="connsiteX130" fmla="*/ 2357921 w 4469509"/>
              <a:gd name="connsiteY130" fmla="*/ 265135 h 4102018"/>
              <a:gd name="connsiteX131" fmla="*/ 2200976 w 4469509"/>
              <a:gd name="connsiteY131" fmla="*/ 282586 h 4102018"/>
              <a:gd name="connsiteX132" fmla="*/ 2084720 w 4469509"/>
              <a:gd name="connsiteY132" fmla="*/ 305856 h 4102018"/>
              <a:gd name="connsiteX133" fmla="*/ 2084720 w 4469509"/>
              <a:gd name="connsiteY133" fmla="*/ 308764 h 4102018"/>
              <a:gd name="connsiteX134" fmla="*/ 2125409 w 4469509"/>
              <a:gd name="connsiteY134" fmla="*/ 305856 h 4102018"/>
              <a:gd name="connsiteX135" fmla="*/ 2128316 w 4469509"/>
              <a:gd name="connsiteY135" fmla="*/ 311673 h 4102018"/>
              <a:gd name="connsiteX136" fmla="*/ 2093440 w 4469509"/>
              <a:gd name="connsiteY136" fmla="*/ 323308 h 4102018"/>
              <a:gd name="connsiteX137" fmla="*/ 2099252 w 4469509"/>
              <a:gd name="connsiteY137" fmla="*/ 329125 h 4102018"/>
              <a:gd name="connsiteX138" fmla="*/ 2171912 w 4469509"/>
              <a:gd name="connsiteY138" fmla="*/ 334942 h 4102018"/>
              <a:gd name="connsiteX139" fmla="*/ 2244572 w 4469509"/>
              <a:gd name="connsiteY139" fmla="*/ 343668 h 4102018"/>
              <a:gd name="connsiteX140" fmla="*/ 2288167 w 4469509"/>
              <a:gd name="connsiteY140" fmla="*/ 349485 h 4102018"/>
              <a:gd name="connsiteX141" fmla="*/ 2360827 w 4469509"/>
              <a:gd name="connsiteY141" fmla="*/ 358211 h 4102018"/>
              <a:gd name="connsiteX142" fmla="*/ 2436393 w 4469509"/>
              <a:gd name="connsiteY142" fmla="*/ 372754 h 4102018"/>
              <a:gd name="connsiteX143" fmla="*/ 2500334 w 4469509"/>
              <a:gd name="connsiteY143" fmla="*/ 387297 h 4102018"/>
              <a:gd name="connsiteX144" fmla="*/ 2567181 w 4469509"/>
              <a:gd name="connsiteY144" fmla="*/ 413475 h 4102018"/>
              <a:gd name="connsiteX145" fmla="*/ 2700874 w 4469509"/>
              <a:gd name="connsiteY145" fmla="*/ 457104 h 4102018"/>
              <a:gd name="connsiteX146" fmla="*/ 2706687 w 4469509"/>
              <a:gd name="connsiteY146" fmla="*/ 462921 h 4102018"/>
              <a:gd name="connsiteX147" fmla="*/ 2727032 w 4469509"/>
              <a:gd name="connsiteY147" fmla="*/ 474556 h 4102018"/>
              <a:gd name="connsiteX148" fmla="*/ 2770627 w 4469509"/>
              <a:gd name="connsiteY148" fmla="*/ 486190 h 4102018"/>
              <a:gd name="connsiteX149" fmla="*/ 2860726 w 4469509"/>
              <a:gd name="connsiteY149" fmla="*/ 532728 h 4102018"/>
              <a:gd name="connsiteX150" fmla="*/ 2898509 w 4469509"/>
              <a:gd name="connsiteY150" fmla="*/ 550180 h 4102018"/>
              <a:gd name="connsiteX151" fmla="*/ 2901415 w 4469509"/>
              <a:gd name="connsiteY151" fmla="*/ 544363 h 4102018"/>
              <a:gd name="connsiteX152" fmla="*/ 2889790 w 4469509"/>
              <a:gd name="connsiteY152" fmla="*/ 541454 h 4102018"/>
              <a:gd name="connsiteX153" fmla="*/ 2878164 w 4469509"/>
              <a:gd name="connsiteY153" fmla="*/ 535637 h 4102018"/>
              <a:gd name="connsiteX154" fmla="*/ 2857819 w 4469509"/>
              <a:gd name="connsiteY154" fmla="*/ 521094 h 4102018"/>
              <a:gd name="connsiteX155" fmla="*/ 2849100 w 4469509"/>
              <a:gd name="connsiteY155" fmla="*/ 518185 h 4102018"/>
              <a:gd name="connsiteX156" fmla="*/ 2779347 w 4469509"/>
              <a:gd name="connsiteY156" fmla="*/ 480373 h 4102018"/>
              <a:gd name="connsiteX157" fmla="*/ 2727032 w 4469509"/>
              <a:gd name="connsiteY157" fmla="*/ 451287 h 4102018"/>
              <a:gd name="connsiteX158" fmla="*/ 2729938 w 4469509"/>
              <a:gd name="connsiteY158" fmla="*/ 445469 h 4102018"/>
              <a:gd name="connsiteX159" fmla="*/ 2857819 w 4469509"/>
              <a:gd name="connsiteY159" fmla="*/ 497825 h 4102018"/>
              <a:gd name="connsiteX160" fmla="*/ 2854913 w 4469509"/>
              <a:gd name="connsiteY160" fmla="*/ 500733 h 4102018"/>
              <a:gd name="connsiteX161" fmla="*/ 2843287 w 4469509"/>
              <a:gd name="connsiteY161" fmla="*/ 500733 h 4102018"/>
              <a:gd name="connsiteX162" fmla="*/ 2854913 w 4469509"/>
              <a:gd name="connsiteY162" fmla="*/ 509459 h 4102018"/>
              <a:gd name="connsiteX163" fmla="*/ 2883977 w 4469509"/>
              <a:gd name="connsiteY163" fmla="*/ 524003 h 4102018"/>
              <a:gd name="connsiteX164" fmla="*/ 2898509 w 4469509"/>
              <a:gd name="connsiteY164" fmla="*/ 529820 h 4102018"/>
              <a:gd name="connsiteX165" fmla="*/ 2904322 w 4469509"/>
              <a:gd name="connsiteY165" fmla="*/ 526911 h 4102018"/>
              <a:gd name="connsiteX166" fmla="*/ 2936292 w 4469509"/>
              <a:gd name="connsiteY166" fmla="*/ 541454 h 4102018"/>
              <a:gd name="connsiteX167" fmla="*/ 2965356 w 4469509"/>
              <a:gd name="connsiteY167" fmla="*/ 558906 h 4102018"/>
              <a:gd name="connsiteX168" fmla="*/ 2982794 w 4469509"/>
              <a:gd name="connsiteY168" fmla="*/ 582175 h 4102018"/>
              <a:gd name="connsiteX169" fmla="*/ 2910134 w 4469509"/>
              <a:gd name="connsiteY169" fmla="*/ 538545 h 4102018"/>
              <a:gd name="connsiteX170" fmla="*/ 2907228 w 4469509"/>
              <a:gd name="connsiteY170" fmla="*/ 541454 h 4102018"/>
              <a:gd name="connsiteX171" fmla="*/ 2933386 w 4469509"/>
              <a:gd name="connsiteY171" fmla="*/ 558906 h 4102018"/>
              <a:gd name="connsiteX172" fmla="*/ 2927573 w 4469509"/>
              <a:gd name="connsiteY172" fmla="*/ 561815 h 4102018"/>
              <a:gd name="connsiteX173" fmla="*/ 2959543 w 4469509"/>
              <a:gd name="connsiteY173" fmla="*/ 573449 h 4102018"/>
              <a:gd name="connsiteX174" fmla="*/ 2965356 w 4469509"/>
              <a:gd name="connsiteY174" fmla="*/ 585083 h 4102018"/>
              <a:gd name="connsiteX175" fmla="*/ 2994419 w 4469509"/>
              <a:gd name="connsiteY175" fmla="*/ 596718 h 4102018"/>
              <a:gd name="connsiteX176" fmla="*/ 2994419 w 4469509"/>
              <a:gd name="connsiteY176" fmla="*/ 582175 h 4102018"/>
              <a:gd name="connsiteX177" fmla="*/ 3128114 w 4469509"/>
              <a:gd name="connsiteY177" fmla="*/ 678160 h 4102018"/>
              <a:gd name="connsiteX178" fmla="*/ 3093237 w 4469509"/>
              <a:gd name="connsiteY178" fmla="*/ 657799 h 4102018"/>
              <a:gd name="connsiteX179" fmla="*/ 3177522 w 4469509"/>
              <a:gd name="connsiteY179" fmla="*/ 730515 h 4102018"/>
              <a:gd name="connsiteX180" fmla="*/ 3186242 w 4469509"/>
              <a:gd name="connsiteY180" fmla="*/ 730515 h 4102018"/>
              <a:gd name="connsiteX181" fmla="*/ 3197867 w 4469509"/>
              <a:gd name="connsiteY181" fmla="*/ 736332 h 4102018"/>
              <a:gd name="connsiteX182" fmla="*/ 3200774 w 4469509"/>
              <a:gd name="connsiteY182" fmla="*/ 745057 h 4102018"/>
              <a:gd name="connsiteX183" fmla="*/ 3229837 w 4469509"/>
              <a:gd name="connsiteY183" fmla="*/ 777053 h 4102018"/>
              <a:gd name="connsiteX184" fmla="*/ 3247276 w 4469509"/>
              <a:gd name="connsiteY184" fmla="*/ 797413 h 4102018"/>
              <a:gd name="connsiteX185" fmla="*/ 3287965 w 4469509"/>
              <a:gd name="connsiteY185" fmla="*/ 823591 h 4102018"/>
              <a:gd name="connsiteX186" fmla="*/ 3319935 w 4469509"/>
              <a:gd name="connsiteY186" fmla="*/ 852677 h 4102018"/>
              <a:gd name="connsiteX187" fmla="*/ 3334467 w 4469509"/>
              <a:gd name="connsiteY187" fmla="*/ 875946 h 4102018"/>
              <a:gd name="connsiteX188" fmla="*/ 3366437 w 4469509"/>
              <a:gd name="connsiteY188" fmla="*/ 902123 h 4102018"/>
              <a:gd name="connsiteX189" fmla="*/ 3378063 w 4469509"/>
              <a:gd name="connsiteY189" fmla="*/ 913758 h 4102018"/>
              <a:gd name="connsiteX190" fmla="*/ 3392595 w 4469509"/>
              <a:gd name="connsiteY190" fmla="*/ 939936 h 4102018"/>
              <a:gd name="connsiteX191" fmla="*/ 3485600 w 4469509"/>
              <a:gd name="connsiteY191" fmla="*/ 1059189 h 4102018"/>
              <a:gd name="connsiteX192" fmla="*/ 3564072 w 4469509"/>
              <a:gd name="connsiteY192" fmla="*/ 1169717 h 4102018"/>
              <a:gd name="connsiteX193" fmla="*/ 3549540 w 4469509"/>
              <a:gd name="connsiteY193" fmla="*/ 1178443 h 4102018"/>
              <a:gd name="connsiteX194" fmla="*/ 3587323 w 4469509"/>
              <a:gd name="connsiteY194" fmla="*/ 1230798 h 4102018"/>
              <a:gd name="connsiteX195" fmla="*/ 3584417 w 4469509"/>
              <a:gd name="connsiteY195" fmla="*/ 1216254 h 4102018"/>
              <a:gd name="connsiteX196" fmla="*/ 3604761 w 4469509"/>
              <a:gd name="connsiteY196" fmla="*/ 1248250 h 4102018"/>
              <a:gd name="connsiteX197" fmla="*/ 3642544 w 4469509"/>
              <a:gd name="connsiteY197" fmla="*/ 1355869 h 4102018"/>
              <a:gd name="connsiteX198" fmla="*/ 3659983 w 4469509"/>
              <a:gd name="connsiteY198" fmla="*/ 1384955 h 4102018"/>
              <a:gd name="connsiteX199" fmla="*/ 3680328 w 4469509"/>
              <a:gd name="connsiteY199" fmla="*/ 1437310 h 4102018"/>
              <a:gd name="connsiteX200" fmla="*/ 3683234 w 4469509"/>
              <a:gd name="connsiteY200" fmla="*/ 1443127 h 4102018"/>
              <a:gd name="connsiteX201" fmla="*/ 3697765 w 4469509"/>
              <a:gd name="connsiteY201" fmla="*/ 1463487 h 4102018"/>
              <a:gd name="connsiteX202" fmla="*/ 3712297 w 4469509"/>
              <a:gd name="connsiteY202" fmla="*/ 1504209 h 4102018"/>
              <a:gd name="connsiteX203" fmla="*/ 3715204 w 4469509"/>
              <a:gd name="connsiteY203" fmla="*/ 1518751 h 4102018"/>
              <a:gd name="connsiteX204" fmla="*/ 3723924 w 4469509"/>
              <a:gd name="connsiteY204" fmla="*/ 1556564 h 4102018"/>
              <a:gd name="connsiteX205" fmla="*/ 3732643 w 4469509"/>
              <a:gd name="connsiteY205" fmla="*/ 1574015 h 4102018"/>
              <a:gd name="connsiteX206" fmla="*/ 3735549 w 4469509"/>
              <a:gd name="connsiteY206" fmla="*/ 1606010 h 4102018"/>
              <a:gd name="connsiteX207" fmla="*/ 3752987 w 4469509"/>
              <a:gd name="connsiteY207" fmla="*/ 1649640 h 4102018"/>
              <a:gd name="connsiteX208" fmla="*/ 3750081 w 4469509"/>
              <a:gd name="connsiteY208" fmla="*/ 1652548 h 4102018"/>
              <a:gd name="connsiteX209" fmla="*/ 3744268 w 4469509"/>
              <a:gd name="connsiteY209" fmla="*/ 1643822 h 4102018"/>
              <a:gd name="connsiteX210" fmla="*/ 3738456 w 4469509"/>
              <a:gd name="connsiteY210" fmla="*/ 1652548 h 4102018"/>
              <a:gd name="connsiteX211" fmla="*/ 3729736 w 4469509"/>
              <a:gd name="connsiteY211" fmla="*/ 1614736 h 4102018"/>
              <a:gd name="connsiteX212" fmla="*/ 3718111 w 4469509"/>
              <a:gd name="connsiteY212" fmla="*/ 1579832 h 4102018"/>
              <a:gd name="connsiteX213" fmla="*/ 3686140 w 4469509"/>
              <a:gd name="connsiteY213" fmla="*/ 1480939 h 4102018"/>
              <a:gd name="connsiteX214" fmla="*/ 3596042 w 4469509"/>
              <a:gd name="connsiteY214" fmla="*/ 1283153 h 4102018"/>
              <a:gd name="connsiteX215" fmla="*/ 3590229 w 4469509"/>
              <a:gd name="connsiteY215" fmla="*/ 1271518 h 4102018"/>
              <a:gd name="connsiteX216" fmla="*/ 3584417 w 4469509"/>
              <a:gd name="connsiteY216" fmla="*/ 1286062 h 4102018"/>
              <a:gd name="connsiteX217" fmla="*/ 3601855 w 4469509"/>
              <a:gd name="connsiteY217" fmla="*/ 1352960 h 4102018"/>
              <a:gd name="connsiteX218" fmla="*/ 3584417 w 4469509"/>
              <a:gd name="connsiteY218" fmla="*/ 1318056 h 4102018"/>
              <a:gd name="connsiteX219" fmla="*/ 3587323 w 4469509"/>
              <a:gd name="connsiteY219" fmla="*/ 1315148 h 4102018"/>
              <a:gd name="connsiteX220" fmla="*/ 3590229 w 4469509"/>
              <a:gd name="connsiteY220" fmla="*/ 1318056 h 4102018"/>
              <a:gd name="connsiteX221" fmla="*/ 3549540 w 4469509"/>
              <a:gd name="connsiteY221" fmla="*/ 1268610 h 4102018"/>
              <a:gd name="connsiteX222" fmla="*/ 3561165 w 4469509"/>
              <a:gd name="connsiteY222" fmla="*/ 1262792 h 4102018"/>
              <a:gd name="connsiteX223" fmla="*/ 3561165 w 4469509"/>
              <a:gd name="connsiteY223" fmla="*/ 1248250 h 4102018"/>
              <a:gd name="connsiteX224" fmla="*/ 3575697 w 4469509"/>
              <a:gd name="connsiteY224" fmla="*/ 1274427 h 4102018"/>
              <a:gd name="connsiteX225" fmla="*/ 3572791 w 4469509"/>
              <a:gd name="connsiteY225" fmla="*/ 1259884 h 4102018"/>
              <a:gd name="connsiteX226" fmla="*/ 3575697 w 4469509"/>
              <a:gd name="connsiteY226" fmla="*/ 1236615 h 4102018"/>
              <a:gd name="connsiteX227" fmla="*/ 3575697 w 4469509"/>
              <a:gd name="connsiteY227" fmla="*/ 1224981 h 4102018"/>
              <a:gd name="connsiteX228" fmla="*/ 3555353 w 4469509"/>
              <a:gd name="connsiteY228" fmla="*/ 1198803 h 4102018"/>
              <a:gd name="connsiteX229" fmla="*/ 3500132 w 4469509"/>
              <a:gd name="connsiteY229" fmla="*/ 1114453 h 4102018"/>
              <a:gd name="connsiteX230" fmla="*/ 3497225 w 4469509"/>
              <a:gd name="connsiteY230" fmla="*/ 1114453 h 4102018"/>
              <a:gd name="connsiteX231" fmla="*/ 3558259 w 4469509"/>
              <a:gd name="connsiteY231" fmla="*/ 1236615 h 4102018"/>
              <a:gd name="connsiteX232" fmla="*/ 3552447 w 4469509"/>
              <a:gd name="connsiteY232" fmla="*/ 1239524 h 4102018"/>
              <a:gd name="connsiteX233" fmla="*/ 3508851 w 4469509"/>
              <a:gd name="connsiteY233" fmla="*/ 1160991 h 4102018"/>
              <a:gd name="connsiteX234" fmla="*/ 3526289 w 4469509"/>
              <a:gd name="connsiteY234" fmla="*/ 1222072 h 4102018"/>
              <a:gd name="connsiteX235" fmla="*/ 3508851 w 4469509"/>
              <a:gd name="connsiteY235" fmla="*/ 1192986 h 4102018"/>
              <a:gd name="connsiteX236" fmla="*/ 3505944 w 4469509"/>
              <a:gd name="connsiteY236" fmla="*/ 1192986 h 4102018"/>
              <a:gd name="connsiteX237" fmla="*/ 3508851 w 4469509"/>
              <a:gd name="connsiteY237" fmla="*/ 1207528 h 4102018"/>
              <a:gd name="connsiteX238" fmla="*/ 3500132 w 4469509"/>
              <a:gd name="connsiteY238" fmla="*/ 1190077 h 4102018"/>
              <a:gd name="connsiteX239" fmla="*/ 3500132 w 4469509"/>
              <a:gd name="connsiteY239" fmla="*/ 1175534 h 4102018"/>
              <a:gd name="connsiteX240" fmla="*/ 3465255 w 4469509"/>
              <a:gd name="connsiteY240" fmla="*/ 1137722 h 4102018"/>
              <a:gd name="connsiteX241" fmla="*/ 3412940 w 4469509"/>
              <a:gd name="connsiteY241" fmla="*/ 1085367 h 4102018"/>
              <a:gd name="connsiteX242" fmla="*/ 3383876 w 4469509"/>
              <a:gd name="connsiteY242" fmla="*/ 1044646 h 4102018"/>
              <a:gd name="connsiteX243" fmla="*/ 3366437 w 4469509"/>
              <a:gd name="connsiteY243" fmla="*/ 1027194 h 4102018"/>
              <a:gd name="connsiteX244" fmla="*/ 3363531 w 4469509"/>
              <a:gd name="connsiteY244" fmla="*/ 1030103 h 4102018"/>
              <a:gd name="connsiteX245" fmla="*/ 3433284 w 4469509"/>
              <a:gd name="connsiteY245" fmla="*/ 1120270 h 4102018"/>
              <a:gd name="connsiteX246" fmla="*/ 3389688 w 4469509"/>
              <a:gd name="connsiteY246" fmla="*/ 1076641 h 4102018"/>
              <a:gd name="connsiteX247" fmla="*/ 3392595 w 4469509"/>
              <a:gd name="connsiteY247" fmla="*/ 1088276 h 4102018"/>
              <a:gd name="connsiteX248" fmla="*/ 3389688 w 4469509"/>
              <a:gd name="connsiteY248" fmla="*/ 1091184 h 4102018"/>
              <a:gd name="connsiteX249" fmla="*/ 3366437 w 4469509"/>
              <a:gd name="connsiteY249" fmla="*/ 1065006 h 4102018"/>
              <a:gd name="connsiteX250" fmla="*/ 3389688 w 4469509"/>
              <a:gd name="connsiteY250" fmla="*/ 1111544 h 4102018"/>
              <a:gd name="connsiteX251" fmla="*/ 3386783 w 4469509"/>
              <a:gd name="connsiteY251" fmla="*/ 1114453 h 4102018"/>
              <a:gd name="connsiteX252" fmla="*/ 3363531 w 4469509"/>
              <a:gd name="connsiteY252" fmla="*/ 1088276 h 4102018"/>
              <a:gd name="connsiteX253" fmla="*/ 3375156 w 4469509"/>
              <a:gd name="connsiteY253" fmla="*/ 1108635 h 4102018"/>
              <a:gd name="connsiteX254" fmla="*/ 3395501 w 4469509"/>
              <a:gd name="connsiteY254" fmla="*/ 1140631 h 4102018"/>
              <a:gd name="connsiteX255" fmla="*/ 3407127 w 4469509"/>
              <a:gd name="connsiteY255" fmla="*/ 1155173 h 4102018"/>
              <a:gd name="connsiteX256" fmla="*/ 3430378 w 4469509"/>
              <a:gd name="connsiteY256" fmla="*/ 1187169 h 4102018"/>
              <a:gd name="connsiteX257" fmla="*/ 3430378 w 4469509"/>
              <a:gd name="connsiteY257" fmla="*/ 1195895 h 4102018"/>
              <a:gd name="connsiteX258" fmla="*/ 3415847 w 4469509"/>
              <a:gd name="connsiteY258" fmla="*/ 1181351 h 4102018"/>
              <a:gd name="connsiteX259" fmla="*/ 3412940 w 4469509"/>
              <a:gd name="connsiteY259" fmla="*/ 1184260 h 4102018"/>
              <a:gd name="connsiteX260" fmla="*/ 3433284 w 4469509"/>
              <a:gd name="connsiteY260" fmla="*/ 1204620 h 4102018"/>
              <a:gd name="connsiteX261" fmla="*/ 3471068 w 4469509"/>
              <a:gd name="connsiteY261" fmla="*/ 1254067 h 4102018"/>
              <a:gd name="connsiteX262" fmla="*/ 3473974 w 4469509"/>
              <a:gd name="connsiteY262" fmla="*/ 1274427 h 4102018"/>
              <a:gd name="connsiteX263" fmla="*/ 3439097 w 4469509"/>
              <a:gd name="connsiteY263" fmla="*/ 1251158 h 4102018"/>
              <a:gd name="connsiteX264" fmla="*/ 3450723 w 4469509"/>
              <a:gd name="connsiteY264" fmla="*/ 1271518 h 4102018"/>
              <a:gd name="connsiteX265" fmla="*/ 3447816 w 4469509"/>
              <a:gd name="connsiteY265" fmla="*/ 1274427 h 4102018"/>
              <a:gd name="connsiteX266" fmla="*/ 3410033 w 4469509"/>
              <a:gd name="connsiteY266" fmla="*/ 1219163 h 4102018"/>
              <a:gd name="connsiteX267" fmla="*/ 3386783 w 4469509"/>
              <a:gd name="connsiteY267" fmla="*/ 1198803 h 4102018"/>
              <a:gd name="connsiteX268" fmla="*/ 3383876 w 4469509"/>
              <a:gd name="connsiteY268" fmla="*/ 1204620 h 4102018"/>
              <a:gd name="connsiteX269" fmla="*/ 3357719 w 4469509"/>
              <a:gd name="connsiteY269" fmla="*/ 1169717 h 4102018"/>
              <a:gd name="connsiteX270" fmla="*/ 3357719 w 4469509"/>
              <a:gd name="connsiteY270" fmla="*/ 1155173 h 4102018"/>
              <a:gd name="connsiteX271" fmla="*/ 3311216 w 4469509"/>
              <a:gd name="connsiteY271" fmla="*/ 1097001 h 4102018"/>
              <a:gd name="connsiteX272" fmla="*/ 3279246 w 4469509"/>
              <a:gd name="connsiteY272" fmla="*/ 1076641 h 4102018"/>
              <a:gd name="connsiteX273" fmla="*/ 3244369 w 4469509"/>
              <a:gd name="connsiteY273" fmla="*/ 1053371 h 4102018"/>
              <a:gd name="connsiteX274" fmla="*/ 3255995 w 4469509"/>
              <a:gd name="connsiteY274" fmla="*/ 1062097 h 4102018"/>
              <a:gd name="connsiteX275" fmla="*/ 3258901 w 4469509"/>
              <a:gd name="connsiteY275" fmla="*/ 1059189 h 4102018"/>
              <a:gd name="connsiteX276" fmla="*/ 3229837 w 4469509"/>
              <a:gd name="connsiteY276" fmla="*/ 1027194 h 4102018"/>
              <a:gd name="connsiteX277" fmla="*/ 3221118 w 4469509"/>
              <a:gd name="connsiteY277" fmla="*/ 1015560 h 4102018"/>
              <a:gd name="connsiteX278" fmla="*/ 3212399 w 4469509"/>
              <a:gd name="connsiteY278" fmla="*/ 1001016 h 4102018"/>
              <a:gd name="connsiteX279" fmla="*/ 3206586 w 4469509"/>
              <a:gd name="connsiteY279" fmla="*/ 1003925 h 4102018"/>
              <a:gd name="connsiteX280" fmla="*/ 3215305 w 4469509"/>
              <a:gd name="connsiteY280" fmla="*/ 1015560 h 4102018"/>
              <a:gd name="connsiteX281" fmla="*/ 3160084 w 4469509"/>
              <a:gd name="connsiteY281" fmla="*/ 951570 h 4102018"/>
              <a:gd name="connsiteX282" fmla="*/ 3194960 w 4469509"/>
              <a:gd name="connsiteY282" fmla="*/ 957387 h 4102018"/>
              <a:gd name="connsiteX283" fmla="*/ 3186242 w 4469509"/>
              <a:gd name="connsiteY283" fmla="*/ 963204 h 4102018"/>
              <a:gd name="connsiteX284" fmla="*/ 3212399 w 4469509"/>
              <a:gd name="connsiteY284" fmla="*/ 986474 h 4102018"/>
              <a:gd name="connsiteX285" fmla="*/ 3255995 w 4469509"/>
              <a:gd name="connsiteY285" fmla="*/ 1018468 h 4102018"/>
              <a:gd name="connsiteX286" fmla="*/ 3241463 w 4469509"/>
              <a:gd name="connsiteY286" fmla="*/ 995199 h 4102018"/>
              <a:gd name="connsiteX287" fmla="*/ 3206586 w 4469509"/>
              <a:gd name="connsiteY287" fmla="*/ 954478 h 4102018"/>
              <a:gd name="connsiteX288" fmla="*/ 3174616 w 4469509"/>
              <a:gd name="connsiteY288" fmla="*/ 907940 h 4102018"/>
              <a:gd name="connsiteX289" fmla="*/ 3133927 w 4469509"/>
              <a:gd name="connsiteY289" fmla="*/ 846859 h 4102018"/>
              <a:gd name="connsiteX290" fmla="*/ 3136833 w 4469509"/>
              <a:gd name="connsiteY290" fmla="*/ 832317 h 4102018"/>
              <a:gd name="connsiteX291" fmla="*/ 3142646 w 4469509"/>
              <a:gd name="connsiteY291" fmla="*/ 832317 h 4102018"/>
              <a:gd name="connsiteX292" fmla="*/ 3131020 w 4469509"/>
              <a:gd name="connsiteY292" fmla="*/ 820682 h 4102018"/>
              <a:gd name="connsiteX293" fmla="*/ 3145552 w 4469509"/>
              <a:gd name="connsiteY293" fmla="*/ 826499 h 4102018"/>
              <a:gd name="connsiteX294" fmla="*/ 3154271 w 4469509"/>
              <a:gd name="connsiteY294" fmla="*/ 820682 h 4102018"/>
              <a:gd name="connsiteX295" fmla="*/ 3128114 w 4469509"/>
              <a:gd name="connsiteY295" fmla="*/ 797413 h 4102018"/>
              <a:gd name="connsiteX296" fmla="*/ 3131020 w 4469509"/>
              <a:gd name="connsiteY296" fmla="*/ 791596 h 4102018"/>
              <a:gd name="connsiteX297" fmla="*/ 3162991 w 4469509"/>
              <a:gd name="connsiteY297" fmla="*/ 817773 h 4102018"/>
              <a:gd name="connsiteX298" fmla="*/ 3014764 w 4469509"/>
              <a:gd name="connsiteY298" fmla="*/ 733424 h 4102018"/>
              <a:gd name="connsiteX299" fmla="*/ 3026390 w 4469509"/>
              <a:gd name="connsiteY299" fmla="*/ 727606 h 4102018"/>
              <a:gd name="connsiteX300" fmla="*/ 2956637 w 4469509"/>
              <a:gd name="connsiteY300" fmla="*/ 695611 h 4102018"/>
              <a:gd name="connsiteX301" fmla="*/ 2953730 w 4469509"/>
              <a:gd name="connsiteY301" fmla="*/ 701428 h 4102018"/>
              <a:gd name="connsiteX302" fmla="*/ 3017671 w 4469509"/>
              <a:gd name="connsiteY302" fmla="*/ 736332 h 4102018"/>
              <a:gd name="connsiteX303" fmla="*/ 3049641 w 4469509"/>
              <a:gd name="connsiteY303" fmla="*/ 765418 h 4102018"/>
              <a:gd name="connsiteX304" fmla="*/ 3064173 w 4469509"/>
              <a:gd name="connsiteY304" fmla="*/ 779962 h 4102018"/>
              <a:gd name="connsiteX305" fmla="*/ 3084518 w 4469509"/>
              <a:gd name="connsiteY305" fmla="*/ 794504 h 4102018"/>
              <a:gd name="connsiteX306" fmla="*/ 3035110 w 4469509"/>
              <a:gd name="connsiteY306" fmla="*/ 753783 h 4102018"/>
              <a:gd name="connsiteX307" fmla="*/ 3020578 w 4469509"/>
              <a:gd name="connsiteY307" fmla="*/ 742149 h 4102018"/>
              <a:gd name="connsiteX308" fmla="*/ 3020578 w 4469509"/>
              <a:gd name="connsiteY308" fmla="*/ 756692 h 4102018"/>
              <a:gd name="connsiteX309" fmla="*/ 2974075 w 4469509"/>
              <a:gd name="connsiteY309" fmla="*/ 730515 h 4102018"/>
              <a:gd name="connsiteX310" fmla="*/ 2971169 w 4469509"/>
              <a:gd name="connsiteY310" fmla="*/ 733424 h 4102018"/>
              <a:gd name="connsiteX311" fmla="*/ 3020578 w 4469509"/>
              <a:gd name="connsiteY311" fmla="*/ 771236 h 4102018"/>
              <a:gd name="connsiteX312" fmla="*/ 3072892 w 4469509"/>
              <a:gd name="connsiteY312" fmla="*/ 817773 h 4102018"/>
              <a:gd name="connsiteX313" fmla="*/ 3064173 w 4469509"/>
              <a:gd name="connsiteY313" fmla="*/ 820682 h 4102018"/>
              <a:gd name="connsiteX314" fmla="*/ 3090331 w 4469509"/>
              <a:gd name="connsiteY314" fmla="*/ 852677 h 4102018"/>
              <a:gd name="connsiteX315" fmla="*/ 3104863 w 4469509"/>
              <a:gd name="connsiteY315" fmla="*/ 873037 h 4102018"/>
              <a:gd name="connsiteX316" fmla="*/ 3162991 w 4469509"/>
              <a:gd name="connsiteY316" fmla="*/ 922484 h 4102018"/>
              <a:gd name="connsiteX317" fmla="*/ 3180428 w 4469509"/>
              <a:gd name="connsiteY317" fmla="*/ 942844 h 4102018"/>
              <a:gd name="connsiteX318" fmla="*/ 3133927 w 4469509"/>
              <a:gd name="connsiteY318" fmla="*/ 905032 h 4102018"/>
              <a:gd name="connsiteX319" fmla="*/ 3081611 w 4469509"/>
              <a:gd name="connsiteY319" fmla="*/ 867220 h 4102018"/>
              <a:gd name="connsiteX320" fmla="*/ 3125207 w 4469509"/>
              <a:gd name="connsiteY320" fmla="*/ 925393 h 4102018"/>
              <a:gd name="connsiteX321" fmla="*/ 3104863 w 4469509"/>
              <a:gd name="connsiteY321" fmla="*/ 905032 h 4102018"/>
              <a:gd name="connsiteX322" fmla="*/ 3067079 w 4469509"/>
              <a:gd name="connsiteY322" fmla="*/ 875946 h 4102018"/>
              <a:gd name="connsiteX323" fmla="*/ 3023483 w 4469509"/>
              <a:gd name="connsiteY323" fmla="*/ 838134 h 4102018"/>
              <a:gd name="connsiteX324" fmla="*/ 3008951 w 4469509"/>
              <a:gd name="connsiteY324" fmla="*/ 823591 h 4102018"/>
              <a:gd name="connsiteX325" fmla="*/ 2994419 w 4469509"/>
              <a:gd name="connsiteY325" fmla="*/ 820682 h 4102018"/>
              <a:gd name="connsiteX326" fmla="*/ 2988607 w 4469509"/>
              <a:gd name="connsiteY326" fmla="*/ 814865 h 4102018"/>
              <a:gd name="connsiteX327" fmla="*/ 2974075 w 4469509"/>
              <a:gd name="connsiteY327" fmla="*/ 782870 h 4102018"/>
              <a:gd name="connsiteX328" fmla="*/ 2971169 w 4469509"/>
              <a:gd name="connsiteY328" fmla="*/ 777053 h 4102018"/>
              <a:gd name="connsiteX329" fmla="*/ 3014764 w 4469509"/>
              <a:gd name="connsiteY329" fmla="*/ 806139 h 4102018"/>
              <a:gd name="connsiteX330" fmla="*/ 3032203 w 4469509"/>
              <a:gd name="connsiteY330" fmla="*/ 809047 h 4102018"/>
              <a:gd name="connsiteX331" fmla="*/ 3032203 w 4469509"/>
              <a:gd name="connsiteY331" fmla="*/ 803230 h 4102018"/>
              <a:gd name="connsiteX332" fmla="*/ 2965356 w 4469509"/>
              <a:gd name="connsiteY332" fmla="*/ 768327 h 4102018"/>
              <a:gd name="connsiteX333" fmla="*/ 2971169 w 4469509"/>
              <a:gd name="connsiteY333" fmla="*/ 777053 h 4102018"/>
              <a:gd name="connsiteX334" fmla="*/ 2962450 w 4469509"/>
              <a:gd name="connsiteY334" fmla="*/ 777053 h 4102018"/>
              <a:gd name="connsiteX335" fmla="*/ 2915947 w 4469509"/>
              <a:gd name="connsiteY335" fmla="*/ 756692 h 4102018"/>
              <a:gd name="connsiteX336" fmla="*/ 2889790 w 4469509"/>
              <a:gd name="connsiteY336" fmla="*/ 747966 h 4102018"/>
              <a:gd name="connsiteX337" fmla="*/ 2886883 w 4469509"/>
              <a:gd name="connsiteY337" fmla="*/ 750875 h 4102018"/>
              <a:gd name="connsiteX338" fmla="*/ 2933386 w 4469509"/>
              <a:gd name="connsiteY338" fmla="*/ 774144 h 4102018"/>
              <a:gd name="connsiteX339" fmla="*/ 2930479 w 4469509"/>
              <a:gd name="connsiteY339" fmla="*/ 782870 h 4102018"/>
              <a:gd name="connsiteX340" fmla="*/ 2852007 w 4469509"/>
              <a:gd name="connsiteY340" fmla="*/ 745057 h 4102018"/>
              <a:gd name="connsiteX341" fmla="*/ 2852007 w 4469509"/>
              <a:gd name="connsiteY341" fmla="*/ 747966 h 4102018"/>
              <a:gd name="connsiteX342" fmla="*/ 3000232 w 4469509"/>
              <a:gd name="connsiteY342" fmla="*/ 846859 h 4102018"/>
              <a:gd name="connsiteX343" fmla="*/ 3003139 w 4469509"/>
              <a:gd name="connsiteY343" fmla="*/ 838134 h 4102018"/>
              <a:gd name="connsiteX344" fmla="*/ 3026390 w 4469509"/>
              <a:gd name="connsiteY344" fmla="*/ 849768 h 4102018"/>
              <a:gd name="connsiteX345" fmla="*/ 3008951 w 4469509"/>
              <a:gd name="connsiteY345" fmla="*/ 858494 h 4102018"/>
              <a:gd name="connsiteX346" fmla="*/ 3029296 w 4469509"/>
              <a:gd name="connsiteY346" fmla="*/ 858494 h 4102018"/>
              <a:gd name="connsiteX347" fmla="*/ 3046735 w 4469509"/>
              <a:gd name="connsiteY347" fmla="*/ 873037 h 4102018"/>
              <a:gd name="connsiteX348" fmla="*/ 3029296 w 4469509"/>
              <a:gd name="connsiteY348" fmla="*/ 864311 h 4102018"/>
              <a:gd name="connsiteX349" fmla="*/ 3061267 w 4469509"/>
              <a:gd name="connsiteY349" fmla="*/ 913758 h 4102018"/>
              <a:gd name="connsiteX350" fmla="*/ 3081611 w 4469509"/>
              <a:gd name="connsiteY350" fmla="*/ 945753 h 4102018"/>
              <a:gd name="connsiteX351" fmla="*/ 3072892 w 4469509"/>
              <a:gd name="connsiteY351" fmla="*/ 945753 h 4102018"/>
              <a:gd name="connsiteX352" fmla="*/ 3052547 w 4469509"/>
              <a:gd name="connsiteY352" fmla="*/ 928301 h 4102018"/>
              <a:gd name="connsiteX353" fmla="*/ 3017671 w 4469509"/>
              <a:gd name="connsiteY353" fmla="*/ 899214 h 4102018"/>
              <a:gd name="connsiteX354" fmla="*/ 2974075 w 4469509"/>
              <a:gd name="connsiteY354" fmla="*/ 870129 h 4102018"/>
              <a:gd name="connsiteX355" fmla="*/ 2947918 w 4469509"/>
              <a:gd name="connsiteY355" fmla="*/ 846859 h 4102018"/>
              <a:gd name="connsiteX356" fmla="*/ 2927573 w 4469509"/>
              <a:gd name="connsiteY356" fmla="*/ 829408 h 4102018"/>
              <a:gd name="connsiteX357" fmla="*/ 2913041 w 4469509"/>
              <a:gd name="connsiteY357" fmla="*/ 811956 h 4102018"/>
              <a:gd name="connsiteX358" fmla="*/ 2910134 w 4469509"/>
              <a:gd name="connsiteY358" fmla="*/ 817773 h 4102018"/>
              <a:gd name="connsiteX359" fmla="*/ 2918854 w 4469509"/>
              <a:gd name="connsiteY359" fmla="*/ 823591 h 4102018"/>
              <a:gd name="connsiteX360" fmla="*/ 2918854 w 4469509"/>
              <a:gd name="connsiteY360" fmla="*/ 835225 h 4102018"/>
              <a:gd name="connsiteX361" fmla="*/ 2910134 w 4469509"/>
              <a:gd name="connsiteY361" fmla="*/ 843951 h 4102018"/>
              <a:gd name="connsiteX362" fmla="*/ 2913041 w 4469509"/>
              <a:gd name="connsiteY362" fmla="*/ 826499 h 4102018"/>
              <a:gd name="connsiteX363" fmla="*/ 2866539 w 4469509"/>
              <a:gd name="connsiteY363" fmla="*/ 794504 h 4102018"/>
              <a:gd name="connsiteX364" fmla="*/ 2860726 w 4469509"/>
              <a:gd name="connsiteY364" fmla="*/ 788687 h 4102018"/>
              <a:gd name="connsiteX365" fmla="*/ 2820037 w 4469509"/>
              <a:gd name="connsiteY365" fmla="*/ 782870 h 4102018"/>
              <a:gd name="connsiteX366" fmla="*/ 2837475 w 4469509"/>
              <a:gd name="connsiteY366" fmla="*/ 791596 h 4102018"/>
              <a:gd name="connsiteX367" fmla="*/ 2857819 w 4469509"/>
              <a:gd name="connsiteY367" fmla="*/ 814865 h 4102018"/>
              <a:gd name="connsiteX368" fmla="*/ 2898509 w 4469509"/>
              <a:gd name="connsiteY368" fmla="*/ 838134 h 4102018"/>
              <a:gd name="connsiteX369" fmla="*/ 2910134 w 4469509"/>
              <a:gd name="connsiteY369" fmla="*/ 843951 h 4102018"/>
              <a:gd name="connsiteX370" fmla="*/ 2924666 w 4469509"/>
              <a:gd name="connsiteY370" fmla="*/ 855585 h 4102018"/>
              <a:gd name="connsiteX371" fmla="*/ 3180428 w 4469509"/>
              <a:gd name="connsiteY371" fmla="*/ 1076641 h 4102018"/>
              <a:gd name="connsiteX372" fmla="*/ 3282152 w 4469509"/>
              <a:gd name="connsiteY372" fmla="*/ 1195895 h 4102018"/>
              <a:gd name="connsiteX373" fmla="*/ 3244369 w 4469509"/>
              <a:gd name="connsiteY373" fmla="*/ 1126087 h 4102018"/>
              <a:gd name="connsiteX374" fmla="*/ 3232744 w 4469509"/>
              <a:gd name="connsiteY374" fmla="*/ 1114453 h 4102018"/>
              <a:gd name="connsiteX375" fmla="*/ 3197867 w 4469509"/>
              <a:gd name="connsiteY375" fmla="*/ 1067915 h 4102018"/>
              <a:gd name="connsiteX376" fmla="*/ 3171710 w 4469509"/>
              <a:gd name="connsiteY376" fmla="*/ 1044646 h 4102018"/>
              <a:gd name="connsiteX377" fmla="*/ 3139739 w 4469509"/>
              <a:gd name="connsiteY377" fmla="*/ 998108 h 4102018"/>
              <a:gd name="connsiteX378" fmla="*/ 3177522 w 4469509"/>
              <a:gd name="connsiteY378" fmla="*/ 1033012 h 4102018"/>
              <a:gd name="connsiteX379" fmla="*/ 3180428 w 4469509"/>
              <a:gd name="connsiteY379" fmla="*/ 1030103 h 4102018"/>
              <a:gd name="connsiteX380" fmla="*/ 3177522 w 4469509"/>
              <a:gd name="connsiteY380" fmla="*/ 1021377 h 4102018"/>
              <a:gd name="connsiteX381" fmla="*/ 3218212 w 4469509"/>
              <a:gd name="connsiteY381" fmla="*/ 1059189 h 4102018"/>
              <a:gd name="connsiteX382" fmla="*/ 3247276 w 4469509"/>
              <a:gd name="connsiteY382" fmla="*/ 1097001 h 4102018"/>
              <a:gd name="connsiteX383" fmla="*/ 3253088 w 4469509"/>
              <a:gd name="connsiteY383" fmla="*/ 1099910 h 4102018"/>
              <a:gd name="connsiteX384" fmla="*/ 3287965 w 4469509"/>
              <a:gd name="connsiteY384" fmla="*/ 1134813 h 4102018"/>
              <a:gd name="connsiteX385" fmla="*/ 3317029 w 4469509"/>
              <a:gd name="connsiteY385" fmla="*/ 1163899 h 4102018"/>
              <a:gd name="connsiteX386" fmla="*/ 3328655 w 4469509"/>
              <a:gd name="connsiteY386" fmla="*/ 1172625 h 4102018"/>
              <a:gd name="connsiteX387" fmla="*/ 3357719 w 4469509"/>
              <a:gd name="connsiteY387" fmla="*/ 1222072 h 4102018"/>
              <a:gd name="connsiteX388" fmla="*/ 3357719 w 4469509"/>
              <a:gd name="connsiteY388" fmla="*/ 1224981 h 4102018"/>
              <a:gd name="connsiteX389" fmla="*/ 3346092 w 4469509"/>
              <a:gd name="connsiteY389" fmla="*/ 1219163 h 4102018"/>
              <a:gd name="connsiteX390" fmla="*/ 3354812 w 4469509"/>
              <a:gd name="connsiteY390" fmla="*/ 1230798 h 4102018"/>
              <a:gd name="connsiteX391" fmla="*/ 3378063 w 4469509"/>
              <a:gd name="connsiteY391" fmla="*/ 1251158 h 4102018"/>
              <a:gd name="connsiteX392" fmla="*/ 3404220 w 4469509"/>
              <a:gd name="connsiteY392" fmla="*/ 1291879 h 4102018"/>
              <a:gd name="connsiteX393" fmla="*/ 3412940 w 4469509"/>
              <a:gd name="connsiteY393" fmla="*/ 1312239 h 4102018"/>
              <a:gd name="connsiteX394" fmla="*/ 3404220 w 4469509"/>
              <a:gd name="connsiteY394" fmla="*/ 1309330 h 4102018"/>
              <a:gd name="connsiteX395" fmla="*/ 3401315 w 4469509"/>
              <a:gd name="connsiteY395" fmla="*/ 1309330 h 4102018"/>
              <a:gd name="connsiteX396" fmla="*/ 3430378 w 4469509"/>
              <a:gd name="connsiteY396" fmla="*/ 1350052 h 4102018"/>
              <a:gd name="connsiteX397" fmla="*/ 3433284 w 4469509"/>
              <a:gd name="connsiteY397" fmla="*/ 1344234 h 4102018"/>
              <a:gd name="connsiteX398" fmla="*/ 3459442 w 4469509"/>
              <a:gd name="connsiteY398" fmla="*/ 1399498 h 4102018"/>
              <a:gd name="connsiteX399" fmla="*/ 3427472 w 4469509"/>
              <a:gd name="connsiteY399" fmla="*/ 1358777 h 4102018"/>
              <a:gd name="connsiteX400" fmla="*/ 3439097 w 4469509"/>
              <a:gd name="connsiteY400" fmla="*/ 1393681 h 4102018"/>
              <a:gd name="connsiteX401" fmla="*/ 3465255 w 4469509"/>
              <a:gd name="connsiteY401" fmla="*/ 1419858 h 4102018"/>
              <a:gd name="connsiteX402" fmla="*/ 3485600 w 4469509"/>
              <a:gd name="connsiteY402" fmla="*/ 1460579 h 4102018"/>
              <a:gd name="connsiteX403" fmla="*/ 3482693 w 4469509"/>
              <a:gd name="connsiteY403" fmla="*/ 1463487 h 4102018"/>
              <a:gd name="connsiteX404" fmla="*/ 3471068 w 4469509"/>
              <a:gd name="connsiteY404" fmla="*/ 1440219 h 4102018"/>
              <a:gd name="connsiteX405" fmla="*/ 3465255 w 4469509"/>
              <a:gd name="connsiteY405" fmla="*/ 1443127 h 4102018"/>
              <a:gd name="connsiteX406" fmla="*/ 3473974 w 4469509"/>
              <a:gd name="connsiteY406" fmla="*/ 1460579 h 4102018"/>
              <a:gd name="connsiteX407" fmla="*/ 3491412 w 4469509"/>
              <a:gd name="connsiteY407" fmla="*/ 1512934 h 4102018"/>
              <a:gd name="connsiteX408" fmla="*/ 3511757 w 4469509"/>
              <a:gd name="connsiteY408" fmla="*/ 1542021 h 4102018"/>
              <a:gd name="connsiteX409" fmla="*/ 3514664 w 4469509"/>
              <a:gd name="connsiteY409" fmla="*/ 1533295 h 4102018"/>
              <a:gd name="connsiteX410" fmla="*/ 3520476 w 4469509"/>
              <a:gd name="connsiteY410" fmla="*/ 1539112 h 4102018"/>
              <a:gd name="connsiteX411" fmla="*/ 3529195 w 4469509"/>
              <a:gd name="connsiteY411" fmla="*/ 1559472 h 4102018"/>
              <a:gd name="connsiteX412" fmla="*/ 3535008 w 4469509"/>
              <a:gd name="connsiteY412" fmla="*/ 1553655 h 4102018"/>
              <a:gd name="connsiteX413" fmla="*/ 3552447 w 4469509"/>
              <a:gd name="connsiteY413" fmla="*/ 1565289 h 4102018"/>
              <a:gd name="connsiteX414" fmla="*/ 3549540 w 4469509"/>
              <a:gd name="connsiteY414" fmla="*/ 1542021 h 4102018"/>
              <a:gd name="connsiteX415" fmla="*/ 3575697 w 4469509"/>
              <a:gd name="connsiteY415" fmla="*/ 1530386 h 4102018"/>
              <a:gd name="connsiteX416" fmla="*/ 3581510 w 4469509"/>
              <a:gd name="connsiteY416" fmla="*/ 1544929 h 4102018"/>
              <a:gd name="connsiteX417" fmla="*/ 3581510 w 4469509"/>
              <a:gd name="connsiteY417" fmla="*/ 1530386 h 4102018"/>
              <a:gd name="connsiteX418" fmla="*/ 3596042 w 4469509"/>
              <a:gd name="connsiteY418" fmla="*/ 1550747 h 4102018"/>
              <a:gd name="connsiteX419" fmla="*/ 3613480 w 4469509"/>
              <a:gd name="connsiteY419" fmla="*/ 1550747 h 4102018"/>
              <a:gd name="connsiteX420" fmla="*/ 3633825 w 4469509"/>
              <a:gd name="connsiteY420" fmla="*/ 1582741 h 4102018"/>
              <a:gd name="connsiteX421" fmla="*/ 3636732 w 4469509"/>
              <a:gd name="connsiteY421" fmla="*/ 1579832 h 4102018"/>
              <a:gd name="connsiteX422" fmla="*/ 3636732 w 4469509"/>
              <a:gd name="connsiteY422" fmla="*/ 1550747 h 4102018"/>
              <a:gd name="connsiteX423" fmla="*/ 3651264 w 4469509"/>
              <a:gd name="connsiteY423" fmla="*/ 1571106 h 4102018"/>
              <a:gd name="connsiteX424" fmla="*/ 3654170 w 4469509"/>
              <a:gd name="connsiteY424" fmla="*/ 1568198 h 4102018"/>
              <a:gd name="connsiteX425" fmla="*/ 3645451 w 4469509"/>
              <a:gd name="connsiteY425" fmla="*/ 1556564 h 4102018"/>
              <a:gd name="connsiteX426" fmla="*/ 3677421 w 4469509"/>
              <a:gd name="connsiteY426" fmla="*/ 1562381 h 4102018"/>
              <a:gd name="connsiteX427" fmla="*/ 3671925 w 4469509"/>
              <a:gd name="connsiteY427" fmla="*/ 1499131 h 4102018"/>
              <a:gd name="connsiteX428" fmla="*/ 3697765 w 4469509"/>
              <a:gd name="connsiteY428" fmla="*/ 1559472 h 4102018"/>
              <a:gd name="connsiteX429" fmla="*/ 3686140 w 4469509"/>
              <a:gd name="connsiteY429" fmla="*/ 1556564 h 4102018"/>
              <a:gd name="connsiteX430" fmla="*/ 3706485 w 4469509"/>
              <a:gd name="connsiteY430" fmla="*/ 1579832 h 4102018"/>
              <a:gd name="connsiteX431" fmla="*/ 3715204 w 4469509"/>
              <a:gd name="connsiteY431" fmla="*/ 1588558 h 4102018"/>
              <a:gd name="connsiteX432" fmla="*/ 3709392 w 4469509"/>
              <a:gd name="connsiteY432" fmla="*/ 1597284 h 4102018"/>
              <a:gd name="connsiteX433" fmla="*/ 3726829 w 4469509"/>
              <a:gd name="connsiteY433" fmla="*/ 1661274 h 4102018"/>
              <a:gd name="connsiteX434" fmla="*/ 3723924 w 4469509"/>
              <a:gd name="connsiteY434" fmla="*/ 1664182 h 4102018"/>
              <a:gd name="connsiteX435" fmla="*/ 3712297 w 4469509"/>
              <a:gd name="connsiteY435" fmla="*/ 1646731 h 4102018"/>
              <a:gd name="connsiteX436" fmla="*/ 3744268 w 4469509"/>
              <a:gd name="connsiteY436" fmla="*/ 1733989 h 4102018"/>
              <a:gd name="connsiteX437" fmla="*/ 3750081 w 4469509"/>
              <a:gd name="connsiteY437" fmla="*/ 1733989 h 4102018"/>
              <a:gd name="connsiteX438" fmla="*/ 3755893 w 4469509"/>
              <a:gd name="connsiteY438" fmla="*/ 1719446 h 4102018"/>
              <a:gd name="connsiteX439" fmla="*/ 3764613 w 4469509"/>
              <a:gd name="connsiteY439" fmla="*/ 1736898 h 4102018"/>
              <a:gd name="connsiteX440" fmla="*/ 3750081 w 4469509"/>
              <a:gd name="connsiteY440" fmla="*/ 1777618 h 4102018"/>
              <a:gd name="connsiteX441" fmla="*/ 3750081 w 4469509"/>
              <a:gd name="connsiteY441" fmla="*/ 1774710 h 4102018"/>
              <a:gd name="connsiteX442" fmla="*/ 3750081 w 4469509"/>
              <a:gd name="connsiteY442" fmla="*/ 1757259 h 4102018"/>
              <a:gd name="connsiteX443" fmla="*/ 3744268 w 4469509"/>
              <a:gd name="connsiteY443" fmla="*/ 1768893 h 4102018"/>
              <a:gd name="connsiteX444" fmla="*/ 3726829 w 4469509"/>
              <a:gd name="connsiteY444" fmla="*/ 1736898 h 4102018"/>
              <a:gd name="connsiteX445" fmla="*/ 3721017 w 4469509"/>
              <a:gd name="connsiteY445" fmla="*/ 1701995 h 4102018"/>
              <a:gd name="connsiteX446" fmla="*/ 3729736 w 4469509"/>
              <a:gd name="connsiteY446" fmla="*/ 1713629 h 4102018"/>
              <a:gd name="connsiteX447" fmla="*/ 3697765 w 4469509"/>
              <a:gd name="connsiteY447" fmla="*/ 1611827 h 4102018"/>
              <a:gd name="connsiteX448" fmla="*/ 3694860 w 4469509"/>
              <a:gd name="connsiteY448" fmla="*/ 1664182 h 4102018"/>
              <a:gd name="connsiteX449" fmla="*/ 3700672 w 4469509"/>
              <a:gd name="connsiteY449" fmla="*/ 1672908 h 4102018"/>
              <a:gd name="connsiteX450" fmla="*/ 3706485 w 4469509"/>
              <a:gd name="connsiteY450" fmla="*/ 1678725 h 4102018"/>
              <a:gd name="connsiteX451" fmla="*/ 3721017 w 4469509"/>
              <a:gd name="connsiteY451" fmla="*/ 1701995 h 4102018"/>
              <a:gd name="connsiteX452" fmla="*/ 3721017 w 4469509"/>
              <a:gd name="connsiteY452" fmla="*/ 1783436 h 4102018"/>
              <a:gd name="connsiteX453" fmla="*/ 3706485 w 4469509"/>
              <a:gd name="connsiteY453" fmla="*/ 1786345 h 4102018"/>
              <a:gd name="connsiteX454" fmla="*/ 3715204 w 4469509"/>
              <a:gd name="connsiteY454" fmla="*/ 1818339 h 4102018"/>
              <a:gd name="connsiteX455" fmla="*/ 3723924 w 4469509"/>
              <a:gd name="connsiteY455" fmla="*/ 1800888 h 4102018"/>
              <a:gd name="connsiteX456" fmla="*/ 3723924 w 4469509"/>
              <a:gd name="connsiteY456" fmla="*/ 1812523 h 4102018"/>
              <a:gd name="connsiteX457" fmla="*/ 3738456 w 4469509"/>
              <a:gd name="connsiteY457" fmla="*/ 1806705 h 4102018"/>
              <a:gd name="connsiteX458" fmla="*/ 3732643 w 4469509"/>
              <a:gd name="connsiteY458" fmla="*/ 1824156 h 4102018"/>
              <a:gd name="connsiteX459" fmla="*/ 3735549 w 4469509"/>
              <a:gd name="connsiteY459" fmla="*/ 1824156 h 4102018"/>
              <a:gd name="connsiteX460" fmla="*/ 3744268 w 4469509"/>
              <a:gd name="connsiteY460" fmla="*/ 1800888 h 4102018"/>
              <a:gd name="connsiteX461" fmla="*/ 3755893 w 4469509"/>
              <a:gd name="connsiteY461" fmla="*/ 1832882 h 4102018"/>
              <a:gd name="connsiteX462" fmla="*/ 3755893 w 4469509"/>
              <a:gd name="connsiteY462" fmla="*/ 1809614 h 4102018"/>
              <a:gd name="connsiteX463" fmla="*/ 3758800 w 4469509"/>
              <a:gd name="connsiteY463" fmla="*/ 1809614 h 4102018"/>
              <a:gd name="connsiteX464" fmla="*/ 3758800 w 4469509"/>
              <a:gd name="connsiteY464" fmla="*/ 1850334 h 4102018"/>
              <a:gd name="connsiteX465" fmla="*/ 3761706 w 4469509"/>
              <a:gd name="connsiteY465" fmla="*/ 1850334 h 4102018"/>
              <a:gd name="connsiteX466" fmla="*/ 3767519 w 4469509"/>
              <a:gd name="connsiteY466" fmla="*/ 1835791 h 4102018"/>
              <a:gd name="connsiteX467" fmla="*/ 3770425 w 4469509"/>
              <a:gd name="connsiteY467" fmla="*/ 1861969 h 4102018"/>
              <a:gd name="connsiteX468" fmla="*/ 3767519 w 4469509"/>
              <a:gd name="connsiteY468" fmla="*/ 1876512 h 4102018"/>
              <a:gd name="connsiteX469" fmla="*/ 3761706 w 4469509"/>
              <a:gd name="connsiteY469" fmla="*/ 1923050 h 4102018"/>
              <a:gd name="connsiteX470" fmla="*/ 3767519 w 4469509"/>
              <a:gd name="connsiteY470" fmla="*/ 1876512 h 4102018"/>
              <a:gd name="connsiteX471" fmla="*/ 3776238 w 4469509"/>
              <a:gd name="connsiteY471" fmla="*/ 1888146 h 4102018"/>
              <a:gd name="connsiteX472" fmla="*/ 3784957 w 4469509"/>
              <a:gd name="connsiteY472" fmla="*/ 1870695 h 4102018"/>
              <a:gd name="connsiteX473" fmla="*/ 3796583 w 4469509"/>
              <a:gd name="connsiteY473" fmla="*/ 1873603 h 4102018"/>
              <a:gd name="connsiteX474" fmla="*/ 3793677 w 4469509"/>
              <a:gd name="connsiteY474" fmla="*/ 1896872 h 4102018"/>
              <a:gd name="connsiteX475" fmla="*/ 3790770 w 4469509"/>
              <a:gd name="connsiteY475" fmla="*/ 1896872 h 4102018"/>
              <a:gd name="connsiteX476" fmla="*/ 3787864 w 4469509"/>
              <a:gd name="connsiteY476" fmla="*/ 1885238 h 4102018"/>
              <a:gd name="connsiteX477" fmla="*/ 3782051 w 4469509"/>
              <a:gd name="connsiteY477" fmla="*/ 1888146 h 4102018"/>
              <a:gd name="connsiteX478" fmla="*/ 3776238 w 4469509"/>
              <a:gd name="connsiteY478" fmla="*/ 1937593 h 4102018"/>
              <a:gd name="connsiteX479" fmla="*/ 3752987 w 4469509"/>
              <a:gd name="connsiteY479" fmla="*/ 1957954 h 4102018"/>
              <a:gd name="connsiteX480" fmla="*/ 3747174 w 4469509"/>
              <a:gd name="connsiteY480" fmla="*/ 1934684 h 4102018"/>
              <a:gd name="connsiteX481" fmla="*/ 3744268 w 4469509"/>
              <a:gd name="connsiteY481" fmla="*/ 1934684 h 4102018"/>
              <a:gd name="connsiteX482" fmla="*/ 3741361 w 4469509"/>
              <a:gd name="connsiteY482" fmla="*/ 1946319 h 4102018"/>
              <a:gd name="connsiteX483" fmla="*/ 3738456 w 4469509"/>
              <a:gd name="connsiteY483" fmla="*/ 1946319 h 4102018"/>
              <a:gd name="connsiteX484" fmla="*/ 3732643 w 4469509"/>
              <a:gd name="connsiteY484" fmla="*/ 1911416 h 4102018"/>
              <a:gd name="connsiteX485" fmla="*/ 3732643 w 4469509"/>
              <a:gd name="connsiteY485" fmla="*/ 1867786 h 4102018"/>
              <a:gd name="connsiteX486" fmla="*/ 3726829 w 4469509"/>
              <a:gd name="connsiteY486" fmla="*/ 1905598 h 4102018"/>
              <a:gd name="connsiteX487" fmla="*/ 3723924 w 4469509"/>
              <a:gd name="connsiteY487" fmla="*/ 1896872 h 4102018"/>
              <a:gd name="connsiteX488" fmla="*/ 3721017 w 4469509"/>
              <a:gd name="connsiteY488" fmla="*/ 1937593 h 4102018"/>
              <a:gd name="connsiteX489" fmla="*/ 3712297 w 4469509"/>
              <a:gd name="connsiteY489" fmla="*/ 1981222 h 4102018"/>
              <a:gd name="connsiteX490" fmla="*/ 3694860 w 4469509"/>
              <a:gd name="connsiteY490" fmla="*/ 1992857 h 4102018"/>
              <a:gd name="connsiteX491" fmla="*/ 3721017 w 4469509"/>
              <a:gd name="connsiteY491" fmla="*/ 2013218 h 4102018"/>
              <a:gd name="connsiteX492" fmla="*/ 3712297 w 4469509"/>
              <a:gd name="connsiteY492" fmla="*/ 2030669 h 4102018"/>
              <a:gd name="connsiteX493" fmla="*/ 3709392 w 4469509"/>
              <a:gd name="connsiteY493" fmla="*/ 2053938 h 4102018"/>
              <a:gd name="connsiteX494" fmla="*/ 3709392 w 4469509"/>
              <a:gd name="connsiteY494" fmla="*/ 2074298 h 4102018"/>
              <a:gd name="connsiteX495" fmla="*/ 3712297 w 4469509"/>
              <a:gd name="connsiteY495" fmla="*/ 2074298 h 4102018"/>
              <a:gd name="connsiteX496" fmla="*/ 3715204 w 4469509"/>
              <a:gd name="connsiteY496" fmla="*/ 2065573 h 4102018"/>
              <a:gd name="connsiteX497" fmla="*/ 3718111 w 4469509"/>
              <a:gd name="connsiteY497" fmla="*/ 2109202 h 4102018"/>
              <a:gd name="connsiteX498" fmla="*/ 3726829 w 4469509"/>
              <a:gd name="connsiteY498" fmla="*/ 2106293 h 4102018"/>
              <a:gd name="connsiteX499" fmla="*/ 3735549 w 4469509"/>
              <a:gd name="connsiteY499" fmla="*/ 2164466 h 4102018"/>
              <a:gd name="connsiteX500" fmla="*/ 3735549 w 4469509"/>
              <a:gd name="connsiteY500" fmla="*/ 2167375 h 4102018"/>
              <a:gd name="connsiteX501" fmla="*/ 3741361 w 4469509"/>
              <a:gd name="connsiteY501" fmla="*/ 2170283 h 4102018"/>
              <a:gd name="connsiteX502" fmla="*/ 3752987 w 4469509"/>
              <a:gd name="connsiteY502" fmla="*/ 2123745 h 4102018"/>
              <a:gd name="connsiteX503" fmla="*/ 3761706 w 4469509"/>
              <a:gd name="connsiteY503" fmla="*/ 2141196 h 4102018"/>
              <a:gd name="connsiteX504" fmla="*/ 3779145 w 4469509"/>
              <a:gd name="connsiteY504" fmla="*/ 2129562 h 4102018"/>
              <a:gd name="connsiteX505" fmla="*/ 3770425 w 4469509"/>
              <a:gd name="connsiteY505" fmla="*/ 2115019 h 4102018"/>
              <a:gd name="connsiteX506" fmla="*/ 3770425 w 4469509"/>
              <a:gd name="connsiteY506" fmla="*/ 2103385 h 4102018"/>
              <a:gd name="connsiteX507" fmla="*/ 3779145 w 4469509"/>
              <a:gd name="connsiteY507" fmla="*/ 2077207 h 4102018"/>
              <a:gd name="connsiteX508" fmla="*/ 3787864 w 4469509"/>
              <a:gd name="connsiteY508" fmla="*/ 2039395 h 4102018"/>
              <a:gd name="connsiteX509" fmla="*/ 3799489 w 4469509"/>
              <a:gd name="connsiteY509" fmla="*/ 2033577 h 4102018"/>
              <a:gd name="connsiteX510" fmla="*/ 3805302 w 4469509"/>
              <a:gd name="connsiteY510" fmla="*/ 2039395 h 4102018"/>
              <a:gd name="connsiteX511" fmla="*/ 3802396 w 4469509"/>
              <a:gd name="connsiteY511" fmla="*/ 2080115 h 4102018"/>
              <a:gd name="connsiteX512" fmla="*/ 3799489 w 4469509"/>
              <a:gd name="connsiteY512" fmla="*/ 2109202 h 4102018"/>
              <a:gd name="connsiteX513" fmla="*/ 3802396 w 4469509"/>
              <a:gd name="connsiteY513" fmla="*/ 2109202 h 4102018"/>
              <a:gd name="connsiteX514" fmla="*/ 3816928 w 4469509"/>
              <a:gd name="connsiteY514" fmla="*/ 2077207 h 4102018"/>
              <a:gd name="connsiteX515" fmla="*/ 3822741 w 4469509"/>
              <a:gd name="connsiteY515" fmla="*/ 2077207 h 4102018"/>
              <a:gd name="connsiteX516" fmla="*/ 3816928 w 4469509"/>
              <a:gd name="connsiteY516" fmla="*/ 2053938 h 4102018"/>
              <a:gd name="connsiteX517" fmla="*/ 3816928 w 4469509"/>
              <a:gd name="connsiteY517" fmla="*/ 2024852 h 4102018"/>
              <a:gd name="connsiteX518" fmla="*/ 3819834 w 4469509"/>
              <a:gd name="connsiteY518" fmla="*/ 2036486 h 4102018"/>
              <a:gd name="connsiteX519" fmla="*/ 3845992 w 4469509"/>
              <a:gd name="connsiteY519" fmla="*/ 2036486 h 4102018"/>
              <a:gd name="connsiteX520" fmla="*/ 3840179 w 4469509"/>
              <a:gd name="connsiteY520" fmla="*/ 2062664 h 4102018"/>
              <a:gd name="connsiteX521" fmla="*/ 3851804 w 4469509"/>
              <a:gd name="connsiteY521" fmla="*/ 2059755 h 4102018"/>
              <a:gd name="connsiteX522" fmla="*/ 3843085 w 4469509"/>
              <a:gd name="connsiteY522" fmla="*/ 2103385 h 4102018"/>
              <a:gd name="connsiteX523" fmla="*/ 3834366 w 4469509"/>
              <a:gd name="connsiteY523" fmla="*/ 2100476 h 4102018"/>
              <a:gd name="connsiteX524" fmla="*/ 3831460 w 4469509"/>
              <a:gd name="connsiteY524" fmla="*/ 2123745 h 4102018"/>
              <a:gd name="connsiteX525" fmla="*/ 3822741 w 4469509"/>
              <a:gd name="connsiteY525" fmla="*/ 2158648 h 4102018"/>
              <a:gd name="connsiteX526" fmla="*/ 3819834 w 4469509"/>
              <a:gd name="connsiteY526" fmla="*/ 2179008 h 4102018"/>
              <a:gd name="connsiteX527" fmla="*/ 3811115 w 4469509"/>
              <a:gd name="connsiteY527" fmla="*/ 2155740 h 4102018"/>
              <a:gd name="connsiteX528" fmla="*/ 3808209 w 4469509"/>
              <a:gd name="connsiteY528" fmla="*/ 2152831 h 4102018"/>
              <a:gd name="connsiteX529" fmla="*/ 3796583 w 4469509"/>
              <a:gd name="connsiteY529" fmla="*/ 2184826 h 4102018"/>
              <a:gd name="connsiteX530" fmla="*/ 3793677 w 4469509"/>
              <a:gd name="connsiteY530" fmla="*/ 2184826 h 4102018"/>
              <a:gd name="connsiteX531" fmla="*/ 3796583 w 4469509"/>
              <a:gd name="connsiteY531" fmla="*/ 2167375 h 4102018"/>
              <a:gd name="connsiteX532" fmla="*/ 3793677 w 4469509"/>
              <a:gd name="connsiteY532" fmla="*/ 2167375 h 4102018"/>
              <a:gd name="connsiteX533" fmla="*/ 3779145 w 4469509"/>
              <a:gd name="connsiteY533" fmla="*/ 2196460 h 4102018"/>
              <a:gd name="connsiteX534" fmla="*/ 3773332 w 4469509"/>
              <a:gd name="connsiteY534" fmla="*/ 2193552 h 4102018"/>
              <a:gd name="connsiteX535" fmla="*/ 3770425 w 4469509"/>
              <a:gd name="connsiteY535" fmla="*/ 2167375 h 4102018"/>
              <a:gd name="connsiteX536" fmla="*/ 3755893 w 4469509"/>
              <a:gd name="connsiteY536" fmla="*/ 2257542 h 4102018"/>
              <a:gd name="connsiteX537" fmla="*/ 3758800 w 4469509"/>
              <a:gd name="connsiteY537" fmla="*/ 2260450 h 4102018"/>
              <a:gd name="connsiteX538" fmla="*/ 3770425 w 4469509"/>
              <a:gd name="connsiteY538" fmla="*/ 2222638 h 4102018"/>
              <a:gd name="connsiteX539" fmla="*/ 3773332 w 4469509"/>
              <a:gd name="connsiteY539" fmla="*/ 2225547 h 4102018"/>
              <a:gd name="connsiteX540" fmla="*/ 3761706 w 4469509"/>
              <a:gd name="connsiteY540" fmla="*/ 2283719 h 4102018"/>
              <a:gd name="connsiteX541" fmla="*/ 3752987 w 4469509"/>
              <a:gd name="connsiteY541" fmla="*/ 2260450 h 4102018"/>
              <a:gd name="connsiteX542" fmla="*/ 3735549 w 4469509"/>
              <a:gd name="connsiteY542" fmla="*/ 2324440 h 4102018"/>
              <a:gd name="connsiteX543" fmla="*/ 3735549 w 4469509"/>
              <a:gd name="connsiteY543" fmla="*/ 2228455 h 4102018"/>
              <a:gd name="connsiteX544" fmla="*/ 3732643 w 4469509"/>
              <a:gd name="connsiteY544" fmla="*/ 2228455 h 4102018"/>
              <a:gd name="connsiteX545" fmla="*/ 3726829 w 4469509"/>
              <a:gd name="connsiteY545" fmla="*/ 2251724 h 4102018"/>
              <a:gd name="connsiteX546" fmla="*/ 3715204 w 4469509"/>
              <a:gd name="connsiteY546" fmla="*/ 2286627 h 4102018"/>
              <a:gd name="connsiteX547" fmla="*/ 3712297 w 4469509"/>
              <a:gd name="connsiteY547" fmla="*/ 2289536 h 4102018"/>
              <a:gd name="connsiteX548" fmla="*/ 3703579 w 4469509"/>
              <a:gd name="connsiteY548" fmla="*/ 2309897 h 4102018"/>
              <a:gd name="connsiteX549" fmla="*/ 3709392 w 4469509"/>
              <a:gd name="connsiteY549" fmla="*/ 2347709 h 4102018"/>
              <a:gd name="connsiteX550" fmla="*/ 3726829 w 4469509"/>
              <a:gd name="connsiteY550" fmla="*/ 2423333 h 4102018"/>
              <a:gd name="connsiteX551" fmla="*/ 3709392 w 4469509"/>
              <a:gd name="connsiteY551" fmla="*/ 2440784 h 4102018"/>
              <a:gd name="connsiteX552" fmla="*/ 3706485 w 4469509"/>
              <a:gd name="connsiteY552" fmla="*/ 2426242 h 4102018"/>
              <a:gd name="connsiteX553" fmla="*/ 3700672 w 4469509"/>
              <a:gd name="connsiteY553" fmla="*/ 2437876 h 4102018"/>
              <a:gd name="connsiteX554" fmla="*/ 3691953 w 4469509"/>
              <a:gd name="connsiteY554" fmla="*/ 2432059 h 4102018"/>
              <a:gd name="connsiteX555" fmla="*/ 3654170 w 4469509"/>
              <a:gd name="connsiteY555" fmla="*/ 2504774 h 4102018"/>
              <a:gd name="connsiteX556" fmla="*/ 3662889 w 4469509"/>
              <a:gd name="connsiteY556" fmla="*/ 2507683 h 4102018"/>
              <a:gd name="connsiteX557" fmla="*/ 3657076 w 4469509"/>
              <a:gd name="connsiteY557" fmla="*/ 2513500 h 4102018"/>
              <a:gd name="connsiteX558" fmla="*/ 3639638 w 4469509"/>
              <a:gd name="connsiteY558" fmla="*/ 2542586 h 4102018"/>
              <a:gd name="connsiteX559" fmla="*/ 3636732 w 4469509"/>
              <a:gd name="connsiteY559" fmla="*/ 2568764 h 4102018"/>
              <a:gd name="connsiteX560" fmla="*/ 3639638 w 4469509"/>
              <a:gd name="connsiteY560" fmla="*/ 2603667 h 4102018"/>
              <a:gd name="connsiteX561" fmla="*/ 3645451 w 4469509"/>
              <a:gd name="connsiteY561" fmla="*/ 2638571 h 4102018"/>
              <a:gd name="connsiteX562" fmla="*/ 3636732 w 4469509"/>
              <a:gd name="connsiteY562" fmla="*/ 2670566 h 4102018"/>
              <a:gd name="connsiteX563" fmla="*/ 3625106 w 4469509"/>
              <a:gd name="connsiteY563" fmla="*/ 2708378 h 4102018"/>
              <a:gd name="connsiteX564" fmla="*/ 3628012 w 4469509"/>
              <a:gd name="connsiteY564" fmla="*/ 2714195 h 4102018"/>
              <a:gd name="connsiteX565" fmla="*/ 3636732 w 4469509"/>
              <a:gd name="connsiteY565" fmla="*/ 2702560 h 4102018"/>
              <a:gd name="connsiteX566" fmla="*/ 3639638 w 4469509"/>
              <a:gd name="connsiteY566" fmla="*/ 2711287 h 4102018"/>
              <a:gd name="connsiteX567" fmla="*/ 3677421 w 4469509"/>
              <a:gd name="connsiteY567" fmla="*/ 2609485 h 4102018"/>
              <a:gd name="connsiteX568" fmla="*/ 3680328 w 4469509"/>
              <a:gd name="connsiteY568" fmla="*/ 2612393 h 4102018"/>
              <a:gd name="connsiteX569" fmla="*/ 3689047 w 4469509"/>
              <a:gd name="connsiteY569" fmla="*/ 2609485 h 4102018"/>
              <a:gd name="connsiteX570" fmla="*/ 3697765 w 4469509"/>
              <a:gd name="connsiteY570" fmla="*/ 2632754 h 4102018"/>
              <a:gd name="connsiteX571" fmla="*/ 3706485 w 4469509"/>
              <a:gd name="connsiteY571" fmla="*/ 2653114 h 4102018"/>
              <a:gd name="connsiteX572" fmla="*/ 3700672 w 4469509"/>
              <a:gd name="connsiteY572" fmla="*/ 2670566 h 4102018"/>
              <a:gd name="connsiteX573" fmla="*/ 3694860 w 4469509"/>
              <a:gd name="connsiteY573" fmla="*/ 2699652 h 4102018"/>
              <a:gd name="connsiteX574" fmla="*/ 3694860 w 4469509"/>
              <a:gd name="connsiteY574" fmla="*/ 2714195 h 4102018"/>
              <a:gd name="connsiteX575" fmla="*/ 3683234 w 4469509"/>
              <a:gd name="connsiteY575" fmla="*/ 2737464 h 4102018"/>
              <a:gd name="connsiteX576" fmla="*/ 3683234 w 4469509"/>
              <a:gd name="connsiteY576" fmla="*/ 2720013 h 4102018"/>
              <a:gd name="connsiteX577" fmla="*/ 3651264 w 4469509"/>
              <a:gd name="connsiteY577" fmla="*/ 2781094 h 4102018"/>
              <a:gd name="connsiteX578" fmla="*/ 3639638 w 4469509"/>
              <a:gd name="connsiteY578" fmla="*/ 2801454 h 4102018"/>
              <a:gd name="connsiteX579" fmla="*/ 3598949 w 4469509"/>
              <a:gd name="connsiteY579" fmla="*/ 2856717 h 4102018"/>
              <a:gd name="connsiteX580" fmla="*/ 3593136 w 4469509"/>
              <a:gd name="connsiteY580" fmla="*/ 2862535 h 4102018"/>
              <a:gd name="connsiteX581" fmla="*/ 3590229 w 4469509"/>
              <a:gd name="connsiteY581" fmla="*/ 2868352 h 4102018"/>
              <a:gd name="connsiteX582" fmla="*/ 3561165 w 4469509"/>
              <a:gd name="connsiteY582" fmla="*/ 2897438 h 4102018"/>
              <a:gd name="connsiteX583" fmla="*/ 3552447 w 4469509"/>
              <a:gd name="connsiteY583" fmla="*/ 2914890 h 4102018"/>
              <a:gd name="connsiteX584" fmla="*/ 3540821 w 4469509"/>
              <a:gd name="connsiteY584" fmla="*/ 2938159 h 4102018"/>
              <a:gd name="connsiteX585" fmla="*/ 3526289 w 4469509"/>
              <a:gd name="connsiteY585" fmla="*/ 2943976 h 4102018"/>
              <a:gd name="connsiteX586" fmla="*/ 3482693 w 4469509"/>
              <a:gd name="connsiteY586" fmla="*/ 2999240 h 4102018"/>
              <a:gd name="connsiteX587" fmla="*/ 3462348 w 4469509"/>
              <a:gd name="connsiteY587" fmla="*/ 3045778 h 4102018"/>
              <a:gd name="connsiteX588" fmla="*/ 3465255 w 4469509"/>
              <a:gd name="connsiteY588" fmla="*/ 3048687 h 4102018"/>
              <a:gd name="connsiteX589" fmla="*/ 3473974 w 4469509"/>
              <a:gd name="connsiteY589" fmla="*/ 3034144 h 4102018"/>
              <a:gd name="connsiteX590" fmla="*/ 3497225 w 4469509"/>
              <a:gd name="connsiteY590" fmla="*/ 3016692 h 4102018"/>
              <a:gd name="connsiteX591" fmla="*/ 3517570 w 4469509"/>
              <a:gd name="connsiteY591" fmla="*/ 2973063 h 4102018"/>
              <a:gd name="connsiteX592" fmla="*/ 3520476 w 4469509"/>
              <a:gd name="connsiteY592" fmla="*/ 2973063 h 4102018"/>
              <a:gd name="connsiteX593" fmla="*/ 3505944 w 4469509"/>
              <a:gd name="connsiteY593" fmla="*/ 3010874 h 4102018"/>
              <a:gd name="connsiteX594" fmla="*/ 3514664 w 4469509"/>
              <a:gd name="connsiteY594" fmla="*/ 3007966 h 4102018"/>
              <a:gd name="connsiteX595" fmla="*/ 3505944 w 4469509"/>
              <a:gd name="connsiteY595" fmla="*/ 3022509 h 4102018"/>
              <a:gd name="connsiteX596" fmla="*/ 3491412 w 4469509"/>
              <a:gd name="connsiteY596" fmla="*/ 3039961 h 4102018"/>
              <a:gd name="connsiteX597" fmla="*/ 3491412 w 4469509"/>
              <a:gd name="connsiteY597" fmla="*/ 3063230 h 4102018"/>
              <a:gd name="connsiteX598" fmla="*/ 3526289 w 4469509"/>
              <a:gd name="connsiteY598" fmla="*/ 3028327 h 4102018"/>
              <a:gd name="connsiteX599" fmla="*/ 3523383 w 4469509"/>
              <a:gd name="connsiteY599" fmla="*/ 3025418 h 4102018"/>
              <a:gd name="connsiteX600" fmla="*/ 3511757 w 4469509"/>
              <a:gd name="connsiteY600" fmla="*/ 3039961 h 4102018"/>
              <a:gd name="connsiteX601" fmla="*/ 3497225 w 4469509"/>
              <a:gd name="connsiteY601" fmla="*/ 3051595 h 4102018"/>
              <a:gd name="connsiteX602" fmla="*/ 3494319 w 4469509"/>
              <a:gd name="connsiteY602" fmla="*/ 3048687 h 4102018"/>
              <a:gd name="connsiteX603" fmla="*/ 3511757 w 4469509"/>
              <a:gd name="connsiteY603" fmla="*/ 3037053 h 4102018"/>
              <a:gd name="connsiteX604" fmla="*/ 3508851 w 4469509"/>
              <a:gd name="connsiteY604" fmla="*/ 3034144 h 4102018"/>
              <a:gd name="connsiteX605" fmla="*/ 3500132 w 4469509"/>
              <a:gd name="connsiteY605" fmla="*/ 3037053 h 4102018"/>
              <a:gd name="connsiteX606" fmla="*/ 3520476 w 4469509"/>
              <a:gd name="connsiteY606" fmla="*/ 3016692 h 4102018"/>
              <a:gd name="connsiteX607" fmla="*/ 3532101 w 4469509"/>
              <a:gd name="connsiteY607" fmla="*/ 3005057 h 4102018"/>
              <a:gd name="connsiteX608" fmla="*/ 3555353 w 4469509"/>
              <a:gd name="connsiteY608" fmla="*/ 2993423 h 4102018"/>
              <a:gd name="connsiteX609" fmla="*/ 3575697 w 4469509"/>
              <a:gd name="connsiteY609" fmla="*/ 2978880 h 4102018"/>
              <a:gd name="connsiteX610" fmla="*/ 3593136 w 4469509"/>
              <a:gd name="connsiteY610" fmla="*/ 2946885 h 4102018"/>
              <a:gd name="connsiteX611" fmla="*/ 3596042 w 4469509"/>
              <a:gd name="connsiteY611" fmla="*/ 2941068 h 4102018"/>
              <a:gd name="connsiteX612" fmla="*/ 3607668 w 4469509"/>
              <a:gd name="connsiteY612" fmla="*/ 2926525 h 4102018"/>
              <a:gd name="connsiteX613" fmla="*/ 3598949 w 4469509"/>
              <a:gd name="connsiteY613" fmla="*/ 2961428 h 4102018"/>
              <a:gd name="connsiteX614" fmla="*/ 3587323 w 4469509"/>
              <a:gd name="connsiteY614" fmla="*/ 2984697 h 4102018"/>
              <a:gd name="connsiteX615" fmla="*/ 3569885 w 4469509"/>
              <a:gd name="connsiteY615" fmla="*/ 3013783 h 4102018"/>
              <a:gd name="connsiteX616" fmla="*/ 3552447 w 4469509"/>
              <a:gd name="connsiteY616" fmla="*/ 3045778 h 4102018"/>
              <a:gd name="connsiteX617" fmla="*/ 3540821 w 4469509"/>
              <a:gd name="connsiteY617" fmla="*/ 3054504 h 4102018"/>
              <a:gd name="connsiteX618" fmla="*/ 3543727 w 4469509"/>
              <a:gd name="connsiteY618" fmla="*/ 3057412 h 4102018"/>
              <a:gd name="connsiteX619" fmla="*/ 3552447 w 4469509"/>
              <a:gd name="connsiteY619" fmla="*/ 3051595 h 4102018"/>
              <a:gd name="connsiteX620" fmla="*/ 3523383 w 4469509"/>
              <a:gd name="connsiteY620" fmla="*/ 3077773 h 4102018"/>
              <a:gd name="connsiteX621" fmla="*/ 3500132 w 4469509"/>
              <a:gd name="connsiteY621" fmla="*/ 3092316 h 4102018"/>
              <a:gd name="connsiteX622" fmla="*/ 3503038 w 4469509"/>
              <a:gd name="connsiteY622" fmla="*/ 3095225 h 4102018"/>
              <a:gd name="connsiteX623" fmla="*/ 3514664 w 4469509"/>
              <a:gd name="connsiteY623" fmla="*/ 3089408 h 4102018"/>
              <a:gd name="connsiteX624" fmla="*/ 3505944 w 4469509"/>
              <a:gd name="connsiteY624" fmla="*/ 3112676 h 4102018"/>
              <a:gd name="connsiteX625" fmla="*/ 3482693 w 4469509"/>
              <a:gd name="connsiteY625" fmla="*/ 3147580 h 4102018"/>
              <a:gd name="connsiteX626" fmla="*/ 3479787 w 4469509"/>
              <a:gd name="connsiteY626" fmla="*/ 3156305 h 4102018"/>
              <a:gd name="connsiteX627" fmla="*/ 3471068 w 4469509"/>
              <a:gd name="connsiteY627" fmla="*/ 3188301 h 4102018"/>
              <a:gd name="connsiteX628" fmla="*/ 3462348 w 4469509"/>
              <a:gd name="connsiteY628" fmla="*/ 3205752 h 4102018"/>
              <a:gd name="connsiteX629" fmla="*/ 3444910 w 4469509"/>
              <a:gd name="connsiteY629" fmla="*/ 3223204 h 4102018"/>
              <a:gd name="connsiteX630" fmla="*/ 3433284 w 4469509"/>
              <a:gd name="connsiteY630" fmla="*/ 3234839 h 4102018"/>
              <a:gd name="connsiteX631" fmla="*/ 3401315 w 4469509"/>
              <a:gd name="connsiteY631" fmla="*/ 3269742 h 4102018"/>
              <a:gd name="connsiteX632" fmla="*/ 3398408 w 4469509"/>
              <a:gd name="connsiteY632" fmla="*/ 3266833 h 4102018"/>
              <a:gd name="connsiteX633" fmla="*/ 3433284 w 4469509"/>
              <a:gd name="connsiteY633" fmla="*/ 3229021 h 4102018"/>
              <a:gd name="connsiteX634" fmla="*/ 3427472 w 4469509"/>
              <a:gd name="connsiteY634" fmla="*/ 3226113 h 4102018"/>
              <a:gd name="connsiteX635" fmla="*/ 3322842 w 4469509"/>
              <a:gd name="connsiteY635" fmla="*/ 3348275 h 4102018"/>
              <a:gd name="connsiteX636" fmla="*/ 3325748 w 4469509"/>
              <a:gd name="connsiteY636" fmla="*/ 3351184 h 4102018"/>
              <a:gd name="connsiteX637" fmla="*/ 3334467 w 4469509"/>
              <a:gd name="connsiteY637" fmla="*/ 3345367 h 4102018"/>
              <a:gd name="connsiteX638" fmla="*/ 3311216 w 4469509"/>
              <a:gd name="connsiteY638" fmla="*/ 3383178 h 4102018"/>
              <a:gd name="connsiteX639" fmla="*/ 3299591 w 4469509"/>
              <a:gd name="connsiteY639" fmla="*/ 3391904 h 4102018"/>
              <a:gd name="connsiteX640" fmla="*/ 3264714 w 4469509"/>
              <a:gd name="connsiteY640" fmla="*/ 3438442 h 4102018"/>
              <a:gd name="connsiteX641" fmla="*/ 3287965 w 4469509"/>
              <a:gd name="connsiteY641" fmla="*/ 3409356 h 4102018"/>
              <a:gd name="connsiteX642" fmla="*/ 3305403 w 4469509"/>
              <a:gd name="connsiteY642" fmla="*/ 3397722 h 4102018"/>
              <a:gd name="connsiteX643" fmla="*/ 3296684 w 4469509"/>
              <a:gd name="connsiteY643" fmla="*/ 3412264 h 4102018"/>
              <a:gd name="connsiteX644" fmla="*/ 3360624 w 4469509"/>
              <a:gd name="connsiteY644" fmla="*/ 3348275 h 4102018"/>
              <a:gd name="connsiteX645" fmla="*/ 3354812 w 4469509"/>
              <a:gd name="connsiteY645" fmla="*/ 3345367 h 4102018"/>
              <a:gd name="connsiteX646" fmla="*/ 3389688 w 4469509"/>
              <a:gd name="connsiteY646" fmla="*/ 3295920 h 4102018"/>
              <a:gd name="connsiteX647" fmla="*/ 3386783 w 4469509"/>
              <a:gd name="connsiteY647" fmla="*/ 3293011 h 4102018"/>
              <a:gd name="connsiteX648" fmla="*/ 3354812 w 4469509"/>
              <a:gd name="connsiteY648" fmla="*/ 3327915 h 4102018"/>
              <a:gd name="connsiteX649" fmla="*/ 3351906 w 4469509"/>
              <a:gd name="connsiteY649" fmla="*/ 3325006 h 4102018"/>
              <a:gd name="connsiteX650" fmla="*/ 3380969 w 4469509"/>
              <a:gd name="connsiteY650" fmla="*/ 3290103 h 4102018"/>
              <a:gd name="connsiteX651" fmla="*/ 3380969 w 4469509"/>
              <a:gd name="connsiteY651" fmla="*/ 3293011 h 4102018"/>
              <a:gd name="connsiteX652" fmla="*/ 3410033 w 4469509"/>
              <a:gd name="connsiteY652" fmla="*/ 3275559 h 4102018"/>
              <a:gd name="connsiteX653" fmla="*/ 3412940 w 4469509"/>
              <a:gd name="connsiteY653" fmla="*/ 3278468 h 4102018"/>
              <a:gd name="connsiteX654" fmla="*/ 3389688 w 4469509"/>
              <a:gd name="connsiteY654" fmla="*/ 3301737 h 4102018"/>
              <a:gd name="connsiteX655" fmla="*/ 3439097 w 4469509"/>
              <a:gd name="connsiteY655" fmla="*/ 3272651 h 4102018"/>
              <a:gd name="connsiteX656" fmla="*/ 3523383 w 4469509"/>
              <a:gd name="connsiteY656" fmla="*/ 3165031 h 4102018"/>
              <a:gd name="connsiteX657" fmla="*/ 3529195 w 4469509"/>
              <a:gd name="connsiteY657" fmla="*/ 3159214 h 4102018"/>
              <a:gd name="connsiteX658" fmla="*/ 3532101 w 4469509"/>
              <a:gd name="connsiteY658" fmla="*/ 3162123 h 4102018"/>
              <a:gd name="connsiteX659" fmla="*/ 3511757 w 4469509"/>
              <a:gd name="connsiteY659" fmla="*/ 3197027 h 4102018"/>
              <a:gd name="connsiteX660" fmla="*/ 3514664 w 4469509"/>
              <a:gd name="connsiteY660" fmla="*/ 3197027 h 4102018"/>
              <a:gd name="connsiteX661" fmla="*/ 3532101 w 4469509"/>
              <a:gd name="connsiteY661" fmla="*/ 3185392 h 4102018"/>
              <a:gd name="connsiteX662" fmla="*/ 3529195 w 4469509"/>
              <a:gd name="connsiteY662" fmla="*/ 3176666 h 4102018"/>
              <a:gd name="connsiteX663" fmla="*/ 3540821 w 4469509"/>
              <a:gd name="connsiteY663" fmla="*/ 3156305 h 4102018"/>
              <a:gd name="connsiteX664" fmla="*/ 3569885 w 4469509"/>
              <a:gd name="connsiteY664" fmla="*/ 3144672 h 4102018"/>
              <a:gd name="connsiteX665" fmla="*/ 3561165 w 4469509"/>
              <a:gd name="connsiteY665" fmla="*/ 3165031 h 4102018"/>
              <a:gd name="connsiteX666" fmla="*/ 3558259 w 4469509"/>
              <a:gd name="connsiteY666" fmla="*/ 3170849 h 4102018"/>
              <a:gd name="connsiteX667" fmla="*/ 3555353 w 4469509"/>
              <a:gd name="connsiteY667" fmla="*/ 3211569 h 4102018"/>
              <a:gd name="connsiteX668" fmla="*/ 3540821 w 4469509"/>
              <a:gd name="connsiteY668" fmla="*/ 3223204 h 4102018"/>
              <a:gd name="connsiteX669" fmla="*/ 3462348 w 4469509"/>
              <a:gd name="connsiteY669" fmla="*/ 3316280 h 4102018"/>
              <a:gd name="connsiteX670" fmla="*/ 3386783 w 4469509"/>
              <a:gd name="connsiteY670" fmla="*/ 3400630 h 4102018"/>
              <a:gd name="connsiteX671" fmla="*/ 3372251 w 4469509"/>
              <a:gd name="connsiteY671" fmla="*/ 3409356 h 4102018"/>
              <a:gd name="connsiteX672" fmla="*/ 3351906 w 4469509"/>
              <a:gd name="connsiteY672" fmla="*/ 3420990 h 4102018"/>
              <a:gd name="connsiteX673" fmla="*/ 3314123 w 4469509"/>
              <a:gd name="connsiteY673" fmla="*/ 3450077 h 4102018"/>
              <a:gd name="connsiteX674" fmla="*/ 3317029 w 4469509"/>
              <a:gd name="connsiteY674" fmla="*/ 3455894 h 4102018"/>
              <a:gd name="connsiteX675" fmla="*/ 3325748 w 4469509"/>
              <a:gd name="connsiteY675" fmla="*/ 3452986 h 4102018"/>
              <a:gd name="connsiteX676" fmla="*/ 3325748 w 4469509"/>
              <a:gd name="connsiteY676" fmla="*/ 3455894 h 4102018"/>
              <a:gd name="connsiteX677" fmla="*/ 3267620 w 4469509"/>
              <a:gd name="connsiteY677" fmla="*/ 3502432 h 4102018"/>
              <a:gd name="connsiteX678" fmla="*/ 3264714 w 4469509"/>
              <a:gd name="connsiteY678" fmla="*/ 3499524 h 4102018"/>
              <a:gd name="connsiteX679" fmla="*/ 3282152 w 4469509"/>
              <a:gd name="connsiteY679" fmla="*/ 3476254 h 4102018"/>
              <a:gd name="connsiteX680" fmla="*/ 3279246 w 4469509"/>
              <a:gd name="connsiteY680" fmla="*/ 3473346 h 4102018"/>
              <a:gd name="connsiteX681" fmla="*/ 3270527 w 4469509"/>
              <a:gd name="connsiteY681" fmla="*/ 3487889 h 4102018"/>
              <a:gd name="connsiteX682" fmla="*/ 3255995 w 4469509"/>
              <a:gd name="connsiteY682" fmla="*/ 3496615 h 4102018"/>
              <a:gd name="connsiteX683" fmla="*/ 3232744 w 4469509"/>
              <a:gd name="connsiteY683" fmla="*/ 3508249 h 4102018"/>
              <a:gd name="connsiteX684" fmla="*/ 3215305 w 4469509"/>
              <a:gd name="connsiteY684" fmla="*/ 3525701 h 4102018"/>
              <a:gd name="connsiteX685" fmla="*/ 3203680 w 4469509"/>
              <a:gd name="connsiteY685" fmla="*/ 3540244 h 4102018"/>
              <a:gd name="connsiteX686" fmla="*/ 3206586 w 4469509"/>
              <a:gd name="connsiteY686" fmla="*/ 3540244 h 4102018"/>
              <a:gd name="connsiteX687" fmla="*/ 3154271 w 4469509"/>
              <a:gd name="connsiteY687" fmla="*/ 3572239 h 4102018"/>
              <a:gd name="connsiteX688" fmla="*/ 3250182 w 4469509"/>
              <a:gd name="connsiteY688" fmla="*/ 3473346 h 4102018"/>
              <a:gd name="connsiteX689" fmla="*/ 3232744 w 4469509"/>
              <a:gd name="connsiteY689" fmla="*/ 3487889 h 4102018"/>
              <a:gd name="connsiteX690" fmla="*/ 3203680 w 4469509"/>
              <a:gd name="connsiteY690" fmla="*/ 3514066 h 4102018"/>
              <a:gd name="connsiteX691" fmla="*/ 3197867 w 4469509"/>
              <a:gd name="connsiteY691" fmla="*/ 3514066 h 4102018"/>
              <a:gd name="connsiteX692" fmla="*/ 3183335 w 4469509"/>
              <a:gd name="connsiteY692" fmla="*/ 3522792 h 4102018"/>
              <a:gd name="connsiteX693" fmla="*/ 3165896 w 4469509"/>
              <a:gd name="connsiteY693" fmla="*/ 3543153 h 4102018"/>
              <a:gd name="connsiteX694" fmla="*/ 3133927 w 4469509"/>
              <a:gd name="connsiteY694" fmla="*/ 3578056 h 4102018"/>
              <a:gd name="connsiteX695" fmla="*/ 3119395 w 4469509"/>
              <a:gd name="connsiteY695" fmla="*/ 3610051 h 4102018"/>
              <a:gd name="connsiteX696" fmla="*/ 3125207 w 4469509"/>
              <a:gd name="connsiteY696" fmla="*/ 3607143 h 4102018"/>
              <a:gd name="connsiteX697" fmla="*/ 3116488 w 4469509"/>
              <a:gd name="connsiteY697" fmla="*/ 3621685 h 4102018"/>
              <a:gd name="connsiteX698" fmla="*/ 3131020 w 4469509"/>
              <a:gd name="connsiteY698" fmla="*/ 3618777 h 4102018"/>
              <a:gd name="connsiteX699" fmla="*/ 3296684 w 4469509"/>
              <a:gd name="connsiteY699" fmla="*/ 3534427 h 4102018"/>
              <a:gd name="connsiteX700" fmla="*/ 3325748 w 4469509"/>
              <a:gd name="connsiteY700" fmla="*/ 3511158 h 4102018"/>
              <a:gd name="connsiteX701" fmla="*/ 3328655 w 4469509"/>
              <a:gd name="connsiteY701" fmla="*/ 3514066 h 4102018"/>
              <a:gd name="connsiteX702" fmla="*/ 3401315 w 4469509"/>
              <a:gd name="connsiteY702" fmla="*/ 3470437 h 4102018"/>
              <a:gd name="connsiteX703" fmla="*/ 3418752 w 4469509"/>
              <a:gd name="connsiteY703" fmla="*/ 3461711 h 4102018"/>
              <a:gd name="connsiteX704" fmla="*/ 3529195 w 4469509"/>
              <a:gd name="connsiteY704" fmla="*/ 3380270 h 4102018"/>
              <a:gd name="connsiteX705" fmla="*/ 3700672 w 4469509"/>
              <a:gd name="connsiteY705" fmla="*/ 3229021 h 4102018"/>
              <a:gd name="connsiteX706" fmla="*/ 3712297 w 4469509"/>
              <a:gd name="connsiteY706" fmla="*/ 3211569 h 4102018"/>
              <a:gd name="connsiteX707" fmla="*/ 3689047 w 4469509"/>
              <a:gd name="connsiteY707" fmla="*/ 3229021 h 4102018"/>
              <a:gd name="connsiteX708" fmla="*/ 3575697 w 4469509"/>
              <a:gd name="connsiteY708" fmla="*/ 3333732 h 4102018"/>
              <a:gd name="connsiteX709" fmla="*/ 3468161 w 4469509"/>
              <a:gd name="connsiteY709" fmla="*/ 3420990 h 4102018"/>
              <a:gd name="connsiteX710" fmla="*/ 3401315 w 4469509"/>
              <a:gd name="connsiteY710" fmla="*/ 3470437 h 4102018"/>
              <a:gd name="connsiteX711" fmla="*/ 3380969 w 4469509"/>
              <a:gd name="connsiteY711" fmla="*/ 3479163 h 4102018"/>
              <a:gd name="connsiteX712" fmla="*/ 3357719 w 4469509"/>
              <a:gd name="connsiteY712" fmla="*/ 3487889 h 4102018"/>
              <a:gd name="connsiteX713" fmla="*/ 3375156 w 4469509"/>
              <a:gd name="connsiteY713" fmla="*/ 3473346 h 4102018"/>
              <a:gd name="connsiteX714" fmla="*/ 3491412 w 4469509"/>
              <a:gd name="connsiteY714" fmla="*/ 3391904 h 4102018"/>
              <a:gd name="connsiteX715" fmla="*/ 3613480 w 4469509"/>
              <a:gd name="connsiteY715" fmla="*/ 3290103 h 4102018"/>
              <a:gd name="connsiteX716" fmla="*/ 3764613 w 4469509"/>
              <a:gd name="connsiteY716" fmla="*/ 3133037 h 4102018"/>
              <a:gd name="connsiteX717" fmla="*/ 3869243 w 4469509"/>
              <a:gd name="connsiteY717" fmla="*/ 3002148 h 4102018"/>
              <a:gd name="connsiteX718" fmla="*/ 3962247 w 4469509"/>
              <a:gd name="connsiteY718" fmla="*/ 2853809 h 4102018"/>
              <a:gd name="connsiteX719" fmla="*/ 3979685 w 4469509"/>
              <a:gd name="connsiteY719" fmla="*/ 2818906 h 4102018"/>
              <a:gd name="connsiteX720" fmla="*/ 4011656 w 4469509"/>
              <a:gd name="connsiteY720" fmla="*/ 2757824 h 4102018"/>
              <a:gd name="connsiteX721" fmla="*/ 4040720 w 4469509"/>
              <a:gd name="connsiteY721" fmla="*/ 2714195 h 4102018"/>
              <a:gd name="connsiteX722" fmla="*/ 4043626 w 4469509"/>
              <a:gd name="connsiteY722" fmla="*/ 2720013 h 4102018"/>
              <a:gd name="connsiteX723" fmla="*/ 4055252 w 4469509"/>
              <a:gd name="connsiteY723" fmla="*/ 2702560 h 4102018"/>
              <a:gd name="connsiteX724" fmla="*/ 4066877 w 4469509"/>
              <a:gd name="connsiteY724" fmla="*/ 2705469 h 4102018"/>
              <a:gd name="connsiteX725" fmla="*/ 4046533 w 4469509"/>
              <a:gd name="connsiteY725" fmla="*/ 2752007 h 4102018"/>
              <a:gd name="connsiteX726" fmla="*/ 4052345 w 4469509"/>
              <a:gd name="connsiteY726" fmla="*/ 2752007 h 4102018"/>
              <a:gd name="connsiteX727" fmla="*/ 4063971 w 4469509"/>
              <a:gd name="connsiteY727" fmla="*/ 2728739 h 4102018"/>
              <a:gd name="connsiteX728" fmla="*/ 4093034 w 4469509"/>
              <a:gd name="connsiteY728" fmla="*/ 2664749 h 4102018"/>
              <a:gd name="connsiteX729" fmla="*/ 4110473 w 4469509"/>
              <a:gd name="connsiteY729" fmla="*/ 2658931 h 4102018"/>
              <a:gd name="connsiteX730" fmla="*/ 4101754 w 4469509"/>
              <a:gd name="connsiteY730" fmla="*/ 2679292 h 4102018"/>
              <a:gd name="connsiteX731" fmla="*/ 4098848 w 4469509"/>
              <a:gd name="connsiteY731" fmla="*/ 2670566 h 4102018"/>
              <a:gd name="connsiteX732" fmla="*/ 4037813 w 4469509"/>
              <a:gd name="connsiteY732" fmla="*/ 2836358 h 4102018"/>
              <a:gd name="connsiteX733" fmla="*/ 4058158 w 4469509"/>
              <a:gd name="connsiteY733" fmla="*/ 2815997 h 4102018"/>
              <a:gd name="connsiteX734" fmla="*/ 4084316 w 4469509"/>
              <a:gd name="connsiteY734" fmla="*/ 2757824 h 4102018"/>
              <a:gd name="connsiteX735" fmla="*/ 4125005 w 4469509"/>
              <a:gd name="connsiteY735" fmla="*/ 2656023 h 4102018"/>
              <a:gd name="connsiteX736" fmla="*/ 4148256 w 4469509"/>
              <a:gd name="connsiteY736" fmla="*/ 2589124 h 4102018"/>
              <a:gd name="connsiteX737" fmla="*/ 4145350 w 4469509"/>
              <a:gd name="connsiteY737" fmla="*/ 2586216 h 4102018"/>
              <a:gd name="connsiteX738" fmla="*/ 4122098 w 4469509"/>
              <a:gd name="connsiteY738" fmla="*/ 2635662 h 4102018"/>
              <a:gd name="connsiteX739" fmla="*/ 4119192 w 4469509"/>
              <a:gd name="connsiteY739" fmla="*/ 2632754 h 4102018"/>
              <a:gd name="connsiteX740" fmla="*/ 4142443 w 4469509"/>
              <a:gd name="connsiteY740" fmla="*/ 2571673 h 4102018"/>
              <a:gd name="connsiteX741" fmla="*/ 4151162 w 4469509"/>
              <a:gd name="connsiteY741" fmla="*/ 2560038 h 4102018"/>
              <a:gd name="connsiteX742" fmla="*/ 4168601 w 4469509"/>
              <a:gd name="connsiteY742" fmla="*/ 2516409 h 4102018"/>
              <a:gd name="connsiteX743" fmla="*/ 4171507 w 4469509"/>
              <a:gd name="connsiteY743" fmla="*/ 2487322 h 4102018"/>
              <a:gd name="connsiteX744" fmla="*/ 4206384 w 4469509"/>
              <a:gd name="connsiteY744" fmla="*/ 2356435 h 4102018"/>
              <a:gd name="connsiteX745" fmla="*/ 4212197 w 4469509"/>
              <a:gd name="connsiteY745" fmla="*/ 2356435 h 4102018"/>
              <a:gd name="connsiteX746" fmla="*/ 4206384 w 4469509"/>
              <a:gd name="connsiteY746" fmla="*/ 2417516 h 4102018"/>
              <a:gd name="connsiteX747" fmla="*/ 4218009 w 4469509"/>
              <a:gd name="connsiteY747" fmla="*/ 2391338 h 4102018"/>
              <a:gd name="connsiteX748" fmla="*/ 4241261 w 4469509"/>
              <a:gd name="connsiteY748" fmla="*/ 2260450 h 4102018"/>
              <a:gd name="connsiteX749" fmla="*/ 4249980 w 4469509"/>
              <a:gd name="connsiteY749" fmla="*/ 2245907 h 4102018"/>
              <a:gd name="connsiteX750" fmla="*/ 4252886 w 4469509"/>
              <a:gd name="connsiteY750" fmla="*/ 2245907 h 4102018"/>
              <a:gd name="connsiteX751" fmla="*/ 4252886 w 4469509"/>
              <a:gd name="connsiteY751" fmla="*/ 2266268 h 4102018"/>
              <a:gd name="connsiteX752" fmla="*/ 4249980 w 4469509"/>
              <a:gd name="connsiteY752" fmla="*/ 2257542 h 4102018"/>
              <a:gd name="connsiteX753" fmla="*/ 4252886 w 4469509"/>
              <a:gd name="connsiteY753" fmla="*/ 2289536 h 4102018"/>
              <a:gd name="connsiteX754" fmla="*/ 4258699 w 4469509"/>
              <a:gd name="connsiteY754" fmla="*/ 2289536 h 4102018"/>
              <a:gd name="connsiteX755" fmla="*/ 4270325 w 4469509"/>
              <a:gd name="connsiteY755" fmla="*/ 2216821 h 4102018"/>
              <a:gd name="connsiteX756" fmla="*/ 4276137 w 4469509"/>
              <a:gd name="connsiteY756" fmla="*/ 2216821 h 4102018"/>
              <a:gd name="connsiteX757" fmla="*/ 4270325 w 4469509"/>
              <a:gd name="connsiteY757" fmla="*/ 2277902 h 4102018"/>
              <a:gd name="connsiteX758" fmla="*/ 4276137 w 4469509"/>
              <a:gd name="connsiteY758" fmla="*/ 2277902 h 4102018"/>
              <a:gd name="connsiteX759" fmla="*/ 4284857 w 4469509"/>
              <a:gd name="connsiteY759" fmla="*/ 2184826 h 4102018"/>
              <a:gd name="connsiteX760" fmla="*/ 4279044 w 4469509"/>
              <a:gd name="connsiteY760" fmla="*/ 2184826 h 4102018"/>
              <a:gd name="connsiteX761" fmla="*/ 4279044 w 4469509"/>
              <a:gd name="connsiteY761" fmla="*/ 2199369 h 4102018"/>
              <a:gd name="connsiteX762" fmla="*/ 4267418 w 4469509"/>
              <a:gd name="connsiteY762" fmla="*/ 2211004 h 4102018"/>
              <a:gd name="connsiteX763" fmla="*/ 4284857 w 4469509"/>
              <a:gd name="connsiteY763" fmla="*/ 2085932 h 4102018"/>
              <a:gd name="connsiteX764" fmla="*/ 4284857 w 4469509"/>
              <a:gd name="connsiteY764" fmla="*/ 2109202 h 4102018"/>
              <a:gd name="connsiteX765" fmla="*/ 4290669 w 4469509"/>
              <a:gd name="connsiteY765" fmla="*/ 2109202 h 4102018"/>
              <a:gd name="connsiteX766" fmla="*/ 4290669 w 4469509"/>
              <a:gd name="connsiteY766" fmla="*/ 2062664 h 4102018"/>
              <a:gd name="connsiteX767" fmla="*/ 4290669 w 4469509"/>
              <a:gd name="connsiteY767" fmla="*/ 2045212 h 4102018"/>
              <a:gd name="connsiteX768" fmla="*/ 4287763 w 4469509"/>
              <a:gd name="connsiteY768" fmla="*/ 1972496 h 4102018"/>
              <a:gd name="connsiteX769" fmla="*/ 4290669 w 4469509"/>
              <a:gd name="connsiteY769" fmla="*/ 1943410 h 4102018"/>
              <a:gd name="connsiteX770" fmla="*/ 4293576 w 4469509"/>
              <a:gd name="connsiteY770" fmla="*/ 1917233 h 4102018"/>
              <a:gd name="connsiteX771" fmla="*/ 4284857 w 4469509"/>
              <a:gd name="connsiteY771" fmla="*/ 1882329 h 4102018"/>
              <a:gd name="connsiteX772" fmla="*/ 4276137 w 4469509"/>
              <a:gd name="connsiteY772" fmla="*/ 1812523 h 4102018"/>
              <a:gd name="connsiteX773" fmla="*/ 4276137 w 4469509"/>
              <a:gd name="connsiteY773" fmla="*/ 1757259 h 4102018"/>
              <a:gd name="connsiteX774" fmla="*/ 4270325 w 4469509"/>
              <a:gd name="connsiteY774" fmla="*/ 1678725 h 4102018"/>
              <a:gd name="connsiteX775" fmla="*/ 4276137 w 4469509"/>
              <a:gd name="connsiteY775" fmla="*/ 1664182 h 4102018"/>
              <a:gd name="connsiteX776" fmla="*/ 4281950 w 4469509"/>
              <a:gd name="connsiteY776" fmla="*/ 1675817 h 4102018"/>
              <a:gd name="connsiteX777" fmla="*/ 4281950 w 4469509"/>
              <a:gd name="connsiteY777" fmla="*/ 1672908 h 4102018"/>
              <a:gd name="connsiteX778" fmla="*/ 4279044 w 4469509"/>
              <a:gd name="connsiteY778" fmla="*/ 1649640 h 4102018"/>
              <a:gd name="connsiteX779" fmla="*/ 4287763 w 4469509"/>
              <a:gd name="connsiteY779" fmla="*/ 1664182 h 4102018"/>
              <a:gd name="connsiteX780" fmla="*/ 4293576 w 4469509"/>
              <a:gd name="connsiteY780" fmla="*/ 1768893 h 4102018"/>
              <a:gd name="connsiteX781" fmla="*/ 4296482 w 4469509"/>
              <a:gd name="connsiteY781" fmla="*/ 1771801 h 4102018"/>
              <a:gd name="connsiteX782" fmla="*/ 4299389 w 4469509"/>
              <a:gd name="connsiteY782" fmla="*/ 1780527 h 4102018"/>
              <a:gd name="connsiteX783" fmla="*/ 4296482 w 4469509"/>
              <a:gd name="connsiteY783" fmla="*/ 1789253 h 4102018"/>
              <a:gd name="connsiteX784" fmla="*/ 4299389 w 4469509"/>
              <a:gd name="connsiteY784" fmla="*/ 1838700 h 4102018"/>
              <a:gd name="connsiteX785" fmla="*/ 4305016 w 4469509"/>
              <a:gd name="connsiteY785" fmla="*/ 1861227 h 4102018"/>
              <a:gd name="connsiteX786" fmla="*/ 4304474 w 4469509"/>
              <a:gd name="connsiteY786" fmla="*/ 1861605 h 4102018"/>
              <a:gd name="connsiteX787" fmla="*/ 4305201 w 4469509"/>
              <a:gd name="connsiteY787" fmla="*/ 1861969 h 4102018"/>
              <a:gd name="connsiteX788" fmla="*/ 4305016 w 4469509"/>
              <a:gd name="connsiteY788" fmla="*/ 1861227 h 4102018"/>
              <a:gd name="connsiteX789" fmla="*/ 4308108 w 4469509"/>
              <a:gd name="connsiteY789" fmla="*/ 1859061 h 4102018"/>
              <a:gd name="connsiteX790" fmla="*/ 4313921 w 4469509"/>
              <a:gd name="connsiteY790" fmla="*/ 1931775 h 4102018"/>
              <a:gd name="connsiteX791" fmla="*/ 4313921 w 4469509"/>
              <a:gd name="connsiteY791" fmla="*/ 1867786 h 4102018"/>
              <a:gd name="connsiteX792" fmla="*/ 4305201 w 4469509"/>
              <a:gd name="connsiteY792" fmla="*/ 1771801 h 4102018"/>
              <a:gd name="connsiteX793" fmla="*/ 4316826 w 4469509"/>
              <a:gd name="connsiteY793" fmla="*/ 1780527 h 4102018"/>
              <a:gd name="connsiteX794" fmla="*/ 4316826 w 4469509"/>
              <a:gd name="connsiteY794" fmla="*/ 1763076 h 4102018"/>
              <a:gd name="connsiteX795" fmla="*/ 4319733 w 4469509"/>
              <a:gd name="connsiteY795" fmla="*/ 1763076 h 4102018"/>
              <a:gd name="connsiteX796" fmla="*/ 4328453 w 4469509"/>
              <a:gd name="connsiteY796" fmla="*/ 1832882 h 4102018"/>
              <a:gd name="connsiteX797" fmla="*/ 4331358 w 4469509"/>
              <a:gd name="connsiteY797" fmla="*/ 1824156 h 4102018"/>
              <a:gd name="connsiteX798" fmla="*/ 4334265 w 4469509"/>
              <a:gd name="connsiteY798" fmla="*/ 1824156 h 4102018"/>
              <a:gd name="connsiteX799" fmla="*/ 4337172 w 4469509"/>
              <a:gd name="connsiteY799" fmla="*/ 1844517 h 4102018"/>
              <a:gd name="connsiteX800" fmla="*/ 4340078 w 4469509"/>
              <a:gd name="connsiteY800" fmla="*/ 1838700 h 4102018"/>
              <a:gd name="connsiteX801" fmla="*/ 4340078 w 4469509"/>
              <a:gd name="connsiteY801" fmla="*/ 1879420 h 4102018"/>
              <a:gd name="connsiteX802" fmla="*/ 4342985 w 4469509"/>
              <a:gd name="connsiteY802" fmla="*/ 1920141 h 4102018"/>
              <a:gd name="connsiteX803" fmla="*/ 4348797 w 4469509"/>
              <a:gd name="connsiteY803" fmla="*/ 1920141 h 4102018"/>
              <a:gd name="connsiteX804" fmla="*/ 4337172 w 4469509"/>
              <a:gd name="connsiteY804" fmla="*/ 1681634 h 4102018"/>
              <a:gd name="connsiteX805" fmla="*/ 4348797 w 4469509"/>
              <a:gd name="connsiteY805" fmla="*/ 1707812 h 4102018"/>
              <a:gd name="connsiteX806" fmla="*/ 4337172 w 4469509"/>
              <a:gd name="connsiteY806" fmla="*/ 1649640 h 4102018"/>
              <a:gd name="connsiteX807" fmla="*/ 4325546 w 4469509"/>
              <a:gd name="connsiteY807" fmla="*/ 1626370 h 4102018"/>
              <a:gd name="connsiteX808" fmla="*/ 4322640 w 4469509"/>
              <a:gd name="connsiteY808" fmla="*/ 1594376 h 4102018"/>
              <a:gd name="connsiteX809" fmla="*/ 4313921 w 4469509"/>
              <a:gd name="connsiteY809" fmla="*/ 1542021 h 4102018"/>
              <a:gd name="connsiteX810" fmla="*/ 4261605 w 4469509"/>
              <a:gd name="connsiteY810" fmla="*/ 1393681 h 4102018"/>
              <a:gd name="connsiteX811" fmla="*/ 4226729 w 4469509"/>
              <a:gd name="connsiteY811" fmla="*/ 1309330 h 4102018"/>
              <a:gd name="connsiteX812" fmla="*/ 4209290 w 4469509"/>
              <a:gd name="connsiteY812" fmla="*/ 1256975 h 4102018"/>
              <a:gd name="connsiteX813" fmla="*/ 4151162 w 4469509"/>
              <a:gd name="connsiteY813" fmla="*/ 1134813 h 4102018"/>
              <a:gd name="connsiteX814" fmla="*/ 4104660 w 4469509"/>
              <a:gd name="connsiteY814" fmla="*/ 1053371 h 4102018"/>
              <a:gd name="connsiteX815" fmla="*/ 4095941 w 4469509"/>
              <a:gd name="connsiteY815" fmla="*/ 1035920 h 4102018"/>
              <a:gd name="connsiteX816" fmla="*/ 4098848 w 4469509"/>
              <a:gd name="connsiteY816" fmla="*/ 1033012 h 4102018"/>
              <a:gd name="connsiteX817" fmla="*/ 4116286 w 4469509"/>
              <a:gd name="connsiteY817" fmla="*/ 1056280 h 4102018"/>
              <a:gd name="connsiteX818" fmla="*/ 4119192 w 4469509"/>
              <a:gd name="connsiteY818" fmla="*/ 1053371 h 4102018"/>
              <a:gd name="connsiteX819" fmla="*/ 4081409 w 4469509"/>
              <a:gd name="connsiteY819" fmla="*/ 995199 h 4102018"/>
              <a:gd name="connsiteX820" fmla="*/ 4078502 w 4469509"/>
              <a:gd name="connsiteY820" fmla="*/ 992291 h 4102018"/>
              <a:gd name="connsiteX821" fmla="*/ 4075597 w 4469509"/>
              <a:gd name="connsiteY821" fmla="*/ 977748 h 4102018"/>
              <a:gd name="connsiteX822" fmla="*/ 4055252 w 4469509"/>
              <a:gd name="connsiteY822" fmla="*/ 939936 h 4102018"/>
              <a:gd name="connsiteX823" fmla="*/ 4020375 w 4469509"/>
              <a:gd name="connsiteY823" fmla="*/ 899214 h 4102018"/>
              <a:gd name="connsiteX824" fmla="*/ 4026188 w 4469509"/>
              <a:gd name="connsiteY824" fmla="*/ 896306 h 4102018"/>
              <a:gd name="connsiteX825" fmla="*/ 4011656 w 4469509"/>
              <a:gd name="connsiteY825" fmla="*/ 870129 h 4102018"/>
              <a:gd name="connsiteX826" fmla="*/ 4005843 w 4469509"/>
              <a:gd name="connsiteY826" fmla="*/ 841042 h 4102018"/>
              <a:gd name="connsiteX827" fmla="*/ 3988405 w 4469509"/>
              <a:gd name="connsiteY827" fmla="*/ 803230 h 4102018"/>
              <a:gd name="connsiteX828" fmla="*/ 3927370 w 4469509"/>
              <a:gd name="connsiteY828" fmla="*/ 733424 h 4102018"/>
              <a:gd name="connsiteX829" fmla="*/ 3915745 w 4469509"/>
              <a:gd name="connsiteY829" fmla="*/ 730515 h 4102018"/>
              <a:gd name="connsiteX830" fmla="*/ 3886681 w 4469509"/>
              <a:gd name="connsiteY830" fmla="*/ 701428 h 4102018"/>
              <a:gd name="connsiteX831" fmla="*/ 3883775 w 4469509"/>
              <a:gd name="connsiteY831" fmla="*/ 704337 h 4102018"/>
              <a:gd name="connsiteX832" fmla="*/ 3927370 w 4469509"/>
              <a:gd name="connsiteY832" fmla="*/ 753783 h 4102018"/>
              <a:gd name="connsiteX833" fmla="*/ 4000030 w 4469509"/>
              <a:gd name="connsiteY833" fmla="*/ 864311 h 4102018"/>
              <a:gd name="connsiteX834" fmla="*/ 4017469 w 4469509"/>
              <a:gd name="connsiteY834" fmla="*/ 890489 h 4102018"/>
              <a:gd name="connsiteX835" fmla="*/ 4017469 w 4469509"/>
              <a:gd name="connsiteY835" fmla="*/ 910849 h 4102018"/>
              <a:gd name="connsiteX836" fmla="*/ 3968060 w 4469509"/>
              <a:gd name="connsiteY836" fmla="*/ 849768 h 4102018"/>
              <a:gd name="connsiteX837" fmla="*/ 3975642 w 4469509"/>
              <a:gd name="connsiteY837" fmla="*/ 870002 h 4102018"/>
              <a:gd name="connsiteX838" fmla="*/ 3968060 w 4469509"/>
              <a:gd name="connsiteY838" fmla="*/ 864311 h 4102018"/>
              <a:gd name="connsiteX839" fmla="*/ 3941902 w 4469509"/>
              <a:gd name="connsiteY839" fmla="*/ 829408 h 4102018"/>
              <a:gd name="connsiteX840" fmla="*/ 3845992 w 4469509"/>
              <a:gd name="connsiteY840" fmla="*/ 710154 h 4102018"/>
              <a:gd name="connsiteX841" fmla="*/ 3840179 w 4469509"/>
              <a:gd name="connsiteY841" fmla="*/ 715972 h 4102018"/>
              <a:gd name="connsiteX842" fmla="*/ 3889588 w 4469509"/>
              <a:gd name="connsiteY842" fmla="*/ 785779 h 4102018"/>
              <a:gd name="connsiteX843" fmla="*/ 3907026 w 4469509"/>
              <a:gd name="connsiteY843" fmla="*/ 803230 h 4102018"/>
              <a:gd name="connsiteX844" fmla="*/ 3950621 w 4469509"/>
              <a:gd name="connsiteY844" fmla="*/ 861403 h 4102018"/>
              <a:gd name="connsiteX845" fmla="*/ 3988405 w 4469509"/>
              <a:gd name="connsiteY845" fmla="*/ 916666 h 4102018"/>
              <a:gd name="connsiteX846" fmla="*/ 3901213 w 4469509"/>
              <a:gd name="connsiteY846" fmla="*/ 809047 h 4102018"/>
              <a:gd name="connsiteX847" fmla="*/ 3840179 w 4469509"/>
              <a:gd name="connsiteY847" fmla="*/ 742149 h 4102018"/>
              <a:gd name="connsiteX848" fmla="*/ 3831460 w 4469509"/>
              <a:gd name="connsiteY848" fmla="*/ 730515 h 4102018"/>
              <a:gd name="connsiteX849" fmla="*/ 3811115 w 4469509"/>
              <a:gd name="connsiteY849" fmla="*/ 707246 h 4102018"/>
              <a:gd name="connsiteX850" fmla="*/ 3747174 w 4469509"/>
              <a:gd name="connsiteY850" fmla="*/ 637439 h 4102018"/>
              <a:gd name="connsiteX851" fmla="*/ 3715204 w 4469509"/>
              <a:gd name="connsiteY851" fmla="*/ 605444 h 4102018"/>
              <a:gd name="connsiteX852" fmla="*/ 3694860 w 4469509"/>
              <a:gd name="connsiteY852" fmla="*/ 590900 h 4102018"/>
              <a:gd name="connsiteX853" fmla="*/ 3668702 w 4469509"/>
              <a:gd name="connsiteY853" fmla="*/ 561815 h 4102018"/>
              <a:gd name="connsiteX854" fmla="*/ 3683234 w 4469509"/>
              <a:gd name="connsiteY854" fmla="*/ 570541 h 4102018"/>
              <a:gd name="connsiteX855" fmla="*/ 3741361 w 4469509"/>
              <a:gd name="connsiteY855" fmla="*/ 608352 h 4102018"/>
              <a:gd name="connsiteX856" fmla="*/ 3738456 w 4469509"/>
              <a:gd name="connsiteY856" fmla="*/ 599626 h 4102018"/>
              <a:gd name="connsiteX857" fmla="*/ 3671608 w 4469509"/>
              <a:gd name="connsiteY857" fmla="*/ 532728 h 4102018"/>
              <a:gd name="connsiteX858" fmla="*/ 3657076 w 4469509"/>
              <a:gd name="connsiteY858" fmla="*/ 526911 h 4102018"/>
              <a:gd name="connsiteX859" fmla="*/ 3654170 w 4469509"/>
              <a:gd name="connsiteY859" fmla="*/ 529820 h 4102018"/>
              <a:gd name="connsiteX860" fmla="*/ 3630919 w 4469509"/>
              <a:gd name="connsiteY860" fmla="*/ 509459 h 4102018"/>
              <a:gd name="connsiteX861" fmla="*/ 3549540 w 4469509"/>
              <a:gd name="connsiteY861" fmla="*/ 448378 h 4102018"/>
              <a:gd name="connsiteX862" fmla="*/ 3453629 w 4469509"/>
              <a:gd name="connsiteY862" fmla="*/ 387297 h 4102018"/>
              <a:gd name="connsiteX863" fmla="*/ 3444910 w 4469509"/>
              <a:gd name="connsiteY863" fmla="*/ 384388 h 4102018"/>
              <a:gd name="connsiteX864" fmla="*/ 3398408 w 4469509"/>
              <a:gd name="connsiteY864" fmla="*/ 355302 h 4102018"/>
              <a:gd name="connsiteX865" fmla="*/ 3389688 w 4469509"/>
              <a:gd name="connsiteY865" fmla="*/ 352394 h 4102018"/>
              <a:gd name="connsiteX866" fmla="*/ 3372251 w 4469509"/>
              <a:gd name="connsiteY866" fmla="*/ 340759 h 4102018"/>
              <a:gd name="connsiteX867" fmla="*/ 3351906 w 4469509"/>
              <a:gd name="connsiteY867" fmla="*/ 332033 h 4102018"/>
              <a:gd name="connsiteX868" fmla="*/ 3317029 w 4469509"/>
              <a:gd name="connsiteY868" fmla="*/ 311673 h 4102018"/>
              <a:gd name="connsiteX869" fmla="*/ 3314123 w 4469509"/>
              <a:gd name="connsiteY869" fmla="*/ 302947 h 4102018"/>
              <a:gd name="connsiteX870" fmla="*/ 3279246 w 4469509"/>
              <a:gd name="connsiteY870" fmla="*/ 285495 h 4102018"/>
              <a:gd name="connsiteX871" fmla="*/ 3258901 w 4469509"/>
              <a:gd name="connsiteY871" fmla="*/ 273861 h 4102018"/>
              <a:gd name="connsiteX872" fmla="*/ 3258901 w 4469509"/>
              <a:gd name="connsiteY872" fmla="*/ 282586 h 4102018"/>
              <a:gd name="connsiteX873" fmla="*/ 3250182 w 4469509"/>
              <a:gd name="connsiteY873" fmla="*/ 279678 h 4102018"/>
              <a:gd name="connsiteX874" fmla="*/ 3218212 w 4469509"/>
              <a:gd name="connsiteY874" fmla="*/ 265135 h 4102018"/>
              <a:gd name="connsiteX875" fmla="*/ 3200774 w 4469509"/>
              <a:gd name="connsiteY875" fmla="*/ 256409 h 4102018"/>
              <a:gd name="connsiteX876" fmla="*/ 3215305 w 4469509"/>
              <a:gd name="connsiteY876" fmla="*/ 256409 h 4102018"/>
              <a:gd name="connsiteX877" fmla="*/ 3209492 w 4469509"/>
              <a:gd name="connsiteY877" fmla="*/ 253501 h 4102018"/>
              <a:gd name="connsiteX878" fmla="*/ 3177522 w 4469509"/>
              <a:gd name="connsiteY878" fmla="*/ 244775 h 4102018"/>
              <a:gd name="connsiteX879" fmla="*/ 3142646 w 4469509"/>
              <a:gd name="connsiteY879" fmla="*/ 227323 h 4102018"/>
              <a:gd name="connsiteX880" fmla="*/ 3081611 w 4469509"/>
              <a:gd name="connsiteY880" fmla="*/ 204054 h 4102018"/>
              <a:gd name="connsiteX881" fmla="*/ 3069986 w 4469509"/>
              <a:gd name="connsiteY881" fmla="*/ 195328 h 4102018"/>
              <a:gd name="connsiteX882" fmla="*/ 3046735 w 4469509"/>
              <a:gd name="connsiteY882" fmla="*/ 192419 h 4102018"/>
              <a:gd name="connsiteX883" fmla="*/ 2968262 w 4469509"/>
              <a:gd name="connsiteY883" fmla="*/ 166242 h 4102018"/>
              <a:gd name="connsiteX884" fmla="*/ 2942105 w 4469509"/>
              <a:gd name="connsiteY884" fmla="*/ 163334 h 4102018"/>
              <a:gd name="connsiteX885" fmla="*/ 2886883 w 4469509"/>
              <a:gd name="connsiteY885" fmla="*/ 148790 h 4102018"/>
              <a:gd name="connsiteX886" fmla="*/ 2433038 w 4469509"/>
              <a:gd name="connsiteY886" fmla="*/ 407 h 4102018"/>
              <a:gd name="connsiteX887" fmla="*/ 2447573 w 4469509"/>
              <a:gd name="connsiteY887" fmla="*/ 4406 h 4102018"/>
              <a:gd name="connsiteX888" fmla="*/ 2470827 w 4469509"/>
              <a:gd name="connsiteY888" fmla="*/ 7314 h 4102018"/>
              <a:gd name="connsiteX889" fmla="*/ 2604543 w 4469509"/>
              <a:gd name="connsiteY889" fmla="*/ 13131 h 4102018"/>
              <a:gd name="connsiteX890" fmla="*/ 2633611 w 4469509"/>
              <a:gd name="connsiteY890" fmla="*/ 16039 h 4102018"/>
              <a:gd name="connsiteX891" fmla="*/ 2653959 w 4469509"/>
              <a:gd name="connsiteY891" fmla="*/ 18947 h 4102018"/>
              <a:gd name="connsiteX892" fmla="*/ 2738258 w 4469509"/>
              <a:gd name="connsiteY892" fmla="*/ 36396 h 4102018"/>
              <a:gd name="connsiteX893" fmla="*/ 2816743 w 4469509"/>
              <a:gd name="connsiteY893" fmla="*/ 50937 h 4102018"/>
              <a:gd name="connsiteX894" fmla="*/ 2889414 w 4469509"/>
              <a:gd name="connsiteY894" fmla="*/ 59661 h 4102018"/>
              <a:gd name="connsiteX895" fmla="*/ 2930110 w 4469509"/>
              <a:gd name="connsiteY895" fmla="*/ 68386 h 4102018"/>
              <a:gd name="connsiteX896" fmla="*/ 2967900 w 4469509"/>
              <a:gd name="connsiteY896" fmla="*/ 82927 h 4102018"/>
              <a:gd name="connsiteX897" fmla="*/ 2979527 w 4469509"/>
              <a:gd name="connsiteY897" fmla="*/ 85835 h 4102018"/>
              <a:gd name="connsiteX898" fmla="*/ 2988247 w 4469509"/>
              <a:gd name="connsiteY898" fmla="*/ 82927 h 4102018"/>
              <a:gd name="connsiteX899" fmla="*/ 3002782 w 4469509"/>
              <a:gd name="connsiteY899" fmla="*/ 88743 h 4102018"/>
              <a:gd name="connsiteX900" fmla="*/ 3028944 w 4469509"/>
              <a:gd name="connsiteY900" fmla="*/ 94559 h 4102018"/>
              <a:gd name="connsiteX901" fmla="*/ 3028944 w 4469509"/>
              <a:gd name="connsiteY901" fmla="*/ 97467 h 4102018"/>
              <a:gd name="connsiteX902" fmla="*/ 3008595 w 4469509"/>
              <a:gd name="connsiteY902" fmla="*/ 91651 h 4102018"/>
              <a:gd name="connsiteX903" fmla="*/ 3069639 w 4469509"/>
              <a:gd name="connsiteY903" fmla="*/ 114917 h 4102018"/>
              <a:gd name="connsiteX904" fmla="*/ 3203355 w 4469509"/>
              <a:gd name="connsiteY904" fmla="*/ 164356 h 4102018"/>
              <a:gd name="connsiteX905" fmla="*/ 3244051 w 4469509"/>
              <a:gd name="connsiteY905" fmla="*/ 184712 h 4102018"/>
              <a:gd name="connsiteX906" fmla="*/ 3310908 w 4469509"/>
              <a:gd name="connsiteY906" fmla="*/ 213794 h 4102018"/>
              <a:gd name="connsiteX907" fmla="*/ 3377767 w 4469509"/>
              <a:gd name="connsiteY907" fmla="*/ 248693 h 4102018"/>
              <a:gd name="connsiteX908" fmla="*/ 3409742 w 4469509"/>
              <a:gd name="connsiteY908" fmla="*/ 263233 h 4102018"/>
              <a:gd name="connsiteX909" fmla="*/ 3485320 w 4469509"/>
              <a:gd name="connsiteY909" fmla="*/ 306856 h 4102018"/>
              <a:gd name="connsiteX910" fmla="*/ 3496947 w 4469509"/>
              <a:gd name="connsiteY910" fmla="*/ 312673 h 4102018"/>
              <a:gd name="connsiteX911" fmla="*/ 3575432 w 4469509"/>
              <a:gd name="connsiteY911" fmla="*/ 367927 h 4102018"/>
              <a:gd name="connsiteX912" fmla="*/ 3575432 w 4469509"/>
              <a:gd name="connsiteY912" fmla="*/ 370835 h 4102018"/>
              <a:gd name="connsiteX913" fmla="*/ 3581246 w 4469509"/>
              <a:gd name="connsiteY913" fmla="*/ 376652 h 4102018"/>
              <a:gd name="connsiteX914" fmla="*/ 3581246 w 4469509"/>
              <a:gd name="connsiteY914" fmla="*/ 367927 h 4102018"/>
              <a:gd name="connsiteX915" fmla="*/ 3584153 w 4469509"/>
              <a:gd name="connsiteY915" fmla="*/ 370835 h 4102018"/>
              <a:gd name="connsiteX916" fmla="*/ 3587060 w 4469509"/>
              <a:gd name="connsiteY916" fmla="*/ 370835 h 4102018"/>
              <a:gd name="connsiteX917" fmla="*/ 3589966 w 4469509"/>
              <a:gd name="connsiteY917" fmla="*/ 376652 h 4102018"/>
              <a:gd name="connsiteX918" fmla="*/ 3592874 w 4469509"/>
              <a:gd name="connsiteY918" fmla="*/ 379560 h 4102018"/>
              <a:gd name="connsiteX919" fmla="*/ 3592874 w 4469509"/>
              <a:gd name="connsiteY919" fmla="*/ 382468 h 4102018"/>
              <a:gd name="connsiteX920" fmla="*/ 3592874 w 4469509"/>
              <a:gd name="connsiteY920" fmla="*/ 385377 h 4102018"/>
              <a:gd name="connsiteX921" fmla="*/ 3595780 w 4469509"/>
              <a:gd name="connsiteY921" fmla="*/ 388285 h 4102018"/>
              <a:gd name="connsiteX922" fmla="*/ 3598687 w 4469509"/>
              <a:gd name="connsiteY922" fmla="*/ 382468 h 4102018"/>
              <a:gd name="connsiteX923" fmla="*/ 3610314 w 4469509"/>
              <a:gd name="connsiteY923" fmla="*/ 388285 h 4102018"/>
              <a:gd name="connsiteX924" fmla="*/ 3717868 w 4469509"/>
              <a:gd name="connsiteY924" fmla="*/ 472622 h 4102018"/>
              <a:gd name="connsiteX925" fmla="*/ 3767285 w 4469509"/>
              <a:gd name="connsiteY925" fmla="*/ 516244 h 4102018"/>
              <a:gd name="connsiteX926" fmla="*/ 3799260 w 4469509"/>
              <a:gd name="connsiteY926" fmla="*/ 548234 h 4102018"/>
              <a:gd name="connsiteX927" fmla="*/ 3834143 w 4469509"/>
              <a:gd name="connsiteY927" fmla="*/ 580224 h 4102018"/>
              <a:gd name="connsiteX928" fmla="*/ 3839957 w 4469509"/>
              <a:gd name="connsiteY928" fmla="*/ 586041 h 4102018"/>
              <a:gd name="connsiteX929" fmla="*/ 3837049 w 4469509"/>
              <a:gd name="connsiteY929" fmla="*/ 591857 h 4102018"/>
              <a:gd name="connsiteX930" fmla="*/ 3845770 w 4469509"/>
              <a:gd name="connsiteY930" fmla="*/ 594765 h 4102018"/>
              <a:gd name="connsiteX931" fmla="*/ 3866118 w 4469509"/>
              <a:gd name="connsiteY931" fmla="*/ 609306 h 4102018"/>
              <a:gd name="connsiteX932" fmla="*/ 3889373 w 4469509"/>
              <a:gd name="connsiteY932" fmla="*/ 638387 h 4102018"/>
              <a:gd name="connsiteX933" fmla="*/ 4028902 w 4469509"/>
              <a:gd name="connsiteY933" fmla="*/ 818694 h 4102018"/>
              <a:gd name="connsiteX934" fmla="*/ 4104480 w 4469509"/>
              <a:gd name="connsiteY934" fmla="*/ 929205 h 4102018"/>
              <a:gd name="connsiteX935" fmla="*/ 4180058 w 4469509"/>
              <a:gd name="connsiteY935" fmla="*/ 1065888 h 4102018"/>
              <a:gd name="connsiteX936" fmla="*/ 4290519 w 4469509"/>
              <a:gd name="connsiteY936" fmla="*/ 1324716 h 4102018"/>
              <a:gd name="connsiteX937" fmla="*/ 4307960 w 4469509"/>
              <a:gd name="connsiteY937" fmla="*/ 1391604 h 4102018"/>
              <a:gd name="connsiteX938" fmla="*/ 4299239 w 4469509"/>
              <a:gd name="connsiteY938" fmla="*/ 1374154 h 4102018"/>
              <a:gd name="connsiteX939" fmla="*/ 4313774 w 4469509"/>
              <a:gd name="connsiteY939" fmla="*/ 1452675 h 4102018"/>
              <a:gd name="connsiteX940" fmla="*/ 4316680 w 4469509"/>
              <a:gd name="connsiteY940" fmla="*/ 1467216 h 4102018"/>
              <a:gd name="connsiteX941" fmla="*/ 4319588 w 4469509"/>
              <a:gd name="connsiteY941" fmla="*/ 1455583 h 4102018"/>
              <a:gd name="connsiteX942" fmla="*/ 4325401 w 4469509"/>
              <a:gd name="connsiteY942" fmla="*/ 1481757 h 4102018"/>
              <a:gd name="connsiteX943" fmla="*/ 4331214 w 4469509"/>
              <a:gd name="connsiteY943" fmla="*/ 1481757 h 4102018"/>
              <a:gd name="connsiteX944" fmla="*/ 4319588 w 4469509"/>
              <a:gd name="connsiteY944" fmla="*/ 1435226 h 4102018"/>
              <a:gd name="connsiteX945" fmla="*/ 4307960 w 4469509"/>
              <a:gd name="connsiteY945" fmla="*/ 1391604 h 4102018"/>
              <a:gd name="connsiteX946" fmla="*/ 4328308 w 4469509"/>
              <a:gd name="connsiteY946" fmla="*/ 1443951 h 4102018"/>
              <a:gd name="connsiteX947" fmla="*/ 4348656 w 4469509"/>
              <a:gd name="connsiteY947" fmla="*/ 1537012 h 4102018"/>
              <a:gd name="connsiteX948" fmla="*/ 4366097 w 4469509"/>
              <a:gd name="connsiteY948" fmla="*/ 1621349 h 4102018"/>
              <a:gd name="connsiteX949" fmla="*/ 4386445 w 4469509"/>
              <a:gd name="connsiteY949" fmla="*/ 1737676 h 4102018"/>
              <a:gd name="connsiteX950" fmla="*/ 4403886 w 4469509"/>
              <a:gd name="connsiteY950" fmla="*/ 1833645 h 4102018"/>
              <a:gd name="connsiteX951" fmla="*/ 4409700 w 4469509"/>
              <a:gd name="connsiteY951" fmla="*/ 1804564 h 4102018"/>
              <a:gd name="connsiteX952" fmla="*/ 4415514 w 4469509"/>
              <a:gd name="connsiteY952" fmla="*/ 1810380 h 4102018"/>
              <a:gd name="connsiteX953" fmla="*/ 4424234 w 4469509"/>
              <a:gd name="connsiteY953" fmla="*/ 1859819 h 4102018"/>
              <a:gd name="connsiteX954" fmla="*/ 4427141 w 4469509"/>
              <a:gd name="connsiteY954" fmla="*/ 1877268 h 4102018"/>
              <a:gd name="connsiteX955" fmla="*/ 4430048 w 4469509"/>
              <a:gd name="connsiteY955" fmla="*/ 1865635 h 4102018"/>
              <a:gd name="connsiteX956" fmla="*/ 4435862 w 4469509"/>
              <a:gd name="connsiteY956" fmla="*/ 1874359 h 4102018"/>
              <a:gd name="connsiteX957" fmla="*/ 4435862 w 4469509"/>
              <a:gd name="connsiteY957" fmla="*/ 1851095 h 4102018"/>
              <a:gd name="connsiteX958" fmla="*/ 4441675 w 4469509"/>
              <a:gd name="connsiteY958" fmla="*/ 1854003 h 4102018"/>
              <a:gd name="connsiteX959" fmla="*/ 4339936 w 4469509"/>
              <a:gd name="connsiteY959" fmla="*/ 1318899 h 4102018"/>
              <a:gd name="connsiteX960" fmla="*/ 4351563 w 4469509"/>
              <a:gd name="connsiteY960" fmla="*/ 1347981 h 4102018"/>
              <a:gd name="connsiteX961" fmla="*/ 4363190 w 4469509"/>
              <a:gd name="connsiteY961" fmla="*/ 1379971 h 4102018"/>
              <a:gd name="connsiteX962" fmla="*/ 4438768 w 4469509"/>
              <a:gd name="connsiteY962" fmla="*/ 1749308 h 4102018"/>
              <a:gd name="connsiteX963" fmla="*/ 4441675 w 4469509"/>
              <a:gd name="connsiteY963" fmla="*/ 1827829 h 4102018"/>
              <a:gd name="connsiteX964" fmla="*/ 4453303 w 4469509"/>
              <a:gd name="connsiteY964" fmla="*/ 1891809 h 4102018"/>
              <a:gd name="connsiteX965" fmla="*/ 4453303 w 4469509"/>
              <a:gd name="connsiteY965" fmla="*/ 1929615 h 4102018"/>
              <a:gd name="connsiteX966" fmla="*/ 4450396 w 4469509"/>
              <a:gd name="connsiteY966" fmla="*/ 1955788 h 4102018"/>
              <a:gd name="connsiteX967" fmla="*/ 4456209 w 4469509"/>
              <a:gd name="connsiteY967" fmla="*/ 2022676 h 4102018"/>
              <a:gd name="connsiteX968" fmla="*/ 4464930 w 4469509"/>
              <a:gd name="connsiteY968" fmla="*/ 2066299 h 4102018"/>
              <a:gd name="connsiteX969" fmla="*/ 4464930 w 4469509"/>
              <a:gd name="connsiteY969" fmla="*/ 2118646 h 4102018"/>
              <a:gd name="connsiteX970" fmla="*/ 4459117 w 4469509"/>
              <a:gd name="connsiteY970" fmla="*/ 2118646 h 4102018"/>
              <a:gd name="connsiteX971" fmla="*/ 4459117 w 4469509"/>
              <a:gd name="connsiteY971" fmla="*/ 2077932 h 4102018"/>
              <a:gd name="connsiteX972" fmla="*/ 4453303 w 4469509"/>
              <a:gd name="connsiteY972" fmla="*/ 2077932 h 4102018"/>
              <a:gd name="connsiteX973" fmla="*/ 4447489 w 4469509"/>
              <a:gd name="connsiteY973" fmla="*/ 2150636 h 4102018"/>
              <a:gd name="connsiteX974" fmla="*/ 4459117 w 4469509"/>
              <a:gd name="connsiteY974" fmla="*/ 2170993 h 4102018"/>
              <a:gd name="connsiteX975" fmla="*/ 4461985 w 4469509"/>
              <a:gd name="connsiteY975" fmla="*/ 2234128 h 4102018"/>
              <a:gd name="connsiteX976" fmla="*/ 4461296 w 4469509"/>
              <a:gd name="connsiteY976" fmla="*/ 2234609 h 4102018"/>
              <a:gd name="connsiteX977" fmla="*/ 4462023 w 4469509"/>
              <a:gd name="connsiteY977" fmla="*/ 2234973 h 4102018"/>
              <a:gd name="connsiteX978" fmla="*/ 4461985 w 4469509"/>
              <a:gd name="connsiteY978" fmla="*/ 2234128 h 4102018"/>
              <a:gd name="connsiteX979" fmla="*/ 4464930 w 4469509"/>
              <a:gd name="connsiteY979" fmla="*/ 2232065 h 4102018"/>
              <a:gd name="connsiteX980" fmla="*/ 4467837 w 4469509"/>
              <a:gd name="connsiteY980" fmla="*/ 2232065 h 4102018"/>
              <a:gd name="connsiteX981" fmla="*/ 4441675 w 4469509"/>
              <a:gd name="connsiteY981" fmla="*/ 2319310 h 4102018"/>
              <a:gd name="connsiteX982" fmla="*/ 4438768 w 4469509"/>
              <a:gd name="connsiteY982" fmla="*/ 2316402 h 4102018"/>
              <a:gd name="connsiteX983" fmla="*/ 4435862 w 4469509"/>
              <a:gd name="connsiteY983" fmla="*/ 2290228 h 4102018"/>
              <a:gd name="connsiteX984" fmla="*/ 4421328 w 4469509"/>
              <a:gd name="connsiteY984" fmla="*/ 2339667 h 4102018"/>
              <a:gd name="connsiteX985" fmla="*/ 4412607 w 4469509"/>
              <a:gd name="connsiteY985" fmla="*/ 2374565 h 4102018"/>
              <a:gd name="connsiteX986" fmla="*/ 4415514 w 4469509"/>
              <a:gd name="connsiteY986" fmla="*/ 2392014 h 4102018"/>
              <a:gd name="connsiteX987" fmla="*/ 4406793 w 4469509"/>
              <a:gd name="connsiteY987" fmla="*/ 2441453 h 4102018"/>
              <a:gd name="connsiteX988" fmla="*/ 4392259 w 4469509"/>
              <a:gd name="connsiteY988" fmla="*/ 2511249 h 4102018"/>
              <a:gd name="connsiteX989" fmla="*/ 4403886 w 4469509"/>
              <a:gd name="connsiteY989" fmla="*/ 2511249 h 4102018"/>
              <a:gd name="connsiteX990" fmla="*/ 4406793 w 4469509"/>
              <a:gd name="connsiteY990" fmla="*/ 2502525 h 4102018"/>
              <a:gd name="connsiteX991" fmla="*/ 4409700 w 4469509"/>
              <a:gd name="connsiteY991" fmla="*/ 2476351 h 4102018"/>
              <a:gd name="connsiteX992" fmla="*/ 4418420 w 4469509"/>
              <a:gd name="connsiteY992" fmla="*/ 2467627 h 4102018"/>
              <a:gd name="connsiteX993" fmla="*/ 4432955 w 4469509"/>
              <a:gd name="connsiteY993" fmla="*/ 2406555 h 4102018"/>
              <a:gd name="connsiteX994" fmla="*/ 4450396 w 4469509"/>
              <a:gd name="connsiteY994" fmla="*/ 2421096 h 4102018"/>
              <a:gd name="connsiteX995" fmla="*/ 4441675 w 4469509"/>
              <a:gd name="connsiteY995" fmla="*/ 2470535 h 4102018"/>
              <a:gd name="connsiteX996" fmla="*/ 4432955 w 4469509"/>
              <a:gd name="connsiteY996" fmla="*/ 2490892 h 4102018"/>
              <a:gd name="connsiteX997" fmla="*/ 4415514 w 4469509"/>
              <a:gd name="connsiteY997" fmla="*/ 2551964 h 4102018"/>
              <a:gd name="connsiteX998" fmla="*/ 4412607 w 4469509"/>
              <a:gd name="connsiteY998" fmla="*/ 2546147 h 4102018"/>
              <a:gd name="connsiteX999" fmla="*/ 4392259 w 4469509"/>
              <a:gd name="connsiteY999" fmla="*/ 2581046 h 4102018"/>
              <a:gd name="connsiteX1000" fmla="*/ 4389352 w 4469509"/>
              <a:gd name="connsiteY1000" fmla="*/ 2572320 h 4102018"/>
              <a:gd name="connsiteX1001" fmla="*/ 4386445 w 4469509"/>
              <a:gd name="connsiteY1001" fmla="*/ 2586862 h 4102018"/>
              <a:gd name="connsiteX1002" fmla="*/ 4354470 w 4469509"/>
              <a:gd name="connsiteY1002" fmla="*/ 2671198 h 4102018"/>
              <a:gd name="connsiteX1003" fmla="*/ 4348656 w 4469509"/>
              <a:gd name="connsiteY1003" fmla="*/ 2671198 h 4102018"/>
              <a:gd name="connsiteX1004" fmla="*/ 4331214 w 4469509"/>
              <a:gd name="connsiteY1004" fmla="*/ 2706097 h 4102018"/>
              <a:gd name="connsiteX1005" fmla="*/ 4328308 w 4469509"/>
              <a:gd name="connsiteY1005" fmla="*/ 2720637 h 4102018"/>
              <a:gd name="connsiteX1006" fmla="*/ 4328308 w 4469509"/>
              <a:gd name="connsiteY1006" fmla="*/ 2726453 h 4102018"/>
              <a:gd name="connsiteX1007" fmla="*/ 4299239 w 4469509"/>
              <a:gd name="connsiteY1007" fmla="*/ 2825331 h 4102018"/>
              <a:gd name="connsiteX1008" fmla="*/ 4281799 w 4469509"/>
              <a:gd name="connsiteY1008" fmla="*/ 2839872 h 4102018"/>
              <a:gd name="connsiteX1009" fmla="*/ 4275985 w 4469509"/>
              <a:gd name="connsiteY1009" fmla="*/ 2842780 h 4102018"/>
              <a:gd name="connsiteX1010" fmla="*/ 4261450 w 4469509"/>
              <a:gd name="connsiteY1010" fmla="*/ 2871862 h 4102018"/>
              <a:gd name="connsiteX1011" fmla="*/ 4203313 w 4469509"/>
              <a:gd name="connsiteY1011" fmla="*/ 2982373 h 4102018"/>
              <a:gd name="connsiteX1012" fmla="*/ 4177151 w 4469509"/>
              <a:gd name="connsiteY1012" fmla="*/ 3055077 h 4102018"/>
              <a:gd name="connsiteX1013" fmla="*/ 4139362 w 4469509"/>
              <a:gd name="connsiteY1013" fmla="*/ 3107424 h 4102018"/>
              <a:gd name="connsiteX1014" fmla="*/ 4145176 w 4469509"/>
              <a:gd name="connsiteY1014" fmla="*/ 3110332 h 4102018"/>
              <a:gd name="connsiteX1015" fmla="*/ 4177151 w 4469509"/>
              <a:gd name="connsiteY1015" fmla="*/ 3055077 h 4102018"/>
              <a:gd name="connsiteX1016" fmla="*/ 4203313 w 4469509"/>
              <a:gd name="connsiteY1016" fmla="*/ 3014363 h 4102018"/>
              <a:gd name="connsiteX1017" fmla="*/ 4209127 w 4469509"/>
              <a:gd name="connsiteY1017" fmla="*/ 3017271 h 4102018"/>
              <a:gd name="connsiteX1018" fmla="*/ 4185872 w 4469509"/>
              <a:gd name="connsiteY1018" fmla="*/ 3072526 h 4102018"/>
              <a:gd name="connsiteX1019" fmla="*/ 4185872 w 4469509"/>
              <a:gd name="connsiteY1019" fmla="*/ 3075434 h 4102018"/>
              <a:gd name="connsiteX1020" fmla="*/ 4174244 w 4469509"/>
              <a:gd name="connsiteY1020" fmla="*/ 3104516 h 4102018"/>
              <a:gd name="connsiteX1021" fmla="*/ 4133549 w 4469509"/>
              <a:gd name="connsiteY1021" fmla="*/ 3151046 h 4102018"/>
              <a:gd name="connsiteX1022" fmla="*/ 4084132 w 4469509"/>
              <a:gd name="connsiteY1022" fmla="*/ 3217934 h 4102018"/>
              <a:gd name="connsiteX1023" fmla="*/ 4066691 w 4469509"/>
              <a:gd name="connsiteY1023" fmla="*/ 3241200 h 4102018"/>
              <a:gd name="connsiteX1024" fmla="*/ 4017275 w 4469509"/>
              <a:gd name="connsiteY1024" fmla="*/ 3299363 h 4102018"/>
              <a:gd name="connsiteX1025" fmla="*/ 3994019 w 4469509"/>
              <a:gd name="connsiteY1025" fmla="*/ 3316813 h 4102018"/>
              <a:gd name="connsiteX1026" fmla="*/ 3962044 w 4469509"/>
              <a:gd name="connsiteY1026" fmla="*/ 3348802 h 4102018"/>
              <a:gd name="connsiteX1027" fmla="*/ 3918441 w 4469509"/>
              <a:gd name="connsiteY1027" fmla="*/ 3409874 h 4102018"/>
              <a:gd name="connsiteX1028" fmla="*/ 3959137 w 4469509"/>
              <a:gd name="connsiteY1028" fmla="*/ 3377884 h 4102018"/>
              <a:gd name="connsiteX1029" fmla="*/ 3970764 w 4469509"/>
              <a:gd name="connsiteY1029" fmla="*/ 3372067 h 4102018"/>
              <a:gd name="connsiteX1030" fmla="*/ 3909721 w 4469509"/>
              <a:gd name="connsiteY1030" fmla="*/ 3441864 h 4102018"/>
              <a:gd name="connsiteX1031" fmla="*/ 3819608 w 4469509"/>
              <a:gd name="connsiteY1031" fmla="*/ 3529109 h 4102018"/>
              <a:gd name="connsiteX1032" fmla="*/ 3790540 w 4469509"/>
              <a:gd name="connsiteY1032" fmla="*/ 3561099 h 4102018"/>
              <a:gd name="connsiteX1033" fmla="*/ 3793446 w 4469509"/>
              <a:gd name="connsiteY1033" fmla="*/ 3566915 h 4102018"/>
              <a:gd name="connsiteX1034" fmla="*/ 3880652 w 4469509"/>
              <a:gd name="connsiteY1034" fmla="*/ 3497119 h 4102018"/>
              <a:gd name="connsiteX1035" fmla="*/ 3880652 w 4469509"/>
              <a:gd name="connsiteY1035" fmla="*/ 3500027 h 4102018"/>
              <a:gd name="connsiteX1036" fmla="*/ 3860304 w 4469509"/>
              <a:gd name="connsiteY1036" fmla="*/ 3529109 h 4102018"/>
              <a:gd name="connsiteX1037" fmla="*/ 3799260 w 4469509"/>
              <a:gd name="connsiteY1037" fmla="*/ 3584364 h 4102018"/>
              <a:gd name="connsiteX1038" fmla="*/ 3575432 w 4469509"/>
              <a:gd name="connsiteY1038" fmla="*/ 3744314 h 4102018"/>
              <a:gd name="connsiteX1039" fmla="*/ 3528923 w 4469509"/>
              <a:gd name="connsiteY1039" fmla="*/ 3773395 h 4102018"/>
              <a:gd name="connsiteX1040" fmla="*/ 3438810 w 4469509"/>
              <a:gd name="connsiteY1040" fmla="*/ 3819926 h 4102018"/>
              <a:gd name="connsiteX1041" fmla="*/ 3424276 w 4469509"/>
              <a:gd name="connsiteY1041" fmla="*/ 3825742 h 4102018"/>
              <a:gd name="connsiteX1042" fmla="*/ 3371953 w 4469509"/>
              <a:gd name="connsiteY1042" fmla="*/ 3849007 h 4102018"/>
              <a:gd name="connsiteX1043" fmla="*/ 3328350 w 4469509"/>
              <a:gd name="connsiteY1043" fmla="*/ 3872273 h 4102018"/>
              <a:gd name="connsiteX1044" fmla="*/ 3284747 w 4469509"/>
              <a:gd name="connsiteY1044" fmla="*/ 3898447 h 4102018"/>
              <a:gd name="connsiteX1045" fmla="*/ 3220796 w 4469509"/>
              <a:gd name="connsiteY1045" fmla="*/ 3933345 h 4102018"/>
              <a:gd name="connsiteX1046" fmla="*/ 3162659 w 4469509"/>
              <a:gd name="connsiteY1046" fmla="*/ 3956610 h 4102018"/>
              <a:gd name="connsiteX1047" fmla="*/ 2976620 w 4469509"/>
              <a:gd name="connsiteY1047" fmla="*/ 4029314 h 4102018"/>
              <a:gd name="connsiteX1048" fmla="*/ 2837091 w 4469509"/>
              <a:gd name="connsiteY1048" fmla="*/ 4064212 h 4102018"/>
              <a:gd name="connsiteX1049" fmla="*/ 2616170 w 4469509"/>
              <a:gd name="connsiteY1049" fmla="*/ 4096202 h 4102018"/>
              <a:gd name="connsiteX1050" fmla="*/ 2558033 w 4469509"/>
              <a:gd name="connsiteY1050" fmla="*/ 4102018 h 4102018"/>
              <a:gd name="connsiteX1051" fmla="*/ 2363273 w 4469509"/>
              <a:gd name="connsiteY1051" fmla="*/ 4102018 h 4102018"/>
              <a:gd name="connsiteX1052" fmla="*/ 2354553 w 4469509"/>
              <a:gd name="connsiteY1052" fmla="*/ 4099110 h 4102018"/>
              <a:gd name="connsiteX1053" fmla="*/ 2215024 w 4469509"/>
              <a:gd name="connsiteY1053" fmla="*/ 4087478 h 4102018"/>
              <a:gd name="connsiteX1054" fmla="*/ 2124912 w 4469509"/>
              <a:gd name="connsiteY1054" fmla="*/ 4081661 h 4102018"/>
              <a:gd name="connsiteX1055" fmla="*/ 2017358 w 4469509"/>
              <a:gd name="connsiteY1055" fmla="*/ 4078753 h 4102018"/>
              <a:gd name="connsiteX1056" fmla="*/ 2020264 w 4469509"/>
              <a:gd name="connsiteY1056" fmla="*/ 4064212 h 4102018"/>
              <a:gd name="connsiteX1057" fmla="*/ 1886549 w 4469509"/>
              <a:gd name="connsiteY1057" fmla="*/ 4067120 h 4102018"/>
              <a:gd name="connsiteX1058" fmla="*/ 2031892 w 4469509"/>
              <a:gd name="connsiteY1058" fmla="*/ 4058396 h 4102018"/>
              <a:gd name="connsiteX1059" fmla="*/ 2031892 w 4469509"/>
              <a:gd name="connsiteY1059" fmla="*/ 4052580 h 4102018"/>
              <a:gd name="connsiteX1060" fmla="*/ 2020264 w 4469509"/>
              <a:gd name="connsiteY1060" fmla="*/ 4049672 h 4102018"/>
              <a:gd name="connsiteX1061" fmla="*/ 2145259 w 4469509"/>
              <a:gd name="connsiteY1061" fmla="*/ 4032222 h 4102018"/>
              <a:gd name="connsiteX1062" fmla="*/ 2037706 w 4469509"/>
              <a:gd name="connsiteY1062" fmla="*/ 4008957 h 4102018"/>
              <a:gd name="connsiteX1063" fmla="*/ 1941779 w 4469509"/>
              <a:gd name="connsiteY1063" fmla="*/ 3991508 h 4102018"/>
              <a:gd name="connsiteX1064" fmla="*/ 1909804 w 4469509"/>
              <a:gd name="connsiteY1064" fmla="*/ 3982783 h 4102018"/>
              <a:gd name="connsiteX1065" fmla="*/ 1845853 w 4469509"/>
              <a:gd name="connsiteY1065" fmla="*/ 3965334 h 4102018"/>
              <a:gd name="connsiteX1066" fmla="*/ 1741206 w 4469509"/>
              <a:gd name="connsiteY1066" fmla="*/ 3933345 h 4102018"/>
              <a:gd name="connsiteX1067" fmla="*/ 1706324 w 4469509"/>
              <a:gd name="connsiteY1067" fmla="*/ 3924620 h 4102018"/>
              <a:gd name="connsiteX1068" fmla="*/ 1569702 w 4469509"/>
              <a:gd name="connsiteY1068" fmla="*/ 3904263 h 4102018"/>
              <a:gd name="connsiteX1069" fmla="*/ 1494123 w 4469509"/>
              <a:gd name="connsiteY1069" fmla="*/ 3892630 h 4102018"/>
              <a:gd name="connsiteX1070" fmla="*/ 1447614 w 4469509"/>
              <a:gd name="connsiteY1070" fmla="*/ 3880997 h 4102018"/>
              <a:gd name="connsiteX1071" fmla="*/ 1444707 w 4469509"/>
              <a:gd name="connsiteY1071" fmla="*/ 3880997 h 4102018"/>
              <a:gd name="connsiteX1072" fmla="*/ 1412731 w 4469509"/>
              <a:gd name="connsiteY1072" fmla="*/ 3869365 h 4102018"/>
              <a:gd name="connsiteX1073" fmla="*/ 1395291 w 4469509"/>
              <a:gd name="connsiteY1073" fmla="*/ 3860640 h 4102018"/>
              <a:gd name="connsiteX1074" fmla="*/ 1366222 w 4469509"/>
              <a:gd name="connsiteY1074" fmla="*/ 3846099 h 4102018"/>
              <a:gd name="connsiteX1075" fmla="*/ 1363315 w 4469509"/>
              <a:gd name="connsiteY1075" fmla="*/ 3863548 h 4102018"/>
              <a:gd name="connsiteX1076" fmla="*/ 1351688 w 4469509"/>
              <a:gd name="connsiteY1076" fmla="*/ 3866457 h 4102018"/>
              <a:gd name="connsiteX1077" fmla="*/ 1357502 w 4469509"/>
              <a:gd name="connsiteY1077" fmla="*/ 3854824 h 4102018"/>
              <a:gd name="connsiteX1078" fmla="*/ 1340060 w 4469509"/>
              <a:gd name="connsiteY1078" fmla="*/ 3846099 h 4102018"/>
              <a:gd name="connsiteX1079" fmla="*/ 1348781 w 4469509"/>
              <a:gd name="connsiteY1079" fmla="*/ 3843191 h 4102018"/>
              <a:gd name="connsiteX1080" fmla="*/ 1136581 w 4469509"/>
              <a:gd name="connsiteY1080" fmla="*/ 3758854 h 4102018"/>
              <a:gd name="connsiteX1081" fmla="*/ 1148208 w 4469509"/>
              <a:gd name="connsiteY1081" fmla="*/ 3755946 h 4102018"/>
              <a:gd name="connsiteX1082" fmla="*/ 1151115 w 4469509"/>
              <a:gd name="connsiteY1082" fmla="*/ 3755946 h 4102018"/>
              <a:gd name="connsiteX1083" fmla="*/ 1124953 w 4469509"/>
              <a:gd name="connsiteY1083" fmla="*/ 3744314 h 4102018"/>
              <a:gd name="connsiteX1084" fmla="*/ 1136581 w 4469509"/>
              <a:gd name="connsiteY1084" fmla="*/ 3741405 h 4102018"/>
              <a:gd name="connsiteX1085" fmla="*/ 1101698 w 4469509"/>
              <a:gd name="connsiteY1085" fmla="*/ 3721048 h 4102018"/>
              <a:gd name="connsiteX1086" fmla="*/ 997052 w 4469509"/>
              <a:gd name="connsiteY1086" fmla="*/ 3671609 h 4102018"/>
              <a:gd name="connsiteX1087" fmla="*/ 965076 w 4469509"/>
              <a:gd name="connsiteY1087" fmla="*/ 3659977 h 4102018"/>
              <a:gd name="connsiteX1088" fmla="*/ 994144 w 4469509"/>
              <a:gd name="connsiteY1088" fmla="*/ 3691966 h 4102018"/>
              <a:gd name="connsiteX1089" fmla="*/ 912752 w 4469509"/>
              <a:gd name="connsiteY1089" fmla="*/ 3645435 h 4102018"/>
              <a:gd name="connsiteX1090" fmla="*/ 915660 w 4469509"/>
              <a:gd name="connsiteY1090" fmla="*/ 3642527 h 4102018"/>
              <a:gd name="connsiteX1091" fmla="*/ 944728 w 4469509"/>
              <a:gd name="connsiteY1091" fmla="*/ 3648343 h 4102018"/>
              <a:gd name="connsiteX1092" fmla="*/ 941821 w 4469509"/>
              <a:gd name="connsiteY1092" fmla="*/ 3639619 h 4102018"/>
              <a:gd name="connsiteX1093" fmla="*/ 883684 w 4469509"/>
              <a:gd name="connsiteY1093" fmla="*/ 3604721 h 4102018"/>
              <a:gd name="connsiteX1094" fmla="*/ 813920 w 4469509"/>
              <a:gd name="connsiteY1094" fmla="*/ 3552374 h 4102018"/>
              <a:gd name="connsiteX1095" fmla="*/ 662763 w 4469509"/>
              <a:gd name="connsiteY1095" fmla="*/ 3441864 h 4102018"/>
              <a:gd name="connsiteX1096" fmla="*/ 616253 w 4469509"/>
              <a:gd name="connsiteY1096" fmla="*/ 3398241 h 4102018"/>
              <a:gd name="connsiteX1097" fmla="*/ 569744 w 4469509"/>
              <a:gd name="connsiteY1097" fmla="*/ 3345894 h 4102018"/>
              <a:gd name="connsiteX1098" fmla="*/ 470911 w 4469509"/>
              <a:gd name="connsiteY1098" fmla="*/ 3238292 h 4102018"/>
              <a:gd name="connsiteX1099" fmla="*/ 468004 w 4469509"/>
              <a:gd name="connsiteY1099" fmla="*/ 3232475 h 4102018"/>
              <a:gd name="connsiteX1100" fmla="*/ 462190 w 4469509"/>
              <a:gd name="connsiteY1100" fmla="*/ 3220842 h 4102018"/>
              <a:gd name="connsiteX1101" fmla="*/ 444749 w 4469509"/>
              <a:gd name="connsiteY1101" fmla="*/ 3206302 h 4102018"/>
              <a:gd name="connsiteX1102" fmla="*/ 421494 w 4469509"/>
              <a:gd name="connsiteY1102" fmla="*/ 3177220 h 4102018"/>
              <a:gd name="connsiteX1103" fmla="*/ 383705 w 4469509"/>
              <a:gd name="connsiteY1103" fmla="*/ 3124873 h 4102018"/>
              <a:gd name="connsiteX1104" fmla="*/ 374984 w 4469509"/>
              <a:gd name="connsiteY1104" fmla="*/ 3116148 h 4102018"/>
              <a:gd name="connsiteX1105" fmla="*/ 372078 w 4469509"/>
              <a:gd name="connsiteY1105" fmla="*/ 3119057 h 4102018"/>
              <a:gd name="connsiteX1106" fmla="*/ 377891 w 4469509"/>
              <a:gd name="connsiteY1106" fmla="*/ 3127781 h 4102018"/>
              <a:gd name="connsiteX1107" fmla="*/ 412773 w 4469509"/>
              <a:gd name="connsiteY1107" fmla="*/ 3180128 h 4102018"/>
              <a:gd name="connsiteX1108" fmla="*/ 447656 w 4469509"/>
              <a:gd name="connsiteY1108" fmla="*/ 3235384 h 4102018"/>
              <a:gd name="connsiteX1109" fmla="*/ 444749 w 4469509"/>
              <a:gd name="connsiteY1109" fmla="*/ 3238292 h 4102018"/>
              <a:gd name="connsiteX1110" fmla="*/ 398239 w 4469509"/>
              <a:gd name="connsiteY1110" fmla="*/ 3185944 h 4102018"/>
              <a:gd name="connsiteX1111" fmla="*/ 354636 w 4469509"/>
              <a:gd name="connsiteY1111" fmla="*/ 3127781 h 4102018"/>
              <a:gd name="connsiteX1112" fmla="*/ 357544 w 4469509"/>
              <a:gd name="connsiteY1112" fmla="*/ 3119057 h 4102018"/>
              <a:gd name="connsiteX1113" fmla="*/ 348822 w 4469509"/>
              <a:gd name="connsiteY1113" fmla="*/ 3107424 h 4102018"/>
              <a:gd name="connsiteX1114" fmla="*/ 331382 w 4469509"/>
              <a:gd name="connsiteY1114" fmla="*/ 3075434 h 4102018"/>
              <a:gd name="connsiteX1115" fmla="*/ 329673 w 4469509"/>
              <a:gd name="connsiteY1115" fmla="*/ 3078853 h 4102018"/>
              <a:gd name="connsiteX1116" fmla="*/ 301586 w 4469509"/>
              <a:gd name="connsiteY1116" fmla="*/ 3039445 h 4102018"/>
              <a:gd name="connsiteX1117" fmla="*/ 284872 w 4469509"/>
              <a:gd name="connsiteY1117" fmla="*/ 2991097 h 4102018"/>
              <a:gd name="connsiteX1118" fmla="*/ 305220 w 4469509"/>
              <a:gd name="connsiteY1118" fmla="*/ 3020179 h 4102018"/>
              <a:gd name="connsiteX1119" fmla="*/ 325568 w 4469509"/>
              <a:gd name="connsiteY1119" fmla="*/ 3055077 h 4102018"/>
              <a:gd name="connsiteX1120" fmla="*/ 316847 w 4469509"/>
              <a:gd name="connsiteY1120" fmla="*/ 3037628 h 4102018"/>
              <a:gd name="connsiteX1121" fmla="*/ 325568 w 4469509"/>
              <a:gd name="connsiteY1121" fmla="*/ 3037628 h 4102018"/>
              <a:gd name="connsiteX1122" fmla="*/ 322661 w 4469509"/>
              <a:gd name="connsiteY1122" fmla="*/ 3031811 h 4102018"/>
              <a:gd name="connsiteX1123" fmla="*/ 302313 w 4469509"/>
              <a:gd name="connsiteY1123" fmla="*/ 3011455 h 4102018"/>
              <a:gd name="connsiteX1124" fmla="*/ 302313 w 4469509"/>
              <a:gd name="connsiteY1124" fmla="*/ 3005638 h 4102018"/>
              <a:gd name="connsiteX1125" fmla="*/ 299406 w 4469509"/>
              <a:gd name="connsiteY1125" fmla="*/ 2991097 h 4102018"/>
              <a:gd name="connsiteX1126" fmla="*/ 282991 w 4469509"/>
              <a:gd name="connsiteY1126" fmla="*/ 2977412 h 4102018"/>
              <a:gd name="connsiteX1127" fmla="*/ 284872 w 4469509"/>
              <a:gd name="connsiteY1127" fmla="*/ 2973648 h 4102018"/>
              <a:gd name="connsiteX1128" fmla="*/ 281965 w 4469509"/>
              <a:gd name="connsiteY1128" fmla="*/ 2976556 h 4102018"/>
              <a:gd name="connsiteX1129" fmla="*/ 282991 w 4469509"/>
              <a:gd name="connsiteY1129" fmla="*/ 2977412 h 4102018"/>
              <a:gd name="connsiteX1130" fmla="*/ 279058 w 4469509"/>
              <a:gd name="connsiteY1130" fmla="*/ 2985281 h 4102018"/>
              <a:gd name="connsiteX1131" fmla="*/ 206387 w 4469509"/>
              <a:gd name="connsiteY1131" fmla="*/ 2825331 h 4102018"/>
              <a:gd name="connsiteX1132" fmla="*/ 218015 w 4469509"/>
              <a:gd name="connsiteY1132" fmla="*/ 2851505 h 4102018"/>
              <a:gd name="connsiteX1133" fmla="*/ 229641 w 4469509"/>
              <a:gd name="connsiteY1133" fmla="*/ 2868954 h 4102018"/>
              <a:gd name="connsiteX1134" fmla="*/ 191853 w 4469509"/>
              <a:gd name="connsiteY1134" fmla="*/ 2767168 h 4102018"/>
              <a:gd name="connsiteX1135" fmla="*/ 183132 w 4469509"/>
              <a:gd name="connsiteY1135" fmla="*/ 2761351 h 4102018"/>
              <a:gd name="connsiteX1136" fmla="*/ 177318 w 4469509"/>
              <a:gd name="connsiteY1136" fmla="*/ 2749719 h 4102018"/>
              <a:gd name="connsiteX1137" fmla="*/ 177318 w 4469509"/>
              <a:gd name="connsiteY1137" fmla="*/ 2738087 h 4102018"/>
              <a:gd name="connsiteX1138" fmla="*/ 168598 w 4469509"/>
              <a:gd name="connsiteY1138" fmla="*/ 2706097 h 4102018"/>
              <a:gd name="connsiteX1139" fmla="*/ 162784 w 4469509"/>
              <a:gd name="connsiteY1139" fmla="*/ 2659566 h 4102018"/>
              <a:gd name="connsiteX1140" fmla="*/ 145343 w 4469509"/>
              <a:gd name="connsiteY1140" fmla="*/ 2627576 h 4102018"/>
              <a:gd name="connsiteX1141" fmla="*/ 133715 w 4469509"/>
              <a:gd name="connsiteY1141" fmla="*/ 2589770 h 4102018"/>
              <a:gd name="connsiteX1142" fmla="*/ 130809 w 4469509"/>
              <a:gd name="connsiteY1142" fmla="*/ 2560688 h 4102018"/>
              <a:gd name="connsiteX1143" fmla="*/ 119181 w 4469509"/>
              <a:gd name="connsiteY1143" fmla="*/ 2519974 h 4102018"/>
              <a:gd name="connsiteX1144" fmla="*/ 113367 w 4469509"/>
              <a:gd name="connsiteY1144" fmla="*/ 2505433 h 4102018"/>
              <a:gd name="connsiteX1145" fmla="*/ 107554 w 4469509"/>
              <a:gd name="connsiteY1145" fmla="*/ 2432729 h 4102018"/>
              <a:gd name="connsiteX1146" fmla="*/ 95926 w 4469509"/>
              <a:gd name="connsiteY1146" fmla="*/ 2354208 h 4102018"/>
              <a:gd name="connsiteX1147" fmla="*/ 90112 w 4469509"/>
              <a:gd name="connsiteY1147" fmla="*/ 2266963 h 4102018"/>
              <a:gd name="connsiteX1148" fmla="*/ 90112 w 4469509"/>
              <a:gd name="connsiteY1148" fmla="*/ 2211707 h 4102018"/>
              <a:gd name="connsiteX1149" fmla="*/ 90112 w 4469509"/>
              <a:gd name="connsiteY1149" fmla="*/ 2170993 h 4102018"/>
              <a:gd name="connsiteX1150" fmla="*/ 90112 w 4469509"/>
              <a:gd name="connsiteY1150" fmla="*/ 2139003 h 4102018"/>
              <a:gd name="connsiteX1151" fmla="*/ 87206 w 4469509"/>
              <a:gd name="connsiteY1151" fmla="*/ 2104105 h 4102018"/>
              <a:gd name="connsiteX1152" fmla="*/ 90112 w 4469509"/>
              <a:gd name="connsiteY1152" fmla="*/ 2083748 h 4102018"/>
              <a:gd name="connsiteX1153" fmla="*/ 87206 w 4469509"/>
              <a:gd name="connsiteY1153" fmla="*/ 2083748 h 4102018"/>
              <a:gd name="connsiteX1154" fmla="*/ 81392 w 4469509"/>
              <a:gd name="connsiteY1154" fmla="*/ 2098289 h 4102018"/>
              <a:gd name="connsiteX1155" fmla="*/ 78485 w 4469509"/>
              <a:gd name="connsiteY1155" fmla="*/ 2095381 h 4102018"/>
              <a:gd name="connsiteX1156" fmla="*/ 93020 w 4469509"/>
              <a:gd name="connsiteY1156" fmla="*/ 2057574 h 4102018"/>
              <a:gd name="connsiteX1157" fmla="*/ 95926 w 4469509"/>
              <a:gd name="connsiteY1157" fmla="*/ 2072115 h 4102018"/>
              <a:gd name="connsiteX1158" fmla="*/ 101740 w 4469509"/>
              <a:gd name="connsiteY1158" fmla="*/ 2037218 h 4102018"/>
              <a:gd name="connsiteX1159" fmla="*/ 95926 w 4469509"/>
              <a:gd name="connsiteY1159" fmla="*/ 2040126 h 4102018"/>
              <a:gd name="connsiteX1160" fmla="*/ 93020 w 4469509"/>
              <a:gd name="connsiteY1160" fmla="*/ 2031401 h 4102018"/>
              <a:gd name="connsiteX1161" fmla="*/ 93020 w 4469509"/>
              <a:gd name="connsiteY1161" fmla="*/ 1984870 h 4102018"/>
              <a:gd name="connsiteX1162" fmla="*/ 84298 w 4469509"/>
              <a:gd name="connsiteY1162" fmla="*/ 1944156 h 4102018"/>
              <a:gd name="connsiteX1163" fmla="*/ 81392 w 4469509"/>
              <a:gd name="connsiteY1163" fmla="*/ 1949972 h 4102018"/>
              <a:gd name="connsiteX1164" fmla="*/ 84298 w 4469509"/>
              <a:gd name="connsiteY1164" fmla="*/ 1923799 h 4102018"/>
              <a:gd name="connsiteX1165" fmla="*/ 78485 w 4469509"/>
              <a:gd name="connsiteY1165" fmla="*/ 1888901 h 4102018"/>
              <a:gd name="connsiteX1166" fmla="*/ 81392 w 4469509"/>
              <a:gd name="connsiteY1166" fmla="*/ 1897625 h 4102018"/>
              <a:gd name="connsiteX1167" fmla="*/ 87206 w 4469509"/>
              <a:gd name="connsiteY1167" fmla="*/ 1894717 h 4102018"/>
              <a:gd name="connsiteX1168" fmla="*/ 104647 w 4469509"/>
              <a:gd name="connsiteY1168" fmla="*/ 1824921 h 4102018"/>
              <a:gd name="connsiteX1169" fmla="*/ 104647 w 4469509"/>
              <a:gd name="connsiteY1169" fmla="*/ 1827829 h 4102018"/>
              <a:gd name="connsiteX1170" fmla="*/ 90112 w 4469509"/>
              <a:gd name="connsiteY1170" fmla="*/ 1923799 h 4102018"/>
              <a:gd name="connsiteX1171" fmla="*/ 107554 w 4469509"/>
              <a:gd name="connsiteY1171" fmla="*/ 1859819 h 4102018"/>
              <a:gd name="connsiteX1172" fmla="*/ 127901 w 4469509"/>
              <a:gd name="connsiteY1172" fmla="*/ 1728951 h 4102018"/>
              <a:gd name="connsiteX1173" fmla="*/ 127901 w 4469509"/>
              <a:gd name="connsiteY1173" fmla="*/ 1717318 h 4102018"/>
              <a:gd name="connsiteX1174" fmla="*/ 110461 w 4469509"/>
              <a:gd name="connsiteY1174" fmla="*/ 1740584 h 4102018"/>
              <a:gd name="connsiteX1175" fmla="*/ 110461 w 4469509"/>
              <a:gd name="connsiteY1175" fmla="*/ 1714410 h 4102018"/>
              <a:gd name="connsiteX1176" fmla="*/ 122088 w 4469509"/>
              <a:gd name="connsiteY1176" fmla="*/ 1717318 h 4102018"/>
              <a:gd name="connsiteX1177" fmla="*/ 127901 w 4469509"/>
              <a:gd name="connsiteY1177" fmla="*/ 1702778 h 4102018"/>
              <a:gd name="connsiteX1178" fmla="*/ 122088 w 4469509"/>
              <a:gd name="connsiteY1178" fmla="*/ 1702778 h 4102018"/>
              <a:gd name="connsiteX1179" fmla="*/ 119181 w 4469509"/>
              <a:gd name="connsiteY1179" fmla="*/ 1694054 h 4102018"/>
              <a:gd name="connsiteX1180" fmla="*/ 127901 w 4469509"/>
              <a:gd name="connsiteY1180" fmla="*/ 1670788 h 4102018"/>
              <a:gd name="connsiteX1181" fmla="*/ 136623 w 4469509"/>
              <a:gd name="connsiteY1181" fmla="*/ 1609716 h 4102018"/>
              <a:gd name="connsiteX1182" fmla="*/ 127901 w 4469509"/>
              <a:gd name="connsiteY1182" fmla="*/ 1641706 h 4102018"/>
              <a:gd name="connsiteX1183" fmla="*/ 130809 w 4469509"/>
              <a:gd name="connsiteY1183" fmla="*/ 1630074 h 4102018"/>
              <a:gd name="connsiteX1184" fmla="*/ 133715 w 4469509"/>
              <a:gd name="connsiteY1184" fmla="*/ 1630074 h 4102018"/>
              <a:gd name="connsiteX1185" fmla="*/ 124995 w 4469509"/>
              <a:gd name="connsiteY1185" fmla="*/ 1662064 h 4102018"/>
              <a:gd name="connsiteX1186" fmla="*/ 122088 w 4469509"/>
              <a:gd name="connsiteY1186" fmla="*/ 1662064 h 4102018"/>
              <a:gd name="connsiteX1187" fmla="*/ 122088 w 4469509"/>
              <a:gd name="connsiteY1187" fmla="*/ 1650431 h 4102018"/>
              <a:gd name="connsiteX1188" fmla="*/ 113367 w 4469509"/>
              <a:gd name="connsiteY1188" fmla="*/ 1682420 h 4102018"/>
              <a:gd name="connsiteX1189" fmla="*/ 98833 w 4469509"/>
              <a:gd name="connsiteY1189" fmla="*/ 1728951 h 4102018"/>
              <a:gd name="connsiteX1190" fmla="*/ 98833 w 4469509"/>
              <a:gd name="connsiteY1190" fmla="*/ 1734768 h 4102018"/>
              <a:gd name="connsiteX1191" fmla="*/ 101740 w 4469509"/>
              <a:gd name="connsiteY1191" fmla="*/ 1760941 h 4102018"/>
              <a:gd name="connsiteX1192" fmla="*/ 101740 w 4469509"/>
              <a:gd name="connsiteY1192" fmla="*/ 1781298 h 4102018"/>
              <a:gd name="connsiteX1193" fmla="*/ 87206 w 4469509"/>
              <a:gd name="connsiteY1193" fmla="*/ 1830737 h 4102018"/>
              <a:gd name="connsiteX1194" fmla="*/ 95926 w 4469509"/>
              <a:gd name="connsiteY1194" fmla="*/ 1795839 h 4102018"/>
              <a:gd name="connsiteX1195" fmla="*/ 93020 w 4469509"/>
              <a:gd name="connsiteY1195" fmla="*/ 1792931 h 4102018"/>
              <a:gd name="connsiteX1196" fmla="*/ 75578 w 4469509"/>
              <a:gd name="connsiteY1196" fmla="*/ 1824921 h 4102018"/>
              <a:gd name="connsiteX1197" fmla="*/ 63951 w 4469509"/>
              <a:gd name="connsiteY1197" fmla="*/ 1877268 h 4102018"/>
              <a:gd name="connsiteX1198" fmla="*/ 49417 w 4469509"/>
              <a:gd name="connsiteY1198" fmla="*/ 1987778 h 4102018"/>
              <a:gd name="connsiteX1199" fmla="*/ 46510 w 4469509"/>
              <a:gd name="connsiteY1199" fmla="*/ 1990686 h 4102018"/>
              <a:gd name="connsiteX1200" fmla="*/ 46510 w 4469509"/>
              <a:gd name="connsiteY1200" fmla="*/ 1970330 h 4102018"/>
              <a:gd name="connsiteX1201" fmla="*/ 43603 w 4469509"/>
              <a:gd name="connsiteY1201" fmla="*/ 1949972 h 4102018"/>
              <a:gd name="connsiteX1202" fmla="*/ 37789 w 4469509"/>
              <a:gd name="connsiteY1202" fmla="*/ 1976146 h 4102018"/>
              <a:gd name="connsiteX1203" fmla="*/ 37789 w 4469509"/>
              <a:gd name="connsiteY1203" fmla="*/ 1999411 h 4102018"/>
              <a:gd name="connsiteX1204" fmla="*/ 23255 w 4469509"/>
              <a:gd name="connsiteY1204" fmla="*/ 2025584 h 4102018"/>
              <a:gd name="connsiteX1205" fmla="*/ 17441 w 4469509"/>
              <a:gd name="connsiteY1205" fmla="*/ 2008136 h 4102018"/>
              <a:gd name="connsiteX1206" fmla="*/ 17441 w 4469509"/>
              <a:gd name="connsiteY1206" fmla="*/ 1996503 h 4102018"/>
              <a:gd name="connsiteX1207" fmla="*/ 0 w 4469509"/>
              <a:gd name="connsiteY1207" fmla="*/ 1958697 h 4102018"/>
              <a:gd name="connsiteX1208" fmla="*/ 5814 w 4469509"/>
              <a:gd name="connsiteY1208" fmla="*/ 1941248 h 4102018"/>
              <a:gd name="connsiteX1209" fmla="*/ 34883 w 4469509"/>
              <a:gd name="connsiteY1209" fmla="*/ 1781298 h 4102018"/>
              <a:gd name="connsiteX1210" fmla="*/ 66858 w 4469509"/>
              <a:gd name="connsiteY1210" fmla="*/ 1676604 h 4102018"/>
              <a:gd name="connsiteX1211" fmla="*/ 84298 w 4469509"/>
              <a:gd name="connsiteY1211" fmla="*/ 1621349 h 4102018"/>
              <a:gd name="connsiteX1212" fmla="*/ 72672 w 4469509"/>
              <a:gd name="connsiteY1212" fmla="*/ 1630074 h 4102018"/>
              <a:gd name="connsiteX1213" fmla="*/ 101740 w 4469509"/>
              <a:gd name="connsiteY1213" fmla="*/ 1554461 h 4102018"/>
              <a:gd name="connsiteX1214" fmla="*/ 107554 w 4469509"/>
              <a:gd name="connsiteY1214" fmla="*/ 1566093 h 4102018"/>
              <a:gd name="connsiteX1215" fmla="*/ 113367 w 4469509"/>
              <a:gd name="connsiteY1215" fmla="*/ 1554461 h 4102018"/>
              <a:gd name="connsiteX1216" fmla="*/ 127901 w 4469509"/>
              <a:gd name="connsiteY1216" fmla="*/ 1534104 h 4102018"/>
              <a:gd name="connsiteX1217" fmla="*/ 136623 w 4469509"/>
              <a:gd name="connsiteY1217" fmla="*/ 1507931 h 4102018"/>
              <a:gd name="connsiteX1218" fmla="*/ 136623 w 4469509"/>
              <a:gd name="connsiteY1218" fmla="*/ 1493389 h 4102018"/>
              <a:gd name="connsiteX1219" fmla="*/ 136623 w 4469509"/>
              <a:gd name="connsiteY1219" fmla="*/ 1487573 h 4102018"/>
              <a:gd name="connsiteX1220" fmla="*/ 165691 w 4469509"/>
              <a:gd name="connsiteY1220" fmla="*/ 1438134 h 4102018"/>
              <a:gd name="connsiteX1221" fmla="*/ 168598 w 4469509"/>
              <a:gd name="connsiteY1221" fmla="*/ 1438134 h 4102018"/>
              <a:gd name="connsiteX1222" fmla="*/ 127901 w 4469509"/>
              <a:gd name="connsiteY1222" fmla="*/ 1571910 h 4102018"/>
              <a:gd name="connsiteX1223" fmla="*/ 133715 w 4469509"/>
              <a:gd name="connsiteY1223" fmla="*/ 1571910 h 4102018"/>
              <a:gd name="connsiteX1224" fmla="*/ 139529 w 4469509"/>
              <a:gd name="connsiteY1224" fmla="*/ 1551553 h 4102018"/>
              <a:gd name="connsiteX1225" fmla="*/ 151157 w 4469509"/>
              <a:gd name="connsiteY1225" fmla="*/ 1510839 h 4102018"/>
              <a:gd name="connsiteX1226" fmla="*/ 156970 w 4469509"/>
              <a:gd name="connsiteY1226" fmla="*/ 1507931 h 4102018"/>
              <a:gd name="connsiteX1227" fmla="*/ 165691 w 4469509"/>
              <a:gd name="connsiteY1227" fmla="*/ 1493389 h 4102018"/>
              <a:gd name="connsiteX1228" fmla="*/ 168598 w 4469509"/>
              <a:gd name="connsiteY1228" fmla="*/ 1470124 h 4102018"/>
              <a:gd name="connsiteX1229" fmla="*/ 183132 w 4469509"/>
              <a:gd name="connsiteY1229" fmla="*/ 1417777 h 4102018"/>
              <a:gd name="connsiteX1230" fmla="*/ 183132 w 4469509"/>
              <a:gd name="connsiteY1230" fmla="*/ 1411960 h 4102018"/>
              <a:gd name="connsiteX1231" fmla="*/ 183132 w 4469509"/>
              <a:gd name="connsiteY1231" fmla="*/ 1379971 h 4102018"/>
              <a:gd name="connsiteX1232" fmla="*/ 188946 w 4469509"/>
              <a:gd name="connsiteY1232" fmla="*/ 1374154 h 4102018"/>
              <a:gd name="connsiteX1233" fmla="*/ 186039 w 4469509"/>
              <a:gd name="connsiteY1233" fmla="*/ 1371246 h 4102018"/>
              <a:gd name="connsiteX1234" fmla="*/ 174412 w 4469509"/>
              <a:gd name="connsiteY1234" fmla="*/ 1377062 h 4102018"/>
              <a:gd name="connsiteX1235" fmla="*/ 197666 w 4469509"/>
              <a:gd name="connsiteY1235" fmla="*/ 1257827 h 4102018"/>
              <a:gd name="connsiteX1236" fmla="*/ 188946 w 4469509"/>
              <a:gd name="connsiteY1236" fmla="*/ 1269461 h 4102018"/>
              <a:gd name="connsiteX1237" fmla="*/ 194759 w 4469509"/>
              <a:gd name="connsiteY1237" fmla="*/ 1252011 h 4102018"/>
              <a:gd name="connsiteX1238" fmla="*/ 220921 w 4469509"/>
              <a:gd name="connsiteY1238" fmla="*/ 1188032 h 4102018"/>
              <a:gd name="connsiteX1239" fmla="*/ 241269 w 4469509"/>
              <a:gd name="connsiteY1239" fmla="*/ 1126960 h 4102018"/>
              <a:gd name="connsiteX1240" fmla="*/ 255804 w 4469509"/>
              <a:gd name="connsiteY1240" fmla="*/ 1092062 h 4102018"/>
              <a:gd name="connsiteX1241" fmla="*/ 264524 w 4469509"/>
              <a:gd name="connsiteY1241" fmla="*/ 1071705 h 4102018"/>
              <a:gd name="connsiteX1242" fmla="*/ 276151 w 4469509"/>
              <a:gd name="connsiteY1242" fmla="*/ 1039715 h 4102018"/>
              <a:gd name="connsiteX1243" fmla="*/ 345916 w 4469509"/>
              <a:gd name="connsiteY1243" fmla="*/ 929205 h 4102018"/>
              <a:gd name="connsiteX1244" fmla="*/ 383705 w 4469509"/>
              <a:gd name="connsiteY1244" fmla="*/ 871041 h 4102018"/>
              <a:gd name="connsiteX1245" fmla="*/ 479631 w 4469509"/>
              <a:gd name="connsiteY1245" fmla="*/ 760530 h 4102018"/>
              <a:gd name="connsiteX1246" fmla="*/ 502886 w 4469509"/>
              <a:gd name="connsiteY1246" fmla="*/ 743082 h 4102018"/>
              <a:gd name="connsiteX1247" fmla="*/ 552302 w 4469509"/>
              <a:gd name="connsiteY1247" fmla="*/ 696551 h 4102018"/>
              <a:gd name="connsiteX1248" fmla="*/ 578464 w 4469509"/>
              <a:gd name="connsiteY1248" fmla="*/ 670377 h 4102018"/>
              <a:gd name="connsiteX1249" fmla="*/ 654043 w 4469509"/>
              <a:gd name="connsiteY1249" fmla="*/ 612214 h 4102018"/>
              <a:gd name="connsiteX1250" fmla="*/ 735434 w 4469509"/>
              <a:gd name="connsiteY1250" fmla="*/ 551142 h 4102018"/>
              <a:gd name="connsiteX1251" fmla="*/ 738341 w 4469509"/>
              <a:gd name="connsiteY1251" fmla="*/ 548234 h 4102018"/>
              <a:gd name="connsiteX1252" fmla="*/ 758689 w 4469509"/>
              <a:gd name="connsiteY1252" fmla="*/ 533693 h 4102018"/>
              <a:gd name="connsiteX1253" fmla="*/ 866243 w 4469509"/>
              <a:gd name="connsiteY1253" fmla="*/ 466806 h 4102018"/>
              <a:gd name="connsiteX1254" fmla="*/ 874963 w 4469509"/>
              <a:gd name="connsiteY1254" fmla="*/ 460989 h 4102018"/>
              <a:gd name="connsiteX1255" fmla="*/ 936007 w 4469509"/>
              <a:gd name="connsiteY1255" fmla="*/ 437724 h 4102018"/>
              <a:gd name="connsiteX1256" fmla="*/ 938914 w 4469509"/>
              <a:gd name="connsiteY1256" fmla="*/ 437724 h 4102018"/>
              <a:gd name="connsiteX1257" fmla="*/ 944728 w 4469509"/>
              <a:gd name="connsiteY1257" fmla="*/ 449356 h 4102018"/>
              <a:gd name="connsiteX1258" fmla="*/ 1061002 w 4469509"/>
              <a:gd name="connsiteY1258" fmla="*/ 379560 h 4102018"/>
              <a:gd name="connsiteX1259" fmla="*/ 1061002 w 4469509"/>
              <a:gd name="connsiteY1259" fmla="*/ 385377 h 4102018"/>
              <a:gd name="connsiteX1260" fmla="*/ 802292 w 4469509"/>
              <a:gd name="connsiteY1260" fmla="*/ 574408 h 4102018"/>
              <a:gd name="connsiteX1261" fmla="*/ 819734 w 4469509"/>
              <a:gd name="connsiteY1261" fmla="*/ 559867 h 4102018"/>
              <a:gd name="connsiteX1262" fmla="*/ 866243 w 4469509"/>
              <a:gd name="connsiteY1262" fmla="*/ 527877 h 4102018"/>
              <a:gd name="connsiteX1263" fmla="*/ 909846 w 4469509"/>
              <a:gd name="connsiteY1263" fmla="*/ 507520 h 4102018"/>
              <a:gd name="connsiteX1264" fmla="*/ 906938 w 4469509"/>
              <a:gd name="connsiteY1264" fmla="*/ 501704 h 4102018"/>
              <a:gd name="connsiteX1265" fmla="*/ 877870 w 4469509"/>
              <a:gd name="connsiteY1265" fmla="*/ 516244 h 4102018"/>
              <a:gd name="connsiteX1266" fmla="*/ 959263 w 4469509"/>
              <a:gd name="connsiteY1266" fmla="*/ 460989 h 4102018"/>
              <a:gd name="connsiteX1267" fmla="*/ 959263 w 4469509"/>
              <a:gd name="connsiteY1267" fmla="*/ 463898 h 4102018"/>
              <a:gd name="connsiteX1268" fmla="*/ 941821 w 4469509"/>
              <a:gd name="connsiteY1268" fmla="*/ 478438 h 4102018"/>
              <a:gd name="connsiteX1269" fmla="*/ 1034841 w 4469509"/>
              <a:gd name="connsiteY1269" fmla="*/ 440632 h 4102018"/>
              <a:gd name="connsiteX1270" fmla="*/ 991238 w 4469509"/>
              <a:gd name="connsiteY1270" fmla="*/ 463898 h 4102018"/>
              <a:gd name="connsiteX1271" fmla="*/ 802292 w 4469509"/>
              <a:gd name="connsiteY1271" fmla="*/ 583132 h 4102018"/>
              <a:gd name="connsiteX1272" fmla="*/ 784851 w 4469509"/>
              <a:gd name="connsiteY1272" fmla="*/ 588949 h 4102018"/>
              <a:gd name="connsiteX1273" fmla="*/ 779037 w 4469509"/>
              <a:gd name="connsiteY1273" fmla="*/ 591857 h 4102018"/>
              <a:gd name="connsiteX1274" fmla="*/ 770317 w 4469509"/>
              <a:gd name="connsiteY1274" fmla="*/ 609306 h 4102018"/>
              <a:gd name="connsiteX1275" fmla="*/ 767410 w 4469509"/>
              <a:gd name="connsiteY1275" fmla="*/ 600581 h 4102018"/>
              <a:gd name="connsiteX1276" fmla="*/ 761596 w 4469509"/>
              <a:gd name="connsiteY1276" fmla="*/ 606397 h 4102018"/>
              <a:gd name="connsiteX1277" fmla="*/ 642415 w 4469509"/>
              <a:gd name="connsiteY1277" fmla="*/ 714000 h 4102018"/>
              <a:gd name="connsiteX1278" fmla="*/ 468004 w 4469509"/>
              <a:gd name="connsiteY1278" fmla="*/ 917572 h 4102018"/>
              <a:gd name="connsiteX1279" fmla="*/ 465097 w 4469509"/>
              <a:gd name="connsiteY1279" fmla="*/ 926297 h 4102018"/>
              <a:gd name="connsiteX1280" fmla="*/ 485445 w 4469509"/>
              <a:gd name="connsiteY1280" fmla="*/ 914663 h 4102018"/>
              <a:gd name="connsiteX1281" fmla="*/ 485445 w 4469509"/>
              <a:gd name="connsiteY1281" fmla="*/ 917572 h 4102018"/>
              <a:gd name="connsiteX1282" fmla="*/ 421494 w 4469509"/>
              <a:gd name="connsiteY1282" fmla="*/ 1004817 h 4102018"/>
              <a:gd name="connsiteX1283" fmla="*/ 424401 w 4469509"/>
              <a:gd name="connsiteY1283" fmla="*/ 1007725 h 4102018"/>
              <a:gd name="connsiteX1284" fmla="*/ 444749 w 4469509"/>
              <a:gd name="connsiteY1284" fmla="*/ 981551 h 4102018"/>
              <a:gd name="connsiteX1285" fmla="*/ 555210 w 4469509"/>
              <a:gd name="connsiteY1285" fmla="*/ 856500 h 4102018"/>
              <a:gd name="connsiteX1286" fmla="*/ 590091 w 4469509"/>
              <a:gd name="connsiteY1286" fmla="*/ 821602 h 4102018"/>
              <a:gd name="connsiteX1287" fmla="*/ 665670 w 4469509"/>
              <a:gd name="connsiteY1287" fmla="*/ 754714 h 4102018"/>
              <a:gd name="connsiteX1288" fmla="*/ 776131 w 4469509"/>
              <a:gd name="connsiteY1288" fmla="*/ 670377 h 4102018"/>
              <a:gd name="connsiteX1289" fmla="*/ 796478 w 4469509"/>
              <a:gd name="connsiteY1289" fmla="*/ 652929 h 4102018"/>
              <a:gd name="connsiteX1290" fmla="*/ 811012 w 4469509"/>
              <a:gd name="connsiteY1290" fmla="*/ 647111 h 4102018"/>
              <a:gd name="connsiteX1291" fmla="*/ 880777 w 4469509"/>
              <a:gd name="connsiteY1291" fmla="*/ 597673 h 4102018"/>
              <a:gd name="connsiteX1292" fmla="*/ 886591 w 4469509"/>
              <a:gd name="connsiteY1292" fmla="*/ 594765 h 4102018"/>
              <a:gd name="connsiteX1293" fmla="*/ 889498 w 4469509"/>
              <a:gd name="connsiteY1293" fmla="*/ 597673 h 4102018"/>
              <a:gd name="connsiteX1294" fmla="*/ 866243 w 4469509"/>
              <a:gd name="connsiteY1294" fmla="*/ 615122 h 4102018"/>
              <a:gd name="connsiteX1295" fmla="*/ 866243 w 4469509"/>
              <a:gd name="connsiteY1295" fmla="*/ 618031 h 4102018"/>
              <a:gd name="connsiteX1296" fmla="*/ 883684 w 4469509"/>
              <a:gd name="connsiteY1296" fmla="*/ 609306 h 4102018"/>
              <a:gd name="connsiteX1297" fmla="*/ 886591 w 4469509"/>
              <a:gd name="connsiteY1297" fmla="*/ 609306 h 4102018"/>
              <a:gd name="connsiteX1298" fmla="*/ 874963 w 4469509"/>
              <a:gd name="connsiteY1298" fmla="*/ 620939 h 4102018"/>
              <a:gd name="connsiteX1299" fmla="*/ 877870 w 4469509"/>
              <a:gd name="connsiteY1299" fmla="*/ 623847 h 4102018"/>
              <a:gd name="connsiteX1300" fmla="*/ 886591 w 4469509"/>
              <a:gd name="connsiteY1300" fmla="*/ 615122 h 4102018"/>
              <a:gd name="connsiteX1301" fmla="*/ 927287 w 4469509"/>
              <a:gd name="connsiteY1301" fmla="*/ 588949 h 4102018"/>
              <a:gd name="connsiteX1302" fmla="*/ 921474 w 4469509"/>
              <a:gd name="connsiteY1302" fmla="*/ 597673 h 4102018"/>
              <a:gd name="connsiteX1303" fmla="*/ 930194 w 4469509"/>
              <a:gd name="connsiteY1303" fmla="*/ 594765 h 4102018"/>
              <a:gd name="connsiteX1304" fmla="*/ 1046468 w 4469509"/>
              <a:gd name="connsiteY1304" fmla="*/ 484254 h 4102018"/>
              <a:gd name="connsiteX1305" fmla="*/ 1247041 w 4469509"/>
              <a:gd name="connsiteY1305" fmla="*/ 324305 h 4102018"/>
              <a:gd name="connsiteX1306" fmla="*/ 1404011 w 4469509"/>
              <a:gd name="connsiteY1306" fmla="*/ 228335 h 4102018"/>
              <a:gd name="connsiteX1307" fmla="*/ 1505751 w 4469509"/>
              <a:gd name="connsiteY1307" fmla="*/ 173080 h 4102018"/>
              <a:gd name="connsiteX1308" fmla="*/ 1636560 w 4469509"/>
              <a:gd name="connsiteY1308" fmla="*/ 117825 h 4102018"/>
              <a:gd name="connsiteX1309" fmla="*/ 1720858 w 4469509"/>
              <a:gd name="connsiteY1309" fmla="*/ 94559 h 4102018"/>
              <a:gd name="connsiteX1310" fmla="*/ 1127860 w 4469509"/>
              <a:gd name="connsiteY1310" fmla="*/ 455173 h 4102018"/>
              <a:gd name="connsiteX1311" fmla="*/ 1145301 w 4469509"/>
              <a:gd name="connsiteY1311" fmla="*/ 449356 h 4102018"/>
              <a:gd name="connsiteX1312" fmla="*/ 1200531 w 4469509"/>
              <a:gd name="connsiteY1312" fmla="*/ 405734 h 4102018"/>
              <a:gd name="connsiteX1313" fmla="*/ 1203438 w 4469509"/>
              <a:gd name="connsiteY1313" fmla="*/ 402826 h 4102018"/>
              <a:gd name="connsiteX1314" fmla="*/ 1217973 w 4469509"/>
              <a:gd name="connsiteY1314" fmla="*/ 388285 h 4102018"/>
              <a:gd name="connsiteX1315" fmla="*/ 1255762 w 4469509"/>
              <a:gd name="connsiteY1315" fmla="*/ 365019 h 4102018"/>
              <a:gd name="connsiteX1316" fmla="*/ 1334247 w 4469509"/>
              <a:gd name="connsiteY1316" fmla="*/ 312673 h 4102018"/>
              <a:gd name="connsiteX1317" fmla="*/ 1514472 w 4469509"/>
              <a:gd name="connsiteY1317" fmla="*/ 216702 h 4102018"/>
              <a:gd name="connsiteX1318" fmla="*/ 1613305 w 4469509"/>
              <a:gd name="connsiteY1318" fmla="*/ 173080 h 4102018"/>
              <a:gd name="connsiteX1319" fmla="*/ 1683069 w 4469509"/>
              <a:gd name="connsiteY1319" fmla="*/ 149815 h 4102018"/>
              <a:gd name="connsiteX1320" fmla="*/ 1755741 w 4469509"/>
              <a:gd name="connsiteY1320" fmla="*/ 123641 h 4102018"/>
              <a:gd name="connsiteX1321" fmla="*/ 1799343 w 4469509"/>
              <a:gd name="connsiteY1321" fmla="*/ 103284 h 4102018"/>
              <a:gd name="connsiteX1322" fmla="*/ 1889456 w 4469509"/>
              <a:gd name="connsiteY1322" fmla="*/ 77111 h 4102018"/>
              <a:gd name="connsiteX1323" fmla="*/ 1953407 w 4469509"/>
              <a:gd name="connsiteY1323" fmla="*/ 65477 h 4102018"/>
              <a:gd name="connsiteX1324" fmla="*/ 2014451 w 4469509"/>
              <a:gd name="connsiteY1324" fmla="*/ 50937 h 4102018"/>
              <a:gd name="connsiteX1325" fmla="*/ 2273161 w 4469509"/>
              <a:gd name="connsiteY1325" fmla="*/ 10223 h 4102018"/>
              <a:gd name="connsiteX1326" fmla="*/ 2401062 w 4469509"/>
              <a:gd name="connsiteY1326" fmla="*/ 7314 h 4102018"/>
              <a:gd name="connsiteX1327" fmla="*/ 2418504 w 4469509"/>
              <a:gd name="connsiteY1327" fmla="*/ 7314 h 4102018"/>
              <a:gd name="connsiteX1328" fmla="*/ 2433038 w 4469509"/>
              <a:gd name="connsiteY1328" fmla="*/ 407 h 41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</a:cxnLst>
            <a:rect l="l" t="t" r="r" b="b"/>
            <a:pathLst>
              <a:path w="4469509" h="4102018">
                <a:moveTo>
                  <a:pt x="329673" y="3078853"/>
                </a:moveTo>
                <a:lnTo>
                  <a:pt x="331382" y="3081251"/>
                </a:lnTo>
                <a:cubicBezTo>
                  <a:pt x="328475" y="3081251"/>
                  <a:pt x="328475" y="3081251"/>
                  <a:pt x="328475" y="3081251"/>
                </a:cubicBezTo>
                <a:close/>
                <a:moveTo>
                  <a:pt x="3671608" y="1495483"/>
                </a:moveTo>
                <a:lnTo>
                  <a:pt x="3671925" y="1499131"/>
                </a:lnTo>
                <a:lnTo>
                  <a:pt x="3671608" y="1498391"/>
                </a:lnTo>
                <a:cubicBezTo>
                  <a:pt x="3671608" y="1498391"/>
                  <a:pt x="3671608" y="1495483"/>
                  <a:pt x="3671608" y="1495483"/>
                </a:cubicBezTo>
                <a:close/>
                <a:moveTo>
                  <a:pt x="3975642" y="870002"/>
                </a:moveTo>
                <a:lnTo>
                  <a:pt x="3979685" y="873037"/>
                </a:lnTo>
                <a:cubicBezTo>
                  <a:pt x="3979685" y="873037"/>
                  <a:pt x="3979685" y="873037"/>
                  <a:pt x="3976779" y="873037"/>
                </a:cubicBezTo>
                <a:close/>
                <a:moveTo>
                  <a:pt x="2886883" y="148790"/>
                </a:moveTo>
                <a:cubicBezTo>
                  <a:pt x="2883977" y="148790"/>
                  <a:pt x="2881071" y="151699"/>
                  <a:pt x="2878164" y="151699"/>
                </a:cubicBezTo>
                <a:cubicBezTo>
                  <a:pt x="2878164" y="151699"/>
                  <a:pt x="2878164" y="154608"/>
                  <a:pt x="2878164" y="154608"/>
                </a:cubicBezTo>
                <a:cubicBezTo>
                  <a:pt x="2886883" y="157516"/>
                  <a:pt x="2895603" y="160425"/>
                  <a:pt x="2904322" y="163334"/>
                </a:cubicBezTo>
                <a:cubicBezTo>
                  <a:pt x="2898509" y="166242"/>
                  <a:pt x="2895603" y="166242"/>
                  <a:pt x="2892696" y="166242"/>
                </a:cubicBezTo>
                <a:cubicBezTo>
                  <a:pt x="2875258" y="163334"/>
                  <a:pt x="2860726" y="151699"/>
                  <a:pt x="2843287" y="166242"/>
                </a:cubicBezTo>
                <a:cubicBezTo>
                  <a:pt x="2843287" y="166242"/>
                  <a:pt x="2837475" y="163334"/>
                  <a:pt x="2831662" y="163334"/>
                </a:cubicBezTo>
                <a:cubicBezTo>
                  <a:pt x="2828755" y="163334"/>
                  <a:pt x="2825850" y="163334"/>
                  <a:pt x="2822943" y="163334"/>
                </a:cubicBezTo>
                <a:cubicBezTo>
                  <a:pt x="2846194" y="174968"/>
                  <a:pt x="2872351" y="174968"/>
                  <a:pt x="2895603" y="174968"/>
                </a:cubicBezTo>
                <a:cubicBezTo>
                  <a:pt x="2892696" y="174968"/>
                  <a:pt x="2886883" y="177876"/>
                  <a:pt x="2878164" y="180785"/>
                </a:cubicBezTo>
                <a:cubicBezTo>
                  <a:pt x="2895603" y="183693"/>
                  <a:pt x="2907228" y="186602"/>
                  <a:pt x="2918854" y="189511"/>
                </a:cubicBezTo>
                <a:cubicBezTo>
                  <a:pt x="2936292" y="195328"/>
                  <a:pt x="2956637" y="204054"/>
                  <a:pt x="2974075" y="209871"/>
                </a:cubicBezTo>
                <a:cubicBezTo>
                  <a:pt x="2979888" y="212780"/>
                  <a:pt x="2988607" y="209871"/>
                  <a:pt x="2994419" y="209871"/>
                </a:cubicBezTo>
                <a:cubicBezTo>
                  <a:pt x="3020578" y="224414"/>
                  <a:pt x="3052547" y="227323"/>
                  <a:pt x="3078705" y="244775"/>
                </a:cubicBezTo>
                <a:cubicBezTo>
                  <a:pt x="3090331" y="253501"/>
                  <a:pt x="3107769" y="253501"/>
                  <a:pt x="3119395" y="262227"/>
                </a:cubicBezTo>
                <a:cubicBezTo>
                  <a:pt x="3128114" y="268044"/>
                  <a:pt x="3133927" y="268044"/>
                  <a:pt x="3139739" y="265135"/>
                </a:cubicBezTo>
                <a:cubicBezTo>
                  <a:pt x="3151364" y="256409"/>
                  <a:pt x="3154271" y="265135"/>
                  <a:pt x="3160084" y="270952"/>
                </a:cubicBezTo>
                <a:cubicBezTo>
                  <a:pt x="3160084" y="270952"/>
                  <a:pt x="3160084" y="273861"/>
                  <a:pt x="3162991" y="273861"/>
                </a:cubicBezTo>
                <a:cubicBezTo>
                  <a:pt x="3186242" y="285495"/>
                  <a:pt x="3209492" y="297130"/>
                  <a:pt x="3229837" y="305856"/>
                </a:cubicBezTo>
                <a:cubicBezTo>
                  <a:pt x="3241463" y="311673"/>
                  <a:pt x="3253088" y="314582"/>
                  <a:pt x="3264714" y="320399"/>
                </a:cubicBezTo>
                <a:cubicBezTo>
                  <a:pt x="3290871" y="332033"/>
                  <a:pt x="3317029" y="343668"/>
                  <a:pt x="3343187" y="358211"/>
                </a:cubicBezTo>
                <a:cubicBezTo>
                  <a:pt x="3363531" y="366937"/>
                  <a:pt x="3386783" y="372754"/>
                  <a:pt x="3404220" y="390206"/>
                </a:cubicBezTo>
                <a:cubicBezTo>
                  <a:pt x="3410033" y="398932"/>
                  <a:pt x="3418752" y="401840"/>
                  <a:pt x="3427472" y="407658"/>
                </a:cubicBezTo>
                <a:cubicBezTo>
                  <a:pt x="3433284" y="410566"/>
                  <a:pt x="3442004" y="410566"/>
                  <a:pt x="3450723" y="413475"/>
                </a:cubicBezTo>
                <a:cubicBezTo>
                  <a:pt x="3447816" y="419292"/>
                  <a:pt x="3447816" y="419292"/>
                  <a:pt x="3444910" y="422201"/>
                </a:cubicBezTo>
                <a:cubicBezTo>
                  <a:pt x="3462348" y="433835"/>
                  <a:pt x="3476880" y="442561"/>
                  <a:pt x="3494319" y="454195"/>
                </a:cubicBezTo>
                <a:cubicBezTo>
                  <a:pt x="3511757" y="465830"/>
                  <a:pt x="3526289" y="477464"/>
                  <a:pt x="3543727" y="492007"/>
                </a:cubicBezTo>
                <a:cubicBezTo>
                  <a:pt x="3572791" y="515277"/>
                  <a:pt x="3601855" y="535637"/>
                  <a:pt x="3633825" y="561815"/>
                </a:cubicBezTo>
                <a:cubicBezTo>
                  <a:pt x="3639638" y="567632"/>
                  <a:pt x="3645451" y="573449"/>
                  <a:pt x="3654170" y="579266"/>
                </a:cubicBezTo>
                <a:cubicBezTo>
                  <a:pt x="3662889" y="590900"/>
                  <a:pt x="3674515" y="596718"/>
                  <a:pt x="3686140" y="608352"/>
                </a:cubicBezTo>
                <a:cubicBezTo>
                  <a:pt x="3703579" y="625805"/>
                  <a:pt x="3723924" y="643256"/>
                  <a:pt x="3741361" y="663616"/>
                </a:cubicBezTo>
                <a:cubicBezTo>
                  <a:pt x="3741361" y="663616"/>
                  <a:pt x="3741361" y="663616"/>
                  <a:pt x="3744268" y="663616"/>
                </a:cubicBezTo>
                <a:cubicBezTo>
                  <a:pt x="3764613" y="675251"/>
                  <a:pt x="3776238" y="695611"/>
                  <a:pt x="3790770" y="713063"/>
                </a:cubicBezTo>
                <a:cubicBezTo>
                  <a:pt x="3796583" y="715972"/>
                  <a:pt x="3805302" y="721789"/>
                  <a:pt x="3805302" y="730515"/>
                </a:cubicBezTo>
                <a:cubicBezTo>
                  <a:pt x="3808209" y="750875"/>
                  <a:pt x="3828553" y="759601"/>
                  <a:pt x="3840179" y="779962"/>
                </a:cubicBezTo>
                <a:cubicBezTo>
                  <a:pt x="3840179" y="771236"/>
                  <a:pt x="3840179" y="768327"/>
                  <a:pt x="3840179" y="762509"/>
                </a:cubicBezTo>
                <a:cubicBezTo>
                  <a:pt x="3845992" y="771236"/>
                  <a:pt x="3851804" y="777053"/>
                  <a:pt x="3857617" y="779962"/>
                </a:cubicBezTo>
                <a:cubicBezTo>
                  <a:pt x="3857617" y="774144"/>
                  <a:pt x="3854711" y="771236"/>
                  <a:pt x="3851804" y="765418"/>
                </a:cubicBezTo>
                <a:cubicBezTo>
                  <a:pt x="3862703" y="774144"/>
                  <a:pt x="3865428" y="776325"/>
                  <a:pt x="3864883" y="787914"/>
                </a:cubicBezTo>
                <a:lnTo>
                  <a:pt x="3863619" y="801234"/>
                </a:lnTo>
                <a:lnTo>
                  <a:pt x="3854711" y="788687"/>
                </a:lnTo>
                <a:cubicBezTo>
                  <a:pt x="3857617" y="794504"/>
                  <a:pt x="3860524" y="797413"/>
                  <a:pt x="3863430" y="803230"/>
                </a:cubicBezTo>
                <a:lnTo>
                  <a:pt x="3863619" y="801234"/>
                </a:lnTo>
                <a:lnTo>
                  <a:pt x="3933184" y="899214"/>
                </a:lnTo>
                <a:cubicBezTo>
                  <a:pt x="3933184" y="902123"/>
                  <a:pt x="3933184" y="902123"/>
                  <a:pt x="3930277" y="902123"/>
                </a:cubicBezTo>
                <a:cubicBezTo>
                  <a:pt x="3927370" y="899214"/>
                  <a:pt x="3921558" y="893397"/>
                  <a:pt x="3915745" y="890489"/>
                </a:cubicBezTo>
                <a:cubicBezTo>
                  <a:pt x="3901213" y="867220"/>
                  <a:pt x="3883775" y="846859"/>
                  <a:pt x="3869243" y="826499"/>
                </a:cubicBezTo>
                <a:cubicBezTo>
                  <a:pt x="3863430" y="817773"/>
                  <a:pt x="3854711" y="811956"/>
                  <a:pt x="3848898" y="806139"/>
                </a:cubicBezTo>
                <a:cubicBezTo>
                  <a:pt x="3837272" y="788687"/>
                  <a:pt x="3828553" y="774144"/>
                  <a:pt x="3814021" y="759601"/>
                </a:cubicBezTo>
                <a:cubicBezTo>
                  <a:pt x="3790770" y="736332"/>
                  <a:pt x="3767519" y="713063"/>
                  <a:pt x="3744268" y="689793"/>
                </a:cubicBezTo>
                <a:cubicBezTo>
                  <a:pt x="3712297" y="657799"/>
                  <a:pt x="3677421" y="622896"/>
                  <a:pt x="3645451" y="590900"/>
                </a:cubicBezTo>
                <a:cubicBezTo>
                  <a:pt x="3642544" y="587992"/>
                  <a:pt x="3636732" y="587992"/>
                  <a:pt x="3633825" y="585083"/>
                </a:cubicBezTo>
                <a:cubicBezTo>
                  <a:pt x="3630919" y="585083"/>
                  <a:pt x="3630919" y="585083"/>
                  <a:pt x="3630919" y="587992"/>
                </a:cubicBezTo>
                <a:cubicBezTo>
                  <a:pt x="3633825" y="590900"/>
                  <a:pt x="3636732" y="596718"/>
                  <a:pt x="3639638" y="599626"/>
                </a:cubicBezTo>
                <a:cubicBezTo>
                  <a:pt x="3665796" y="622896"/>
                  <a:pt x="3691953" y="646164"/>
                  <a:pt x="3718111" y="672342"/>
                </a:cubicBezTo>
                <a:cubicBezTo>
                  <a:pt x="3735549" y="686885"/>
                  <a:pt x="3747174" y="704337"/>
                  <a:pt x="3764613" y="721789"/>
                </a:cubicBezTo>
                <a:cubicBezTo>
                  <a:pt x="3750081" y="710154"/>
                  <a:pt x="3735549" y="698520"/>
                  <a:pt x="3723924" y="686885"/>
                </a:cubicBezTo>
                <a:cubicBezTo>
                  <a:pt x="3721017" y="686885"/>
                  <a:pt x="3721017" y="686885"/>
                  <a:pt x="3721017" y="689793"/>
                </a:cubicBezTo>
                <a:cubicBezTo>
                  <a:pt x="3729736" y="701428"/>
                  <a:pt x="3741361" y="713063"/>
                  <a:pt x="3750081" y="724698"/>
                </a:cubicBezTo>
                <a:cubicBezTo>
                  <a:pt x="3747174" y="724698"/>
                  <a:pt x="3744268" y="727606"/>
                  <a:pt x="3744268" y="727606"/>
                </a:cubicBezTo>
                <a:cubicBezTo>
                  <a:pt x="3741361" y="724698"/>
                  <a:pt x="3738456" y="724698"/>
                  <a:pt x="3738456" y="721789"/>
                </a:cubicBezTo>
                <a:cubicBezTo>
                  <a:pt x="3718111" y="698520"/>
                  <a:pt x="3700672" y="678160"/>
                  <a:pt x="3680328" y="654890"/>
                </a:cubicBezTo>
                <a:cubicBezTo>
                  <a:pt x="3674515" y="646164"/>
                  <a:pt x="3662889" y="640347"/>
                  <a:pt x="3654170" y="634530"/>
                </a:cubicBezTo>
                <a:cubicBezTo>
                  <a:pt x="3648357" y="628713"/>
                  <a:pt x="3642544" y="625805"/>
                  <a:pt x="3639638" y="619987"/>
                </a:cubicBezTo>
                <a:cubicBezTo>
                  <a:pt x="3636732" y="622896"/>
                  <a:pt x="3636732" y="622896"/>
                  <a:pt x="3636732" y="625805"/>
                </a:cubicBezTo>
                <a:cubicBezTo>
                  <a:pt x="3645451" y="634530"/>
                  <a:pt x="3657076" y="643256"/>
                  <a:pt x="3665796" y="651982"/>
                </a:cubicBezTo>
                <a:cubicBezTo>
                  <a:pt x="3665796" y="654890"/>
                  <a:pt x="3662889" y="654890"/>
                  <a:pt x="3662889" y="654890"/>
                </a:cubicBezTo>
                <a:cubicBezTo>
                  <a:pt x="3648357" y="643256"/>
                  <a:pt x="3633825" y="628713"/>
                  <a:pt x="3616387" y="617079"/>
                </a:cubicBezTo>
                <a:cubicBezTo>
                  <a:pt x="3578604" y="585083"/>
                  <a:pt x="3540821" y="555997"/>
                  <a:pt x="3503038" y="526911"/>
                </a:cubicBezTo>
                <a:cubicBezTo>
                  <a:pt x="3497225" y="521094"/>
                  <a:pt x="3491412" y="521094"/>
                  <a:pt x="3485600" y="521094"/>
                </a:cubicBezTo>
                <a:cubicBezTo>
                  <a:pt x="3485600" y="515277"/>
                  <a:pt x="3488506" y="512368"/>
                  <a:pt x="3488506" y="509459"/>
                </a:cubicBezTo>
                <a:cubicBezTo>
                  <a:pt x="3494319" y="512368"/>
                  <a:pt x="3500132" y="515277"/>
                  <a:pt x="3508851" y="518185"/>
                </a:cubicBezTo>
                <a:cubicBezTo>
                  <a:pt x="3508851" y="515277"/>
                  <a:pt x="3508851" y="515277"/>
                  <a:pt x="3508851" y="515277"/>
                </a:cubicBezTo>
                <a:cubicBezTo>
                  <a:pt x="3497225" y="506551"/>
                  <a:pt x="3482693" y="500733"/>
                  <a:pt x="3471068" y="494916"/>
                </a:cubicBezTo>
                <a:cubicBezTo>
                  <a:pt x="3465255" y="492007"/>
                  <a:pt x="3459442" y="489099"/>
                  <a:pt x="3453629" y="489099"/>
                </a:cubicBezTo>
                <a:cubicBezTo>
                  <a:pt x="3450723" y="489099"/>
                  <a:pt x="3450723" y="492007"/>
                  <a:pt x="3450723" y="492007"/>
                </a:cubicBezTo>
                <a:cubicBezTo>
                  <a:pt x="3456536" y="494916"/>
                  <a:pt x="3462348" y="497825"/>
                  <a:pt x="3465255" y="503642"/>
                </a:cubicBezTo>
                <a:cubicBezTo>
                  <a:pt x="3471068" y="509459"/>
                  <a:pt x="3479787" y="515277"/>
                  <a:pt x="3485600" y="521094"/>
                </a:cubicBezTo>
                <a:cubicBezTo>
                  <a:pt x="3482693" y="521094"/>
                  <a:pt x="3482693" y="521094"/>
                  <a:pt x="3482693" y="521094"/>
                </a:cubicBezTo>
                <a:cubicBezTo>
                  <a:pt x="3482693" y="521094"/>
                  <a:pt x="3482693" y="524003"/>
                  <a:pt x="3482693" y="524003"/>
                </a:cubicBezTo>
                <a:cubicBezTo>
                  <a:pt x="3497225" y="535637"/>
                  <a:pt x="3514664" y="547271"/>
                  <a:pt x="3529195" y="555997"/>
                </a:cubicBezTo>
                <a:cubicBezTo>
                  <a:pt x="3537915" y="564723"/>
                  <a:pt x="3549540" y="567632"/>
                  <a:pt x="3555353" y="573449"/>
                </a:cubicBezTo>
                <a:cubicBezTo>
                  <a:pt x="3561165" y="579266"/>
                  <a:pt x="3564072" y="587992"/>
                  <a:pt x="3569885" y="593809"/>
                </a:cubicBezTo>
                <a:cubicBezTo>
                  <a:pt x="3587323" y="608352"/>
                  <a:pt x="3604761" y="622896"/>
                  <a:pt x="3622200" y="640347"/>
                </a:cubicBezTo>
                <a:cubicBezTo>
                  <a:pt x="3639638" y="654890"/>
                  <a:pt x="3659983" y="672342"/>
                  <a:pt x="3677421" y="689793"/>
                </a:cubicBezTo>
                <a:cubicBezTo>
                  <a:pt x="3691953" y="701428"/>
                  <a:pt x="3703579" y="718880"/>
                  <a:pt x="3715204" y="733424"/>
                </a:cubicBezTo>
                <a:cubicBezTo>
                  <a:pt x="3715204" y="733424"/>
                  <a:pt x="3715204" y="736332"/>
                  <a:pt x="3715204" y="739240"/>
                </a:cubicBezTo>
                <a:cubicBezTo>
                  <a:pt x="3700672" y="724698"/>
                  <a:pt x="3683234" y="713063"/>
                  <a:pt x="3668702" y="698520"/>
                </a:cubicBezTo>
                <a:cubicBezTo>
                  <a:pt x="3662889" y="692702"/>
                  <a:pt x="3657076" y="683977"/>
                  <a:pt x="3651264" y="675251"/>
                </a:cubicBezTo>
                <a:cubicBezTo>
                  <a:pt x="3628012" y="654890"/>
                  <a:pt x="3604761" y="634530"/>
                  <a:pt x="3581510" y="617079"/>
                </a:cubicBezTo>
                <a:cubicBezTo>
                  <a:pt x="3558259" y="599626"/>
                  <a:pt x="3540821" y="576358"/>
                  <a:pt x="3511757" y="567632"/>
                </a:cubicBezTo>
                <a:cubicBezTo>
                  <a:pt x="3497225" y="561815"/>
                  <a:pt x="3485600" y="547271"/>
                  <a:pt x="3473974" y="538545"/>
                </a:cubicBezTo>
                <a:cubicBezTo>
                  <a:pt x="3462348" y="529820"/>
                  <a:pt x="3450723" y="521094"/>
                  <a:pt x="3439097" y="512368"/>
                </a:cubicBezTo>
                <a:cubicBezTo>
                  <a:pt x="3430378" y="506551"/>
                  <a:pt x="3418752" y="500733"/>
                  <a:pt x="3410033" y="494916"/>
                </a:cubicBezTo>
                <a:cubicBezTo>
                  <a:pt x="3398408" y="486190"/>
                  <a:pt x="3383876" y="477464"/>
                  <a:pt x="3372251" y="468739"/>
                </a:cubicBezTo>
                <a:cubicBezTo>
                  <a:pt x="3354812" y="457104"/>
                  <a:pt x="3334467" y="454195"/>
                  <a:pt x="3322842" y="436743"/>
                </a:cubicBezTo>
                <a:cubicBezTo>
                  <a:pt x="3319935" y="433835"/>
                  <a:pt x="3317029" y="433835"/>
                  <a:pt x="3317029" y="430926"/>
                </a:cubicBezTo>
                <a:cubicBezTo>
                  <a:pt x="3308310" y="428018"/>
                  <a:pt x="3296684" y="425110"/>
                  <a:pt x="3287965" y="419292"/>
                </a:cubicBezTo>
                <a:cubicBezTo>
                  <a:pt x="3261807" y="407658"/>
                  <a:pt x="3235650" y="393114"/>
                  <a:pt x="3206586" y="378571"/>
                </a:cubicBezTo>
                <a:cubicBezTo>
                  <a:pt x="3189148" y="372754"/>
                  <a:pt x="3168803" y="366937"/>
                  <a:pt x="3151364" y="358211"/>
                </a:cubicBezTo>
                <a:cubicBezTo>
                  <a:pt x="3090331" y="326216"/>
                  <a:pt x="3023483" y="311673"/>
                  <a:pt x="2959543" y="291312"/>
                </a:cubicBezTo>
                <a:cubicBezTo>
                  <a:pt x="2956637" y="288404"/>
                  <a:pt x="2953730" y="291312"/>
                  <a:pt x="2953730" y="291312"/>
                </a:cubicBezTo>
                <a:cubicBezTo>
                  <a:pt x="2945011" y="291312"/>
                  <a:pt x="2939198" y="291312"/>
                  <a:pt x="2933386" y="291312"/>
                </a:cubicBezTo>
                <a:cubicBezTo>
                  <a:pt x="2927573" y="291312"/>
                  <a:pt x="2924666" y="288404"/>
                  <a:pt x="2918854" y="288404"/>
                </a:cubicBezTo>
                <a:cubicBezTo>
                  <a:pt x="2918854" y="291312"/>
                  <a:pt x="2918854" y="291312"/>
                  <a:pt x="2918854" y="291312"/>
                </a:cubicBezTo>
                <a:cubicBezTo>
                  <a:pt x="2939198" y="300038"/>
                  <a:pt x="2962450" y="305856"/>
                  <a:pt x="2985701" y="311673"/>
                </a:cubicBezTo>
                <a:cubicBezTo>
                  <a:pt x="2985701" y="311673"/>
                  <a:pt x="2988607" y="311673"/>
                  <a:pt x="2988607" y="311673"/>
                </a:cubicBezTo>
                <a:cubicBezTo>
                  <a:pt x="3000232" y="305856"/>
                  <a:pt x="3000232" y="305856"/>
                  <a:pt x="3008951" y="317491"/>
                </a:cubicBezTo>
                <a:cubicBezTo>
                  <a:pt x="3003139" y="317491"/>
                  <a:pt x="3000232" y="317491"/>
                  <a:pt x="3000232" y="317491"/>
                </a:cubicBezTo>
                <a:cubicBezTo>
                  <a:pt x="3008951" y="334942"/>
                  <a:pt x="3032203" y="317491"/>
                  <a:pt x="3040922" y="334942"/>
                </a:cubicBezTo>
                <a:cubicBezTo>
                  <a:pt x="3052547" y="329125"/>
                  <a:pt x="3061267" y="343668"/>
                  <a:pt x="3069986" y="346576"/>
                </a:cubicBezTo>
                <a:cubicBezTo>
                  <a:pt x="3081611" y="352394"/>
                  <a:pt x="3096143" y="355302"/>
                  <a:pt x="3107769" y="361120"/>
                </a:cubicBezTo>
                <a:cubicBezTo>
                  <a:pt x="3165896" y="387297"/>
                  <a:pt x="3224024" y="413475"/>
                  <a:pt x="3282152" y="442561"/>
                </a:cubicBezTo>
                <a:cubicBezTo>
                  <a:pt x="3299591" y="451287"/>
                  <a:pt x="3314123" y="462921"/>
                  <a:pt x="3325748" y="471648"/>
                </a:cubicBezTo>
                <a:cubicBezTo>
                  <a:pt x="3282152" y="451287"/>
                  <a:pt x="3235650" y="430926"/>
                  <a:pt x="3186242" y="410566"/>
                </a:cubicBezTo>
                <a:cubicBezTo>
                  <a:pt x="3131020" y="387297"/>
                  <a:pt x="3072892" y="366937"/>
                  <a:pt x="3017671" y="343668"/>
                </a:cubicBezTo>
                <a:cubicBezTo>
                  <a:pt x="2959543" y="320399"/>
                  <a:pt x="2898509" y="302947"/>
                  <a:pt x="2837475" y="291312"/>
                </a:cubicBezTo>
                <a:cubicBezTo>
                  <a:pt x="2793879" y="282586"/>
                  <a:pt x="2747377" y="279678"/>
                  <a:pt x="2703781" y="273861"/>
                </a:cubicBezTo>
                <a:cubicBezTo>
                  <a:pt x="2677623" y="270952"/>
                  <a:pt x="2651466" y="268044"/>
                  <a:pt x="2625309" y="268044"/>
                </a:cubicBezTo>
                <a:cubicBezTo>
                  <a:pt x="2587525" y="265135"/>
                  <a:pt x="2549742" y="262227"/>
                  <a:pt x="2509053" y="262227"/>
                </a:cubicBezTo>
                <a:cubicBezTo>
                  <a:pt x="2459645" y="262227"/>
                  <a:pt x="2407329" y="262227"/>
                  <a:pt x="2357921" y="265135"/>
                </a:cubicBezTo>
                <a:cubicBezTo>
                  <a:pt x="2305606" y="268044"/>
                  <a:pt x="2253290" y="276770"/>
                  <a:pt x="2200976" y="282586"/>
                </a:cubicBezTo>
                <a:cubicBezTo>
                  <a:pt x="2160286" y="288404"/>
                  <a:pt x="2122503" y="297130"/>
                  <a:pt x="2084720" y="305856"/>
                </a:cubicBezTo>
                <a:cubicBezTo>
                  <a:pt x="2084720" y="305856"/>
                  <a:pt x="2084720" y="308764"/>
                  <a:pt x="2084720" y="308764"/>
                </a:cubicBezTo>
                <a:cubicBezTo>
                  <a:pt x="2099252" y="308764"/>
                  <a:pt x="2110877" y="308764"/>
                  <a:pt x="2125409" y="305856"/>
                </a:cubicBezTo>
                <a:cubicBezTo>
                  <a:pt x="2125409" y="308764"/>
                  <a:pt x="2125409" y="308764"/>
                  <a:pt x="2128316" y="311673"/>
                </a:cubicBezTo>
                <a:cubicBezTo>
                  <a:pt x="2116690" y="314582"/>
                  <a:pt x="2105065" y="320399"/>
                  <a:pt x="2093440" y="323308"/>
                </a:cubicBezTo>
                <a:cubicBezTo>
                  <a:pt x="2096345" y="326216"/>
                  <a:pt x="2099252" y="329125"/>
                  <a:pt x="2099252" y="329125"/>
                </a:cubicBezTo>
                <a:cubicBezTo>
                  <a:pt x="2122503" y="329125"/>
                  <a:pt x="2148661" y="329125"/>
                  <a:pt x="2171912" y="334942"/>
                </a:cubicBezTo>
                <a:cubicBezTo>
                  <a:pt x="2195163" y="340759"/>
                  <a:pt x="2221321" y="332033"/>
                  <a:pt x="2244572" y="343668"/>
                </a:cubicBezTo>
                <a:cubicBezTo>
                  <a:pt x="2256197" y="349485"/>
                  <a:pt x="2273636" y="349485"/>
                  <a:pt x="2288167" y="349485"/>
                </a:cubicBezTo>
                <a:cubicBezTo>
                  <a:pt x="2311419" y="352394"/>
                  <a:pt x="2337576" y="355302"/>
                  <a:pt x="2360827" y="358211"/>
                </a:cubicBezTo>
                <a:cubicBezTo>
                  <a:pt x="2386985" y="364028"/>
                  <a:pt x="2410236" y="369846"/>
                  <a:pt x="2436393" y="372754"/>
                </a:cubicBezTo>
                <a:cubicBezTo>
                  <a:pt x="2459645" y="375663"/>
                  <a:pt x="2477082" y="384388"/>
                  <a:pt x="2500334" y="387297"/>
                </a:cubicBezTo>
                <a:cubicBezTo>
                  <a:pt x="2523585" y="390206"/>
                  <a:pt x="2543930" y="407658"/>
                  <a:pt x="2567181" y="413475"/>
                </a:cubicBezTo>
                <a:cubicBezTo>
                  <a:pt x="2613683" y="422201"/>
                  <a:pt x="2657279" y="445469"/>
                  <a:pt x="2700874" y="457104"/>
                </a:cubicBezTo>
                <a:cubicBezTo>
                  <a:pt x="2703781" y="457104"/>
                  <a:pt x="2706687" y="460013"/>
                  <a:pt x="2706687" y="462921"/>
                </a:cubicBezTo>
                <a:cubicBezTo>
                  <a:pt x="2712500" y="465830"/>
                  <a:pt x="2721219" y="471648"/>
                  <a:pt x="2727032" y="474556"/>
                </a:cubicBezTo>
                <a:cubicBezTo>
                  <a:pt x="2741564" y="477464"/>
                  <a:pt x="2756096" y="483282"/>
                  <a:pt x="2770627" y="486190"/>
                </a:cubicBezTo>
                <a:cubicBezTo>
                  <a:pt x="2805505" y="497825"/>
                  <a:pt x="2831662" y="515277"/>
                  <a:pt x="2860726" y="532728"/>
                </a:cubicBezTo>
                <a:cubicBezTo>
                  <a:pt x="2872351" y="541454"/>
                  <a:pt x="2886883" y="544363"/>
                  <a:pt x="2898509" y="550180"/>
                </a:cubicBezTo>
                <a:cubicBezTo>
                  <a:pt x="2898509" y="550180"/>
                  <a:pt x="2901415" y="547271"/>
                  <a:pt x="2901415" y="544363"/>
                </a:cubicBezTo>
                <a:cubicBezTo>
                  <a:pt x="2898509" y="544363"/>
                  <a:pt x="2892696" y="544363"/>
                  <a:pt x="2889790" y="541454"/>
                </a:cubicBezTo>
                <a:cubicBezTo>
                  <a:pt x="2886883" y="538545"/>
                  <a:pt x="2881071" y="538545"/>
                  <a:pt x="2878164" y="535637"/>
                </a:cubicBezTo>
                <a:cubicBezTo>
                  <a:pt x="2872351" y="529820"/>
                  <a:pt x="2866539" y="526911"/>
                  <a:pt x="2857819" y="521094"/>
                </a:cubicBezTo>
                <a:cubicBezTo>
                  <a:pt x="2854913" y="518185"/>
                  <a:pt x="2852007" y="518185"/>
                  <a:pt x="2849100" y="518185"/>
                </a:cubicBezTo>
                <a:cubicBezTo>
                  <a:pt x="2831662" y="497825"/>
                  <a:pt x="2799691" y="497825"/>
                  <a:pt x="2779347" y="480373"/>
                </a:cubicBezTo>
                <a:cubicBezTo>
                  <a:pt x="2764815" y="465830"/>
                  <a:pt x="2744470" y="460013"/>
                  <a:pt x="2727032" y="451287"/>
                </a:cubicBezTo>
                <a:cubicBezTo>
                  <a:pt x="2727032" y="448378"/>
                  <a:pt x="2729938" y="448378"/>
                  <a:pt x="2729938" y="445469"/>
                </a:cubicBezTo>
                <a:cubicBezTo>
                  <a:pt x="2770627" y="462921"/>
                  <a:pt x="2814223" y="480373"/>
                  <a:pt x="2857819" y="497825"/>
                </a:cubicBezTo>
                <a:cubicBezTo>
                  <a:pt x="2854913" y="497825"/>
                  <a:pt x="2854913" y="497825"/>
                  <a:pt x="2854913" y="500733"/>
                </a:cubicBezTo>
                <a:cubicBezTo>
                  <a:pt x="2852007" y="500733"/>
                  <a:pt x="2849100" y="500733"/>
                  <a:pt x="2843287" y="500733"/>
                </a:cubicBezTo>
                <a:cubicBezTo>
                  <a:pt x="2849100" y="503642"/>
                  <a:pt x="2852007" y="509459"/>
                  <a:pt x="2854913" y="509459"/>
                </a:cubicBezTo>
                <a:cubicBezTo>
                  <a:pt x="2869445" y="506551"/>
                  <a:pt x="2875258" y="518185"/>
                  <a:pt x="2883977" y="524003"/>
                </a:cubicBezTo>
                <a:cubicBezTo>
                  <a:pt x="2886883" y="526911"/>
                  <a:pt x="2892696" y="529820"/>
                  <a:pt x="2898509" y="529820"/>
                </a:cubicBezTo>
                <a:cubicBezTo>
                  <a:pt x="2898509" y="532728"/>
                  <a:pt x="2901415" y="529820"/>
                  <a:pt x="2904322" y="526911"/>
                </a:cubicBezTo>
                <a:cubicBezTo>
                  <a:pt x="2913041" y="532728"/>
                  <a:pt x="2924666" y="535637"/>
                  <a:pt x="2936292" y="541454"/>
                </a:cubicBezTo>
                <a:cubicBezTo>
                  <a:pt x="2945011" y="544363"/>
                  <a:pt x="2956637" y="550180"/>
                  <a:pt x="2965356" y="558906"/>
                </a:cubicBezTo>
                <a:cubicBezTo>
                  <a:pt x="2974075" y="564723"/>
                  <a:pt x="2976982" y="573449"/>
                  <a:pt x="2982794" y="582175"/>
                </a:cubicBezTo>
                <a:cubicBezTo>
                  <a:pt x="2959543" y="567632"/>
                  <a:pt x="2933386" y="553089"/>
                  <a:pt x="2910134" y="538545"/>
                </a:cubicBezTo>
                <a:cubicBezTo>
                  <a:pt x="2907228" y="538545"/>
                  <a:pt x="2907228" y="541454"/>
                  <a:pt x="2907228" y="541454"/>
                </a:cubicBezTo>
                <a:cubicBezTo>
                  <a:pt x="2915947" y="547271"/>
                  <a:pt x="2924666" y="553089"/>
                  <a:pt x="2933386" y="558906"/>
                </a:cubicBezTo>
                <a:cubicBezTo>
                  <a:pt x="2930479" y="558906"/>
                  <a:pt x="2930479" y="558906"/>
                  <a:pt x="2927573" y="561815"/>
                </a:cubicBezTo>
                <a:cubicBezTo>
                  <a:pt x="2939198" y="564723"/>
                  <a:pt x="2945011" y="585083"/>
                  <a:pt x="2959543" y="573449"/>
                </a:cubicBezTo>
                <a:cubicBezTo>
                  <a:pt x="2962450" y="579266"/>
                  <a:pt x="2962450" y="585083"/>
                  <a:pt x="2965356" y="585083"/>
                </a:cubicBezTo>
                <a:cubicBezTo>
                  <a:pt x="2974075" y="590900"/>
                  <a:pt x="2982794" y="593809"/>
                  <a:pt x="2994419" y="596718"/>
                </a:cubicBezTo>
                <a:cubicBezTo>
                  <a:pt x="2994419" y="590900"/>
                  <a:pt x="2994419" y="587992"/>
                  <a:pt x="2994419" y="582175"/>
                </a:cubicBezTo>
                <a:cubicBezTo>
                  <a:pt x="3008951" y="587992"/>
                  <a:pt x="3119395" y="666525"/>
                  <a:pt x="3128114" y="678160"/>
                </a:cubicBezTo>
                <a:cubicBezTo>
                  <a:pt x="3116488" y="672342"/>
                  <a:pt x="3104863" y="666525"/>
                  <a:pt x="3093237" y="657799"/>
                </a:cubicBezTo>
                <a:cubicBezTo>
                  <a:pt x="3122301" y="683977"/>
                  <a:pt x="3148459" y="707246"/>
                  <a:pt x="3177522" y="730515"/>
                </a:cubicBezTo>
                <a:cubicBezTo>
                  <a:pt x="3180428" y="730515"/>
                  <a:pt x="3183335" y="730515"/>
                  <a:pt x="3186242" y="730515"/>
                </a:cubicBezTo>
                <a:cubicBezTo>
                  <a:pt x="3189148" y="730515"/>
                  <a:pt x="3194960" y="733424"/>
                  <a:pt x="3197867" y="736332"/>
                </a:cubicBezTo>
                <a:cubicBezTo>
                  <a:pt x="3197867" y="739240"/>
                  <a:pt x="3200774" y="742149"/>
                  <a:pt x="3200774" y="745057"/>
                </a:cubicBezTo>
                <a:cubicBezTo>
                  <a:pt x="3212399" y="756692"/>
                  <a:pt x="3221118" y="768327"/>
                  <a:pt x="3229837" y="777053"/>
                </a:cubicBezTo>
                <a:cubicBezTo>
                  <a:pt x="3235650" y="785779"/>
                  <a:pt x="3241463" y="794504"/>
                  <a:pt x="3247276" y="797413"/>
                </a:cubicBezTo>
                <a:cubicBezTo>
                  <a:pt x="3261807" y="806139"/>
                  <a:pt x="3270527" y="820682"/>
                  <a:pt x="3287965" y="823591"/>
                </a:cubicBezTo>
                <a:cubicBezTo>
                  <a:pt x="3299591" y="826499"/>
                  <a:pt x="3311216" y="843951"/>
                  <a:pt x="3319935" y="852677"/>
                </a:cubicBezTo>
                <a:cubicBezTo>
                  <a:pt x="3325748" y="861403"/>
                  <a:pt x="3328655" y="870129"/>
                  <a:pt x="3334467" y="875946"/>
                </a:cubicBezTo>
                <a:cubicBezTo>
                  <a:pt x="3343187" y="884672"/>
                  <a:pt x="3354812" y="893397"/>
                  <a:pt x="3366437" y="902123"/>
                </a:cubicBezTo>
                <a:cubicBezTo>
                  <a:pt x="3369344" y="905032"/>
                  <a:pt x="3375156" y="910849"/>
                  <a:pt x="3378063" y="913758"/>
                </a:cubicBezTo>
                <a:cubicBezTo>
                  <a:pt x="3383876" y="922484"/>
                  <a:pt x="3386783" y="931210"/>
                  <a:pt x="3392595" y="939936"/>
                </a:cubicBezTo>
                <a:cubicBezTo>
                  <a:pt x="3424565" y="980656"/>
                  <a:pt x="3456536" y="1018468"/>
                  <a:pt x="3485600" y="1059189"/>
                </a:cubicBezTo>
                <a:cubicBezTo>
                  <a:pt x="3511757" y="1097001"/>
                  <a:pt x="3537915" y="1131905"/>
                  <a:pt x="3564072" y="1169717"/>
                </a:cubicBezTo>
                <a:cubicBezTo>
                  <a:pt x="3558259" y="1172625"/>
                  <a:pt x="3555353" y="1175534"/>
                  <a:pt x="3549540" y="1178443"/>
                </a:cubicBezTo>
                <a:cubicBezTo>
                  <a:pt x="3561165" y="1195895"/>
                  <a:pt x="3572791" y="1213346"/>
                  <a:pt x="3587323" y="1230798"/>
                </a:cubicBezTo>
                <a:cubicBezTo>
                  <a:pt x="3587323" y="1224981"/>
                  <a:pt x="3587323" y="1219163"/>
                  <a:pt x="3584417" y="1216254"/>
                </a:cubicBezTo>
                <a:cubicBezTo>
                  <a:pt x="3593136" y="1227889"/>
                  <a:pt x="3598949" y="1239524"/>
                  <a:pt x="3604761" y="1248250"/>
                </a:cubicBezTo>
                <a:cubicBezTo>
                  <a:pt x="3616387" y="1286062"/>
                  <a:pt x="3630919" y="1320965"/>
                  <a:pt x="3642544" y="1355869"/>
                </a:cubicBezTo>
                <a:cubicBezTo>
                  <a:pt x="3648357" y="1367503"/>
                  <a:pt x="3657076" y="1376229"/>
                  <a:pt x="3659983" y="1384955"/>
                </a:cubicBezTo>
                <a:cubicBezTo>
                  <a:pt x="3668702" y="1402407"/>
                  <a:pt x="3683234" y="1416949"/>
                  <a:pt x="3680328" y="1437310"/>
                </a:cubicBezTo>
                <a:cubicBezTo>
                  <a:pt x="3680328" y="1440219"/>
                  <a:pt x="3683234" y="1440219"/>
                  <a:pt x="3683234" y="1443127"/>
                </a:cubicBezTo>
                <a:cubicBezTo>
                  <a:pt x="3689047" y="1448945"/>
                  <a:pt x="3700672" y="1457670"/>
                  <a:pt x="3697765" y="1463487"/>
                </a:cubicBezTo>
                <a:cubicBezTo>
                  <a:pt x="3697765" y="1480939"/>
                  <a:pt x="3703579" y="1492574"/>
                  <a:pt x="3712297" y="1504209"/>
                </a:cubicBezTo>
                <a:cubicBezTo>
                  <a:pt x="3715204" y="1507117"/>
                  <a:pt x="3715204" y="1515842"/>
                  <a:pt x="3715204" y="1518751"/>
                </a:cubicBezTo>
                <a:cubicBezTo>
                  <a:pt x="3706485" y="1533295"/>
                  <a:pt x="3718111" y="1544929"/>
                  <a:pt x="3723924" y="1556564"/>
                </a:cubicBezTo>
                <a:cubicBezTo>
                  <a:pt x="3726829" y="1562381"/>
                  <a:pt x="3729736" y="1568198"/>
                  <a:pt x="3732643" y="1574015"/>
                </a:cubicBezTo>
                <a:cubicBezTo>
                  <a:pt x="3732643" y="1585650"/>
                  <a:pt x="3732643" y="1597284"/>
                  <a:pt x="3735549" y="1606010"/>
                </a:cubicBezTo>
                <a:cubicBezTo>
                  <a:pt x="3741361" y="1620553"/>
                  <a:pt x="3747174" y="1635096"/>
                  <a:pt x="3752987" y="1649640"/>
                </a:cubicBezTo>
                <a:cubicBezTo>
                  <a:pt x="3752987" y="1649640"/>
                  <a:pt x="3750081" y="1649640"/>
                  <a:pt x="3750081" y="1652548"/>
                </a:cubicBezTo>
                <a:cubicBezTo>
                  <a:pt x="3747174" y="1649640"/>
                  <a:pt x="3747174" y="1646731"/>
                  <a:pt x="3744268" y="1643822"/>
                </a:cubicBezTo>
                <a:cubicBezTo>
                  <a:pt x="3741361" y="1646731"/>
                  <a:pt x="3741361" y="1649640"/>
                  <a:pt x="3738456" y="1652548"/>
                </a:cubicBezTo>
                <a:cubicBezTo>
                  <a:pt x="3735549" y="1640914"/>
                  <a:pt x="3735549" y="1626370"/>
                  <a:pt x="3729736" y="1614736"/>
                </a:cubicBezTo>
                <a:cubicBezTo>
                  <a:pt x="3721017" y="1603102"/>
                  <a:pt x="3723924" y="1591467"/>
                  <a:pt x="3718111" y="1579832"/>
                </a:cubicBezTo>
                <a:cubicBezTo>
                  <a:pt x="3703579" y="1547838"/>
                  <a:pt x="3697765" y="1512934"/>
                  <a:pt x="3686140" y="1480939"/>
                </a:cubicBezTo>
                <a:cubicBezTo>
                  <a:pt x="3659983" y="1414041"/>
                  <a:pt x="3633825" y="1347143"/>
                  <a:pt x="3596042" y="1283153"/>
                </a:cubicBezTo>
                <a:cubicBezTo>
                  <a:pt x="3596042" y="1280244"/>
                  <a:pt x="3593136" y="1277336"/>
                  <a:pt x="3590229" y="1271518"/>
                </a:cubicBezTo>
                <a:cubicBezTo>
                  <a:pt x="3587323" y="1277336"/>
                  <a:pt x="3587323" y="1283153"/>
                  <a:pt x="3584417" y="1286062"/>
                </a:cubicBezTo>
                <a:cubicBezTo>
                  <a:pt x="3598949" y="1306422"/>
                  <a:pt x="3607668" y="1326782"/>
                  <a:pt x="3601855" y="1352960"/>
                </a:cubicBezTo>
                <a:cubicBezTo>
                  <a:pt x="3596042" y="1341326"/>
                  <a:pt x="3590229" y="1329691"/>
                  <a:pt x="3584417" y="1318056"/>
                </a:cubicBezTo>
                <a:cubicBezTo>
                  <a:pt x="3584417" y="1315148"/>
                  <a:pt x="3584417" y="1315148"/>
                  <a:pt x="3587323" y="1315148"/>
                </a:cubicBezTo>
                <a:cubicBezTo>
                  <a:pt x="3587323" y="1315148"/>
                  <a:pt x="3587323" y="1318056"/>
                  <a:pt x="3590229" y="1318056"/>
                </a:cubicBezTo>
                <a:cubicBezTo>
                  <a:pt x="3584417" y="1294788"/>
                  <a:pt x="3569885" y="1280244"/>
                  <a:pt x="3549540" y="1268610"/>
                </a:cubicBezTo>
                <a:cubicBezTo>
                  <a:pt x="3558259" y="1265701"/>
                  <a:pt x="3561165" y="1265701"/>
                  <a:pt x="3561165" y="1262792"/>
                </a:cubicBezTo>
                <a:cubicBezTo>
                  <a:pt x="3561165" y="1259884"/>
                  <a:pt x="3561165" y="1254067"/>
                  <a:pt x="3561165" y="1248250"/>
                </a:cubicBezTo>
                <a:cubicBezTo>
                  <a:pt x="3572791" y="1254067"/>
                  <a:pt x="3561165" y="1271518"/>
                  <a:pt x="3575697" y="1274427"/>
                </a:cubicBezTo>
                <a:cubicBezTo>
                  <a:pt x="3575697" y="1268610"/>
                  <a:pt x="3575697" y="1265701"/>
                  <a:pt x="3572791" y="1259884"/>
                </a:cubicBezTo>
                <a:cubicBezTo>
                  <a:pt x="3572791" y="1251158"/>
                  <a:pt x="3566979" y="1242433"/>
                  <a:pt x="3575697" y="1236615"/>
                </a:cubicBezTo>
                <a:cubicBezTo>
                  <a:pt x="3578604" y="1233707"/>
                  <a:pt x="3575697" y="1227889"/>
                  <a:pt x="3575697" y="1224981"/>
                </a:cubicBezTo>
                <a:cubicBezTo>
                  <a:pt x="3566979" y="1216254"/>
                  <a:pt x="3561165" y="1207528"/>
                  <a:pt x="3555353" y="1198803"/>
                </a:cubicBezTo>
                <a:cubicBezTo>
                  <a:pt x="3535008" y="1169717"/>
                  <a:pt x="3517570" y="1140631"/>
                  <a:pt x="3500132" y="1114453"/>
                </a:cubicBezTo>
                <a:cubicBezTo>
                  <a:pt x="3497225" y="1114453"/>
                  <a:pt x="3497225" y="1114453"/>
                  <a:pt x="3497225" y="1114453"/>
                </a:cubicBezTo>
                <a:cubicBezTo>
                  <a:pt x="3517570" y="1155173"/>
                  <a:pt x="3537915" y="1195895"/>
                  <a:pt x="3558259" y="1236615"/>
                </a:cubicBezTo>
                <a:cubicBezTo>
                  <a:pt x="3555353" y="1236615"/>
                  <a:pt x="3552447" y="1239524"/>
                  <a:pt x="3552447" y="1239524"/>
                </a:cubicBezTo>
                <a:cubicBezTo>
                  <a:pt x="3537915" y="1213346"/>
                  <a:pt x="3523383" y="1187169"/>
                  <a:pt x="3508851" y="1160991"/>
                </a:cubicBezTo>
                <a:cubicBezTo>
                  <a:pt x="3503038" y="1184260"/>
                  <a:pt x="3532101" y="1195895"/>
                  <a:pt x="3526289" y="1222072"/>
                </a:cubicBezTo>
                <a:cubicBezTo>
                  <a:pt x="3520476" y="1210437"/>
                  <a:pt x="3514664" y="1201712"/>
                  <a:pt x="3508851" y="1192986"/>
                </a:cubicBezTo>
                <a:cubicBezTo>
                  <a:pt x="3508851" y="1192986"/>
                  <a:pt x="3508851" y="1192986"/>
                  <a:pt x="3505944" y="1192986"/>
                </a:cubicBezTo>
                <a:cubicBezTo>
                  <a:pt x="3505944" y="1198803"/>
                  <a:pt x="3508851" y="1201712"/>
                  <a:pt x="3508851" y="1207528"/>
                </a:cubicBezTo>
                <a:cubicBezTo>
                  <a:pt x="3503038" y="1201712"/>
                  <a:pt x="3503038" y="1195895"/>
                  <a:pt x="3500132" y="1190077"/>
                </a:cubicBezTo>
                <a:cubicBezTo>
                  <a:pt x="3500132" y="1187169"/>
                  <a:pt x="3503038" y="1178443"/>
                  <a:pt x="3500132" y="1175534"/>
                </a:cubicBezTo>
                <a:cubicBezTo>
                  <a:pt x="3488506" y="1160991"/>
                  <a:pt x="3479787" y="1146448"/>
                  <a:pt x="3465255" y="1137722"/>
                </a:cubicBezTo>
                <a:cubicBezTo>
                  <a:pt x="3444910" y="1123179"/>
                  <a:pt x="3427472" y="1105727"/>
                  <a:pt x="3412940" y="1085367"/>
                </a:cubicBezTo>
                <a:cubicBezTo>
                  <a:pt x="3401315" y="1073732"/>
                  <a:pt x="3395501" y="1059189"/>
                  <a:pt x="3383876" y="1044646"/>
                </a:cubicBezTo>
                <a:cubicBezTo>
                  <a:pt x="3380969" y="1038829"/>
                  <a:pt x="3372251" y="1033012"/>
                  <a:pt x="3366437" y="1027194"/>
                </a:cubicBezTo>
                <a:cubicBezTo>
                  <a:pt x="3366437" y="1027194"/>
                  <a:pt x="3363531" y="1030103"/>
                  <a:pt x="3363531" y="1030103"/>
                </a:cubicBezTo>
                <a:cubicBezTo>
                  <a:pt x="3386783" y="1062097"/>
                  <a:pt x="3410033" y="1091184"/>
                  <a:pt x="3433284" y="1120270"/>
                </a:cubicBezTo>
                <a:cubicBezTo>
                  <a:pt x="3410033" y="1120270"/>
                  <a:pt x="3407127" y="1091184"/>
                  <a:pt x="3389688" y="1076641"/>
                </a:cubicBezTo>
                <a:cubicBezTo>
                  <a:pt x="3389688" y="1082458"/>
                  <a:pt x="3392595" y="1085367"/>
                  <a:pt x="3392595" y="1088276"/>
                </a:cubicBezTo>
                <a:cubicBezTo>
                  <a:pt x="3392595" y="1091184"/>
                  <a:pt x="3389688" y="1091184"/>
                  <a:pt x="3389688" y="1091184"/>
                </a:cubicBezTo>
                <a:cubicBezTo>
                  <a:pt x="3380969" y="1082458"/>
                  <a:pt x="3372251" y="1073732"/>
                  <a:pt x="3366437" y="1065006"/>
                </a:cubicBezTo>
                <a:cubicBezTo>
                  <a:pt x="3357719" y="1088276"/>
                  <a:pt x="3386783" y="1094093"/>
                  <a:pt x="3389688" y="1111544"/>
                </a:cubicBezTo>
                <a:cubicBezTo>
                  <a:pt x="3389688" y="1111544"/>
                  <a:pt x="3386783" y="1114453"/>
                  <a:pt x="3386783" y="1114453"/>
                </a:cubicBezTo>
                <a:cubicBezTo>
                  <a:pt x="3378063" y="1105727"/>
                  <a:pt x="3369344" y="1097001"/>
                  <a:pt x="3363531" y="1088276"/>
                </a:cubicBezTo>
                <a:cubicBezTo>
                  <a:pt x="3366437" y="1097001"/>
                  <a:pt x="3375156" y="1102818"/>
                  <a:pt x="3375156" y="1108635"/>
                </a:cubicBezTo>
                <a:cubicBezTo>
                  <a:pt x="3375156" y="1126087"/>
                  <a:pt x="3383876" y="1131905"/>
                  <a:pt x="3395501" y="1140631"/>
                </a:cubicBezTo>
                <a:cubicBezTo>
                  <a:pt x="3401315" y="1143539"/>
                  <a:pt x="3404220" y="1149356"/>
                  <a:pt x="3407127" y="1155173"/>
                </a:cubicBezTo>
                <a:cubicBezTo>
                  <a:pt x="3415847" y="1166808"/>
                  <a:pt x="3421659" y="1175534"/>
                  <a:pt x="3430378" y="1187169"/>
                </a:cubicBezTo>
                <a:cubicBezTo>
                  <a:pt x="3430378" y="1190077"/>
                  <a:pt x="3430378" y="1190077"/>
                  <a:pt x="3430378" y="1195895"/>
                </a:cubicBezTo>
                <a:cubicBezTo>
                  <a:pt x="3424565" y="1190077"/>
                  <a:pt x="3418752" y="1184260"/>
                  <a:pt x="3415847" y="1181351"/>
                </a:cubicBezTo>
                <a:cubicBezTo>
                  <a:pt x="3415847" y="1181351"/>
                  <a:pt x="3412940" y="1184260"/>
                  <a:pt x="3412940" y="1184260"/>
                </a:cubicBezTo>
                <a:cubicBezTo>
                  <a:pt x="3418752" y="1190077"/>
                  <a:pt x="3427472" y="1195895"/>
                  <a:pt x="3433284" y="1204620"/>
                </a:cubicBezTo>
                <a:cubicBezTo>
                  <a:pt x="3447816" y="1219163"/>
                  <a:pt x="3459442" y="1236615"/>
                  <a:pt x="3471068" y="1254067"/>
                </a:cubicBezTo>
                <a:cubicBezTo>
                  <a:pt x="3473974" y="1259884"/>
                  <a:pt x="3473974" y="1265701"/>
                  <a:pt x="3473974" y="1274427"/>
                </a:cubicBezTo>
                <a:cubicBezTo>
                  <a:pt x="3459442" y="1268610"/>
                  <a:pt x="3459442" y="1245341"/>
                  <a:pt x="3439097" y="1251158"/>
                </a:cubicBezTo>
                <a:cubicBezTo>
                  <a:pt x="3442004" y="1259884"/>
                  <a:pt x="3447816" y="1265701"/>
                  <a:pt x="3450723" y="1271518"/>
                </a:cubicBezTo>
                <a:cubicBezTo>
                  <a:pt x="3450723" y="1271518"/>
                  <a:pt x="3447816" y="1274427"/>
                  <a:pt x="3447816" y="1274427"/>
                </a:cubicBezTo>
                <a:cubicBezTo>
                  <a:pt x="3436191" y="1256975"/>
                  <a:pt x="3421659" y="1236615"/>
                  <a:pt x="3410033" y="1219163"/>
                </a:cubicBezTo>
                <a:cubicBezTo>
                  <a:pt x="3404220" y="1207528"/>
                  <a:pt x="3398408" y="1201712"/>
                  <a:pt x="3386783" y="1198803"/>
                </a:cubicBezTo>
                <a:cubicBezTo>
                  <a:pt x="3386783" y="1198803"/>
                  <a:pt x="3386783" y="1201712"/>
                  <a:pt x="3383876" y="1204620"/>
                </a:cubicBezTo>
                <a:cubicBezTo>
                  <a:pt x="3375156" y="1192986"/>
                  <a:pt x="3366437" y="1181351"/>
                  <a:pt x="3357719" y="1169717"/>
                </a:cubicBezTo>
                <a:cubicBezTo>
                  <a:pt x="3357719" y="1163899"/>
                  <a:pt x="3357719" y="1158082"/>
                  <a:pt x="3357719" y="1155173"/>
                </a:cubicBezTo>
                <a:cubicBezTo>
                  <a:pt x="3340280" y="1134813"/>
                  <a:pt x="3325748" y="1117361"/>
                  <a:pt x="3311216" y="1097001"/>
                </a:cubicBezTo>
                <a:cubicBezTo>
                  <a:pt x="3305403" y="1102818"/>
                  <a:pt x="3282152" y="1088276"/>
                  <a:pt x="3279246" y="1076641"/>
                </a:cubicBezTo>
                <a:cubicBezTo>
                  <a:pt x="3264714" y="1073732"/>
                  <a:pt x="3250182" y="1070824"/>
                  <a:pt x="3244369" y="1053371"/>
                </a:cubicBezTo>
                <a:cubicBezTo>
                  <a:pt x="3247276" y="1056280"/>
                  <a:pt x="3250182" y="1059189"/>
                  <a:pt x="3255995" y="1062097"/>
                </a:cubicBezTo>
                <a:cubicBezTo>
                  <a:pt x="3255995" y="1059189"/>
                  <a:pt x="3255995" y="1059189"/>
                  <a:pt x="3258901" y="1059189"/>
                </a:cubicBezTo>
                <a:cubicBezTo>
                  <a:pt x="3247276" y="1047554"/>
                  <a:pt x="3238556" y="1038829"/>
                  <a:pt x="3229837" y="1027194"/>
                </a:cubicBezTo>
                <a:cubicBezTo>
                  <a:pt x="3224024" y="1024286"/>
                  <a:pt x="3221118" y="1018468"/>
                  <a:pt x="3221118" y="1015560"/>
                </a:cubicBezTo>
                <a:cubicBezTo>
                  <a:pt x="3218212" y="1009742"/>
                  <a:pt x="3215305" y="1006834"/>
                  <a:pt x="3212399" y="1001016"/>
                </a:cubicBezTo>
                <a:cubicBezTo>
                  <a:pt x="3209492" y="1001016"/>
                  <a:pt x="3209492" y="1001016"/>
                  <a:pt x="3206586" y="1003925"/>
                </a:cubicBezTo>
                <a:cubicBezTo>
                  <a:pt x="3209492" y="1006834"/>
                  <a:pt x="3212399" y="1009742"/>
                  <a:pt x="3215305" y="1015560"/>
                </a:cubicBezTo>
                <a:cubicBezTo>
                  <a:pt x="3197867" y="995199"/>
                  <a:pt x="3180428" y="974839"/>
                  <a:pt x="3160084" y="951570"/>
                </a:cubicBezTo>
                <a:cubicBezTo>
                  <a:pt x="3171710" y="954478"/>
                  <a:pt x="3183335" y="954478"/>
                  <a:pt x="3194960" y="957387"/>
                </a:cubicBezTo>
                <a:cubicBezTo>
                  <a:pt x="3192054" y="960296"/>
                  <a:pt x="3189148" y="960296"/>
                  <a:pt x="3186242" y="963204"/>
                </a:cubicBezTo>
                <a:cubicBezTo>
                  <a:pt x="3200774" y="983565"/>
                  <a:pt x="3203680" y="986474"/>
                  <a:pt x="3212399" y="986474"/>
                </a:cubicBezTo>
                <a:cubicBezTo>
                  <a:pt x="3218212" y="1003925"/>
                  <a:pt x="3229837" y="1012651"/>
                  <a:pt x="3255995" y="1018468"/>
                </a:cubicBezTo>
                <a:cubicBezTo>
                  <a:pt x="3250182" y="1009742"/>
                  <a:pt x="3247276" y="1001016"/>
                  <a:pt x="3241463" y="995199"/>
                </a:cubicBezTo>
                <a:cubicBezTo>
                  <a:pt x="3229837" y="980656"/>
                  <a:pt x="3218212" y="969022"/>
                  <a:pt x="3206586" y="954478"/>
                </a:cubicBezTo>
                <a:cubicBezTo>
                  <a:pt x="3194960" y="939936"/>
                  <a:pt x="3186242" y="922484"/>
                  <a:pt x="3174616" y="907940"/>
                </a:cubicBezTo>
                <a:cubicBezTo>
                  <a:pt x="3157178" y="890489"/>
                  <a:pt x="3139739" y="873037"/>
                  <a:pt x="3133927" y="846859"/>
                </a:cubicBezTo>
                <a:cubicBezTo>
                  <a:pt x="3133927" y="843951"/>
                  <a:pt x="3136833" y="838134"/>
                  <a:pt x="3136833" y="832317"/>
                </a:cubicBezTo>
                <a:cubicBezTo>
                  <a:pt x="3139739" y="832317"/>
                  <a:pt x="3139739" y="832317"/>
                  <a:pt x="3142646" y="832317"/>
                </a:cubicBezTo>
                <a:cubicBezTo>
                  <a:pt x="3139739" y="829408"/>
                  <a:pt x="3136833" y="826499"/>
                  <a:pt x="3131020" y="820682"/>
                </a:cubicBezTo>
                <a:cubicBezTo>
                  <a:pt x="3139739" y="823591"/>
                  <a:pt x="3142646" y="826499"/>
                  <a:pt x="3145552" y="826499"/>
                </a:cubicBezTo>
                <a:cubicBezTo>
                  <a:pt x="3151364" y="823591"/>
                  <a:pt x="3154271" y="820682"/>
                  <a:pt x="3154271" y="820682"/>
                </a:cubicBezTo>
                <a:cubicBezTo>
                  <a:pt x="3145552" y="811956"/>
                  <a:pt x="3136833" y="806139"/>
                  <a:pt x="3128114" y="797413"/>
                </a:cubicBezTo>
                <a:cubicBezTo>
                  <a:pt x="3131020" y="794504"/>
                  <a:pt x="3131020" y="794504"/>
                  <a:pt x="3131020" y="791596"/>
                </a:cubicBezTo>
                <a:cubicBezTo>
                  <a:pt x="3142646" y="800321"/>
                  <a:pt x="3154271" y="809047"/>
                  <a:pt x="3162991" y="817773"/>
                </a:cubicBezTo>
                <a:cubicBezTo>
                  <a:pt x="3128114" y="765418"/>
                  <a:pt x="3072892" y="750875"/>
                  <a:pt x="3014764" y="733424"/>
                </a:cubicBezTo>
                <a:cubicBezTo>
                  <a:pt x="3020578" y="730515"/>
                  <a:pt x="3020578" y="730515"/>
                  <a:pt x="3026390" y="727606"/>
                </a:cubicBezTo>
                <a:cubicBezTo>
                  <a:pt x="3000232" y="715972"/>
                  <a:pt x="2979888" y="707246"/>
                  <a:pt x="2956637" y="695611"/>
                </a:cubicBezTo>
                <a:cubicBezTo>
                  <a:pt x="2953730" y="698520"/>
                  <a:pt x="2953730" y="698520"/>
                  <a:pt x="2953730" y="701428"/>
                </a:cubicBezTo>
                <a:cubicBezTo>
                  <a:pt x="2974075" y="713063"/>
                  <a:pt x="2994419" y="727606"/>
                  <a:pt x="3017671" y="736332"/>
                </a:cubicBezTo>
                <a:cubicBezTo>
                  <a:pt x="3032203" y="745057"/>
                  <a:pt x="3043828" y="750875"/>
                  <a:pt x="3049641" y="765418"/>
                </a:cubicBezTo>
                <a:cubicBezTo>
                  <a:pt x="3052547" y="774144"/>
                  <a:pt x="3058360" y="777053"/>
                  <a:pt x="3064173" y="779962"/>
                </a:cubicBezTo>
                <a:cubicBezTo>
                  <a:pt x="3069986" y="785779"/>
                  <a:pt x="3075799" y="788687"/>
                  <a:pt x="3084518" y="794504"/>
                </a:cubicBezTo>
                <a:cubicBezTo>
                  <a:pt x="3055454" y="785779"/>
                  <a:pt x="3046735" y="777053"/>
                  <a:pt x="3035110" y="753783"/>
                </a:cubicBezTo>
                <a:cubicBezTo>
                  <a:pt x="3032203" y="750875"/>
                  <a:pt x="3026390" y="747966"/>
                  <a:pt x="3020578" y="742149"/>
                </a:cubicBezTo>
                <a:cubicBezTo>
                  <a:pt x="3020578" y="747966"/>
                  <a:pt x="3020578" y="750875"/>
                  <a:pt x="3020578" y="756692"/>
                </a:cubicBezTo>
                <a:cubicBezTo>
                  <a:pt x="3006046" y="747966"/>
                  <a:pt x="2988607" y="739240"/>
                  <a:pt x="2974075" y="730515"/>
                </a:cubicBezTo>
                <a:cubicBezTo>
                  <a:pt x="2971169" y="730515"/>
                  <a:pt x="2971169" y="733424"/>
                  <a:pt x="2971169" y="733424"/>
                </a:cubicBezTo>
                <a:cubicBezTo>
                  <a:pt x="2985701" y="747966"/>
                  <a:pt x="3003139" y="759601"/>
                  <a:pt x="3020578" y="771236"/>
                </a:cubicBezTo>
                <a:cubicBezTo>
                  <a:pt x="3038015" y="785779"/>
                  <a:pt x="3055454" y="803230"/>
                  <a:pt x="3072892" y="817773"/>
                </a:cubicBezTo>
                <a:cubicBezTo>
                  <a:pt x="3067079" y="820682"/>
                  <a:pt x="3064173" y="820682"/>
                  <a:pt x="3064173" y="820682"/>
                </a:cubicBezTo>
                <a:cubicBezTo>
                  <a:pt x="3072892" y="829408"/>
                  <a:pt x="3081611" y="841042"/>
                  <a:pt x="3090331" y="852677"/>
                </a:cubicBezTo>
                <a:cubicBezTo>
                  <a:pt x="3096143" y="858494"/>
                  <a:pt x="3099050" y="867220"/>
                  <a:pt x="3104863" y="873037"/>
                </a:cubicBezTo>
                <a:cubicBezTo>
                  <a:pt x="3122301" y="890489"/>
                  <a:pt x="3142646" y="905032"/>
                  <a:pt x="3162991" y="922484"/>
                </a:cubicBezTo>
                <a:cubicBezTo>
                  <a:pt x="3168803" y="928301"/>
                  <a:pt x="3174616" y="937027"/>
                  <a:pt x="3180428" y="942844"/>
                </a:cubicBezTo>
                <a:cubicBezTo>
                  <a:pt x="3165896" y="931210"/>
                  <a:pt x="3148459" y="916666"/>
                  <a:pt x="3133927" y="905032"/>
                </a:cubicBezTo>
                <a:cubicBezTo>
                  <a:pt x="3116488" y="893397"/>
                  <a:pt x="3101956" y="881763"/>
                  <a:pt x="3081611" y="867220"/>
                </a:cubicBezTo>
                <a:cubicBezTo>
                  <a:pt x="3093237" y="893397"/>
                  <a:pt x="3125207" y="896306"/>
                  <a:pt x="3125207" y="925393"/>
                </a:cubicBezTo>
                <a:cubicBezTo>
                  <a:pt x="3116488" y="919575"/>
                  <a:pt x="3110675" y="910849"/>
                  <a:pt x="3104863" y="905032"/>
                </a:cubicBezTo>
                <a:cubicBezTo>
                  <a:pt x="3093237" y="896306"/>
                  <a:pt x="3078705" y="884672"/>
                  <a:pt x="3067079" y="875946"/>
                </a:cubicBezTo>
                <a:cubicBezTo>
                  <a:pt x="3052547" y="861403"/>
                  <a:pt x="3038015" y="849768"/>
                  <a:pt x="3023483" y="838134"/>
                </a:cubicBezTo>
                <a:cubicBezTo>
                  <a:pt x="3017671" y="832317"/>
                  <a:pt x="3011858" y="829408"/>
                  <a:pt x="3008951" y="823591"/>
                </a:cubicBezTo>
                <a:cubicBezTo>
                  <a:pt x="3006046" y="814865"/>
                  <a:pt x="3000232" y="811956"/>
                  <a:pt x="2994419" y="820682"/>
                </a:cubicBezTo>
                <a:cubicBezTo>
                  <a:pt x="2991514" y="817773"/>
                  <a:pt x="2991514" y="814865"/>
                  <a:pt x="2988607" y="814865"/>
                </a:cubicBezTo>
                <a:cubicBezTo>
                  <a:pt x="2976982" y="806139"/>
                  <a:pt x="2968262" y="797413"/>
                  <a:pt x="2974075" y="782870"/>
                </a:cubicBezTo>
                <a:cubicBezTo>
                  <a:pt x="2974075" y="779962"/>
                  <a:pt x="2971169" y="779962"/>
                  <a:pt x="2971169" y="777053"/>
                </a:cubicBezTo>
                <a:cubicBezTo>
                  <a:pt x="2985701" y="785779"/>
                  <a:pt x="3000232" y="797413"/>
                  <a:pt x="3014764" y="806139"/>
                </a:cubicBezTo>
                <a:cubicBezTo>
                  <a:pt x="3020578" y="809047"/>
                  <a:pt x="3026390" y="806139"/>
                  <a:pt x="3032203" y="809047"/>
                </a:cubicBezTo>
                <a:cubicBezTo>
                  <a:pt x="3032203" y="806139"/>
                  <a:pt x="3032203" y="803230"/>
                  <a:pt x="3032203" y="803230"/>
                </a:cubicBezTo>
                <a:cubicBezTo>
                  <a:pt x="3011858" y="788687"/>
                  <a:pt x="2997326" y="762509"/>
                  <a:pt x="2965356" y="768327"/>
                </a:cubicBezTo>
                <a:cubicBezTo>
                  <a:pt x="2968262" y="774144"/>
                  <a:pt x="2968262" y="777053"/>
                  <a:pt x="2971169" y="777053"/>
                </a:cubicBezTo>
                <a:cubicBezTo>
                  <a:pt x="2968262" y="777053"/>
                  <a:pt x="2965356" y="779962"/>
                  <a:pt x="2962450" y="777053"/>
                </a:cubicBezTo>
                <a:cubicBezTo>
                  <a:pt x="2947918" y="771236"/>
                  <a:pt x="2933386" y="765418"/>
                  <a:pt x="2915947" y="756692"/>
                </a:cubicBezTo>
                <a:cubicBezTo>
                  <a:pt x="2910134" y="739240"/>
                  <a:pt x="2898509" y="747966"/>
                  <a:pt x="2889790" y="747966"/>
                </a:cubicBezTo>
                <a:cubicBezTo>
                  <a:pt x="2886883" y="747966"/>
                  <a:pt x="2886883" y="747966"/>
                  <a:pt x="2886883" y="750875"/>
                </a:cubicBezTo>
                <a:cubicBezTo>
                  <a:pt x="2904322" y="759601"/>
                  <a:pt x="2918854" y="765418"/>
                  <a:pt x="2933386" y="774144"/>
                </a:cubicBezTo>
                <a:cubicBezTo>
                  <a:pt x="2933386" y="774144"/>
                  <a:pt x="2930479" y="777053"/>
                  <a:pt x="2930479" y="782870"/>
                </a:cubicBezTo>
                <a:cubicBezTo>
                  <a:pt x="2904322" y="771236"/>
                  <a:pt x="2878164" y="759601"/>
                  <a:pt x="2852007" y="745057"/>
                </a:cubicBezTo>
                <a:cubicBezTo>
                  <a:pt x="2852007" y="747966"/>
                  <a:pt x="2852007" y="747966"/>
                  <a:pt x="2852007" y="747966"/>
                </a:cubicBezTo>
                <a:cubicBezTo>
                  <a:pt x="2901415" y="779962"/>
                  <a:pt x="2950824" y="814865"/>
                  <a:pt x="3000232" y="846859"/>
                </a:cubicBezTo>
                <a:cubicBezTo>
                  <a:pt x="3000232" y="843951"/>
                  <a:pt x="3000232" y="841042"/>
                  <a:pt x="3003139" y="838134"/>
                </a:cubicBezTo>
                <a:cubicBezTo>
                  <a:pt x="3008951" y="841042"/>
                  <a:pt x="3014764" y="843951"/>
                  <a:pt x="3026390" y="849768"/>
                </a:cubicBezTo>
                <a:cubicBezTo>
                  <a:pt x="3020578" y="852677"/>
                  <a:pt x="3017671" y="855585"/>
                  <a:pt x="3008951" y="858494"/>
                </a:cubicBezTo>
                <a:cubicBezTo>
                  <a:pt x="3017671" y="858494"/>
                  <a:pt x="3023483" y="858494"/>
                  <a:pt x="3029296" y="858494"/>
                </a:cubicBezTo>
                <a:cubicBezTo>
                  <a:pt x="3043828" y="861403"/>
                  <a:pt x="3043828" y="861403"/>
                  <a:pt x="3046735" y="873037"/>
                </a:cubicBezTo>
                <a:cubicBezTo>
                  <a:pt x="3040922" y="870129"/>
                  <a:pt x="3035110" y="867220"/>
                  <a:pt x="3029296" y="864311"/>
                </a:cubicBezTo>
                <a:cubicBezTo>
                  <a:pt x="3038015" y="884672"/>
                  <a:pt x="3058360" y="893397"/>
                  <a:pt x="3061267" y="913758"/>
                </a:cubicBezTo>
                <a:cubicBezTo>
                  <a:pt x="3067079" y="925393"/>
                  <a:pt x="3072892" y="934119"/>
                  <a:pt x="3081611" y="945753"/>
                </a:cubicBezTo>
                <a:cubicBezTo>
                  <a:pt x="3075799" y="945753"/>
                  <a:pt x="3072892" y="945753"/>
                  <a:pt x="3072892" y="945753"/>
                </a:cubicBezTo>
                <a:cubicBezTo>
                  <a:pt x="3064173" y="937027"/>
                  <a:pt x="3058360" y="931210"/>
                  <a:pt x="3052547" y="928301"/>
                </a:cubicBezTo>
                <a:cubicBezTo>
                  <a:pt x="3040922" y="916666"/>
                  <a:pt x="3032203" y="905032"/>
                  <a:pt x="3017671" y="899214"/>
                </a:cubicBezTo>
                <a:cubicBezTo>
                  <a:pt x="3000232" y="893397"/>
                  <a:pt x="2988607" y="878855"/>
                  <a:pt x="2974075" y="870129"/>
                </a:cubicBezTo>
                <a:cubicBezTo>
                  <a:pt x="2965356" y="861403"/>
                  <a:pt x="2956637" y="855585"/>
                  <a:pt x="2947918" y="846859"/>
                </a:cubicBezTo>
                <a:cubicBezTo>
                  <a:pt x="2939198" y="841042"/>
                  <a:pt x="2936292" y="835225"/>
                  <a:pt x="2927573" y="829408"/>
                </a:cubicBezTo>
                <a:cubicBezTo>
                  <a:pt x="2924666" y="823591"/>
                  <a:pt x="2918854" y="817773"/>
                  <a:pt x="2913041" y="811956"/>
                </a:cubicBezTo>
                <a:cubicBezTo>
                  <a:pt x="2910134" y="814865"/>
                  <a:pt x="2910134" y="814865"/>
                  <a:pt x="2910134" y="817773"/>
                </a:cubicBezTo>
                <a:cubicBezTo>
                  <a:pt x="2913041" y="820682"/>
                  <a:pt x="2918854" y="823591"/>
                  <a:pt x="2918854" y="823591"/>
                </a:cubicBezTo>
                <a:cubicBezTo>
                  <a:pt x="2918854" y="829408"/>
                  <a:pt x="2921760" y="835225"/>
                  <a:pt x="2918854" y="835225"/>
                </a:cubicBezTo>
                <a:cubicBezTo>
                  <a:pt x="2918854" y="838134"/>
                  <a:pt x="2913041" y="841042"/>
                  <a:pt x="2910134" y="843951"/>
                </a:cubicBezTo>
                <a:cubicBezTo>
                  <a:pt x="2910134" y="838134"/>
                  <a:pt x="2910134" y="832317"/>
                  <a:pt x="2913041" y="826499"/>
                </a:cubicBezTo>
                <a:cubicBezTo>
                  <a:pt x="2898509" y="814865"/>
                  <a:pt x="2881071" y="803230"/>
                  <a:pt x="2866539" y="794504"/>
                </a:cubicBezTo>
                <a:cubicBezTo>
                  <a:pt x="2863632" y="791596"/>
                  <a:pt x="2860726" y="788687"/>
                  <a:pt x="2860726" y="788687"/>
                </a:cubicBezTo>
                <a:cubicBezTo>
                  <a:pt x="2843287" y="768327"/>
                  <a:pt x="2843287" y="768327"/>
                  <a:pt x="2820037" y="782870"/>
                </a:cubicBezTo>
                <a:cubicBezTo>
                  <a:pt x="2831662" y="794504"/>
                  <a:pt x="2834568" y="797413"/>
                  <a:pt x="2837475" y="791596"/>
                </a:cubicBezTo>
                <a:cubicBezTo>
                  <a:pt x="2843287" y="797413"/>
                  <a:pt x="2852007" y="806139"/>
                  <a:pt x="2857819" y="814865"/>
                </a:cubicBezTo>
                <a:cubicBezTo>
                  <a:pt x="2869445" y="823591"/>
                  <a:pt x="2883977" y="829408"/>
                  <a:pt x="2898509" y="838134"/>
                </a:cubicBezTo>
                <a:cubicBezTo>
                  <a:pt x="2901415" y="841042"/>
                  <a:pt x="2907228" y="841042"/>
                  <a:pt x="2910134" y="843951"/>
                </a:cubicBezTo>
                <a:cubicBezTo>
                  <a:pt x="2915947" y="846859"/>
                  <a:pt x="2918854" y="852677"/>
                  <a:pt x="2924666" y="855585"/>
                </a:cubicBezTo>
                <a:cubicBezTo>
                  <a:pt x="3017671" y="919575"/>
                  <a:pt x="3101956" y="992291"/>
                  <a:pt x="3180428" y="1076641"/>
                </a:cubicBezTo>
                <a:cubicBezTo>
                  <a:pt x="3215305" y="1114453"/>
                  <a:pt x="3247276" y="1155173"/>
                  <a:pt x="3282152" y="1195895"/>
                </a:cubicBezTo>
                <a:cubicBezTo>
                  <a:pt x="3279246" y="1166808"/>
                  <a:pt x="3267620" y="1143539"/>
                  <a:pt x="3244369" y="1126087"/>
                </a:cubicBezTo>
                <a:cubicBezTo>
                  <a:pt x="3238556" y="1123179"/>
                  <a:pt x="3235650" y="1117361"/>
                  <a:pt x="3232744" y="1114453"/>
                </a:cubicBezTo>
                <a:cubicBezTo>
                  <a:pt x="3221118" y="1099910"/>
                  <a:pt x="3209492" y="1082458"/>
                  <a:pt x="3197867" y="1067915"/>
                </a:cubicBezTo>
                <a:cubicBezTo>
                  <a:pt x="3189148" y="1059189"/>
                  <a:pt x="3177522" y="1053371"/>
                  <a:pt x="3171710" y="1044646"/>
                </a:cubicBezTo>
                <a:cubicBezTo>
                  <a:pt x="3160084" y="1030103"/>
                  <a:pt x="3151364" y="1015560"/>
                  <a:pt x="3139739" y="998108"/>
                </a:cubicBezTo>
                <a:cubicBezTo>
                  <a:pt x="3154271" y="1012651"/>
                  <a:pt x="3165896" y="1021377"/>
                  <a:pt x="3177522" y="1033012"/>
                </a:cubicBezTo>
                <a:cubicBezTo>
                  <a:pt x="3177522" y="1033012"/>
                  <a:pt x="3177522" y="1033012"/>
                  <a:pt x="3180428" y="1030103"/>
                </a:cubicBezTo>
                <a:cubicBezTo>
                  <a:pt x="3177522" y="1030103"/>
                  <a:pt x="3177522" y="1027194"/>
                  <a:pt x="3177522" y="1021377"/>
                </a:cubicBezTo>
                <a:cubicBezTo>
                  <a:pt x="3194960" y="1035920"/>
                  <a:pt x="3206586" y="1047554"/>
                  <a:pt x="3218212" y="1059189"/>
                </a:cubicBezTo>
                <a:cubicBezTo>
                  <a:pt x="3229837" y="1070824"/>
                  <a:pt x="3238556" y="1085367"/>
                  <a:pt x="3247276" y="1097001"/>
                </a:cubicBezTo>
                <a:cubicBezTo>
                  <a:pt x="3250182" y="1099910"/>
                  <a:pt x="3250182" y="1099910"/>
                  <a:pt x="3253088" y="1099910"/>
                </a:cubicBezTo>
                <a:cubicBezTo>
                  <a:pt x="3264714" y="1111544"/>
                  <a:pt x="3282152" y="1120270"/>
                  <a:pt x="3287965" y="1134813"/>
                </a:cubicBezTo>
                <a:cubicBezTo>
                  <a:pt x="3293778" y="1152265"/>
                  <a:pt x="3305403" y="1158082"/>
                  <a:pt x="3317029" y="1163899"/>
                </a:cubicBezTo>
                <a:cubicBezTo>
                  <a:pt x="3322842" y="1166808"/>
                  <a:pt x="3328655" y="1169717"/>
                  <a:pt x="3328655" y="1172625"/>
                </a:cubicBezTo>
                <a:cubicBezTo>
                  <a:pt x="3331561" y="1192986"/>
                  <a:pt x="3346092" y="1207528"/>
                  <a:pt x="3357719" y="1222072"/>
                </a:cubicBezTo>
                <a:cubicBezTo>
                  <a:pt x="3357719" y="1222072"/>
                  <a:pt x="3357719" y="1222072"/>
                  <a:pt x="3357719" y="1224981"/>
                </a:cubicBezTo>
                <a:cubicBezTo>
                  <a:pt x="3354812" y="1222072"/>
                  <a:pt x="3351906" y="1222072"/>
                  <a:pt x="3346092" y="1219163"/>
                </a:cubicBezTo>
                <a:cubicBezTo>
                  <a:pt x="3348999" y="1224981"/>
                  <a:pt x="3351906" y="1227889"/>
                  <a:pt x="3354812" y="1230798"/>
                </a:cubicBezTo>
                <a:cubicBezTo>
                  <a:pt x="3360624" y="1236615"/>
                  <a:pt x="3363531" y="1251158"/>
                  <a:pt x="3378063" y="1251158"/>
                </a:cubicBezTo>
                <a:cubicBezTo>
                  <a:pt x="3380969" y="1271518"/>
                  <a:pt x="3398408" y="1277336"/>
                  <a:pt x="3404220" y="1291879"/>
                </a:cubicBezTo>
                <a:cubicBezTo>
                  <a:pt x="3407127" y="1297696"/>
                  <a:pt x="3410033" y="1303513"/>
                  <a:pt x="3412940" y="1312239"/>
                </a:cubicBezTo>
                <a:cubicBezTo>
                  <a:pt x="3410033" y="1309330"/>
                  <a:pt x="3407127" y="1309330"/>
                  <a:pt x="3404220" y="1309330"/>
                </a:cubicBezTo>
                <a:cubicBezTo>
                  <a:pt x="3404220" y="1309330"/>
                  <a:pt x="3401315" y="1309330"/>
                  <a:pt x="3401315" y="1309330"/>
                </a:cubicBezTo>
                <a:cubicBezTo>
                  <a:pt x="3410033" y="1323874"/>
                  <a:pt x="3421659" y="1335508"/>
                  <a:pt x="3430378" y="1350052"/>
                </a:cubicBezTo>
                <a:cubicBezTo>
                  <a:pt x="3430378" y="1347143"/>
                  <a:pt x="3433284" y="1347143"/>
                  <a:pt x="3433284" y="1344234"/>
                </a:cubicBezTo>
                <a:cubicBezTo>
                  <a:pt x="3459442" y="1379138"/>
                  <a:pt x="3459442" y="1384955"/>
                  <a:pt x="3459442" y="1399498"/>
                </a:cubicBezTo>
                <a:cubicBezTo>
                  <a:pt x="3447816" y="1384955"/>
                  <a:pt x="3436191" y="1370411"/>
                  <a:pt x="3427472" y="1358777"/>
                </a:cubicBezTo>
                <a:cubicBezTo>
                  <a:pt x="3430378" y="1370411"/>
                  <a:pt x="3433284" y="1382046"/>
                  <a:pt x="3439097" y="1393681"/>
                </a:cubicBezTo>
                <a:cubicBezTo>
                  <a:pt x="3447816" y="1402407"/>
                  <a:pt x="3453629" y="1411132"/>
                  <a:pt x="3465255" y="1419858"/>
                </a:cubicBezTo>
                <a:cubicBezTo>
                  <a:pt x="3476880" y="1428584"/>
                  <a:pt x="3479787" y="1446036"/>
                  <a:pt x="3485600" y="1460579"/>
                </a:cubicBezTo>
                <a:cubicBezTo>
                  <a:pt x="3485600" y="1463487"/>
                  <a:pt x="3482693" y="1463487"/>
                  <a:pt x="3482693" y="1463487"/>
                </a:cubicBezTo>
                <a:cubicBezTo>
                  <a:pt x="3479787" y="1454762"/>
                  <a:pt x="3473974" y="1448945"/>
                  <a:pt x="3471068" y="1440219"/>
                </a:cubicBezTo>
                <a:cubicBezTo>
                  <a:pt x="3468161" y="1440219"/>
                  <a:pt x="3468161" y="1440219"/>
                  <a:pt x="3465255" y="1443127"/>
                </a:cubicBezTo>
                <a:cubicBezTo>
                  <a:pt x="3468161" y="1448945"/>
                  <a:pt x="3471068" y="1454762"/>
                  <a:pt x="3473974" y="1460579"/>
                </a:cubicBezTo>
                <a:cubicBezTo>
                  <a:pt x="3479787" y="1478031"/>
                  <a:pt x="3488506" y="1495483"/>
                  <a:pt x="3491412" y="1512934"/>
                </a:cubicBezTo>
                <a:cubicBezTo>
                  <a:pt x="3494319" y="1527477"/>
                  <a:pt x="3503038" y="1533295"/>
                  <a:pt x="3511757" y="1542021"/>
                </a:cubicBezTo>
                <a:cubicBezTo>
                  <a:pt x="3514664" y="1539112"/>
                  <a:pt x="3514664" y="1536203"/>
                  <a:pt x="3514664" y="1533295"/>
                </a:cubicBezTo>
                <a:cubicBezTo>
                  <a:pt x="3517570" y="1536203"/>
                  <a:pt x="3520476" y="1536203"/>
                  <a:pt x="3520476" y="1539112"/>
                </a:cubicBezTo>
                <a:cubicBezTo>
                  <a:pt x="3523383" y="1544929"/>
                  <a:pt x="3526289" y="1550747"/>
                  <a:pt x="3529195" y="1559472"/>
                </a:cubicBezTo>
                <a:cubicBezTo>
                  <a:pt x="3532101" y="1556564"/>
                  <a:pt x="3532101" y="1553655"/>
                  <a:pt x="3535008" y="1553655"/>
                </a:cubicBezTo>
                <a:cubicBezTo>
                  <a:pt x="3540821" y="1556564"/>
                  <a:pt x="3543727" y="1559472"/>
                  <a:pt x="3552447" y="1565289"/>
                </a:cubicBezTo>
                <a:cubicBezTo>
                  <a:pt x="3552447" y="1553655"/>
                  <a:pt x="3549540" y="1547838"/>
                  <a:pt x="3549540" y="1542021"/>
                </a:cubicBezTo>
                <a:cubicBezTo>
                  <a:pt x="3558259" y="1539112"/>
                  <a:pt x="3566979" y="1533295"/>
                  <a:pt x="3575697" y="1530386"/>
                </a:cubicBezTo>
                <a:cubicBezTo>
                  <a:pt x="3575697" y="1533295"/>
                  <a:pt x="3578604" y="1536203"/>
                  <a:pt x="3581510" y="1544929"/>
                </a:cubicBezTo>
                <a:cubicBezTo>
                  <a:pt x="3581510" y="1536203"/>
                  <a:pt x="3581510" y="1533295"/>
                  <a:pt x="3581510" y="1530386"/>
                </a:cubicBezTo>
                <a:cubicBezTo>
                  <a:pt x="3587323" y="1536203"/>
                  <a:pt x="3590229" y="1544929"/>
                  <a:pt x="3596042" y="1550747"/>
                </a:cubicBezTo>
                <a:cubicBezTo>
                  <a:pt x="3601855" y="1542021"/>
                  <a:pt x="3607668" y="1542021"/>
                  <a:pt x="3613480" y="1550747"/>
                </a:cubicBezTo>
                <a:cubicBezTo>
                  <a:pt x="3619293" y="1562381"/>
                  <a:pt x="3628012" y="1571106"/>
                  <a:pt x="3633825" y="1582741"/>
                </a:cubicBezTo>
                <a:cubicBezTo>
                  <a:pt x="3636732" y="1582741"/>
                  <a:pt x="3636732" y="1579832"/>
                  <a:pt x="3636732" y="1579832"/>
                </a:cubicBezTo>
                <a:cubicBezTo>
                  <a:pt x="3636732" y="1571106"/>
                  <a:pt x="3636732" y="1562381"/>
                  <a:pt x="3636732" y="1550747"/>
                </a:cubicBezTo>
                <a:cubicBezTo>
                  <a:pt x="3642544" y="1556564"/>
                  <a:pt x="3645451" y="1565289"/>
                  <a:pt x="3651264" y="1571106"/>
                </a:cubicBezTo>
                <a:cubicBezTo>
                  <a:pt x="3651264" y="1571106"/>
                  <a:pt x="3651264" y="1568198"/>
                  <a:pt x="3654170" y="1568198"/>
                </a:cubicBezTo>
                <a:cubicBezTo>
                  <a:pt x="3651264" y="1565289"/>
                  <a:pt x="3648357" y="1559472"/>
                  <a:pt x="3645451" y="1556564"/>
                </a:cubicBezTo>
                <a:cubicBezTo>
                  <a:pt x="3657076" y="1559472"/>
                  <a:pt x="3668702" y="1562381"/>
                  <a:pt x="3677421" y="1562381"/>
                </a:cubicBezTo>
                <a:lnTo>
                  <a:pt x="3671925" y="1499131"/>
                </a:lnTo>
                <a:lnTo>
                  <a:pt x="3697765" y="1559472"/>
                </a:lnTo>
                <a:cubicBezTo>
                  <a:pt x="3697765" y="1559472"/>
                  <a:pt x="3691953" y="1556564"/>
                  <a:pt x="3686140" y="1556564"/>
                </a:cubicBezTo>
                <a:cubicBezTo>
                  <a:pt x="3691953" y="1568198"/>
                  <a:pt x="3691953" y="1576924"/>
                  <a:pt x="3706485" y="1579832"/>
                </a:cubicBezTo>
                <a:cubicBezTo>
                  <a:pt x="3709392" y="1579832"/>
                  <a:pt x="3712297" y="1585650"/>
                  <a:pt x="3715204" y="1588558"/>
                </a:cubicBezTo>
                <a:cubicBezTo>
                  <a:pt x="3715204" y="1591467"/>
                  <a:pt x="3709392" y="1594376"/>
                  <a:pt x="3709392" y="1597284"/>
                </a:cubicBezTo>
                <a:cubicBezTo>
                  <a:pt x="3715204" y="1617644"/>
                  <a:pt x="3721017" y="1640914"/>
                  <a:pt x="3726829" y="1661274"/>
                </a:cubicBezTo>
                <a:cubicBezTo>
                  <a:pt x="3726829" y="1664182"/>
                  <a:pt x="3726829" y="1664182"/>
                  <a:pt x="3723924" y="1664182"/>
                </a:cubicBezTo>
                <a:cubicBezTo>
                  <a:pt x="3721017" y="1658366"/>
                  <a:pt x="3718111" y="1655457"/>
                  <a:pt x="3712297" y="1646731"/>
                </a:cubicBezTo>
                <a:cubicBezTo>
                  <a:pt x="3723924" y="1678725"/>
                  <a:pt x="3735549" y="1704904"/>
                  <a:pt x="3744268" y="1733989"/>
                </a:cubicBezTo>
                <a:cubicBezTo>
                  <a:pt x="3747174" y="1733989"/>
                  <a:pt x="3747174" y="1733989"/>
                  <a:pt x="3750081" y="1733989"/>
                </a:cubicBezTo>
                <a:cubicBezTo>
                  <a:pt x="3752987" y="1728172"/>
                  <a:pt x="3755893" y="1725263"/>
                  <a:pt x="3755893" y="1719446"/>
                </a:cubicBezTo>
                <a:cubicBezTo>
                  <a:pt x="3758800" y="1725263"/>
                  <a:pt x="3761706" y="1731081"/>
                  <a:pt x="3764613" y="1736898"/>
                </a:cubicBezTo>
                <a:cubicBezTo>
                  <a:pt x="3758800" y="1751441"/>
                  <a:pt x="3755893" y="1763076"/>
                  <a:pt x="3750081" y="1777618"/>
                </a:cubicBezTo>
                <a:cubicBezTo>
                  <a:pt x="3750081" y="1777618"/>
                  <a:pt x="3750081" y="1777618"/>
                  <a:pt x="3750081" y="1774710"/>
                </a:cubicBezTo>
                <a:cubicBezTo>
                  <a:pt x="3750081" y="1771801"/>
                  <a:pt x="3750081" y="1765984"/>
                  <a:pt x="3750081" y="1757259"/>
                </a:cubicBezTo>
                <a:cubicBezTo>
                  <a:pt x="3747174" y="1763076"/>
                  <a:pt x="3747174" y="1765984"/>
                  <a:pt x="3744268" y="1768893"/>
                </a:cubicBezTo>
                <a:cubicBezTo>
                  <a:pt x="3738456" y="1739807"/>
                  <a:pt x="3738456" y="1739807"/>
                  <a:pt x="3726829" y="1736898"/>
                </a:cubicBezTo>
                <a:cubicBezTo>
                  <a:pt x="3723924" y="1725263"/>
                  <a:pt x="3723924" y="1713629"/>
                  <a:pt x="3721017" y="1701995"/>
                </a:cubicBezTo>
                <a:cubicBezTo>
                  <a:pt x="3723924" y="1704904"/>
                  <a:pt x="3726829" y="1710721"/>
                  <a:pt x="3729736" y="1713629"/>
                </a:cubicBezTo>
                <a:cubicBezTo>
                  <a:pt x="3718111" y="1678725"/>
                  <a:pt x="3706485" y="1646731"/>
                  <a:pt x="3697765" y="1611827"/>
                </a:cubicBezTo>
                <a:cubicBezTo>
                  <a:pt x="3674515" y="1635096"/>
                  <a:pt x="3674515" y="1638005"/>
                  <a:pt x="3694860" y="1664182"/>
                </a:cubicBezTo>
                <a:cubicBezTo>
                  <a:pt x="3697765" y="1664182"/>
                  <a:pt x="3697765" y="1669999"/>
                  <a:pt x="3700672" y="1672908"/>
                </a:cubicBezTo>
                <a:cubicBezTo>
                  <a:pt x="3700672" y="1675817"/>
                  <a:pt x="3703579" y="1678725"/>
                  <a:pt x="3706485" y="1678725"/>
                </a:cubicBezTo>
                <a:cubicBezTo>
                  <a:pt x="3712297" y="1687451"/>
                  <a:pt x="3715204" y="1693269"/>
                  <a:pt x="3721017" y="1701995"/>
                </a:cubicBezTo>
                <a:cubicBezTo>
                  <a:pt x="3721017" y="1728172"/>
                  <a:pt x="3721017" y="1757259"/>
                  <a:pt x="3721017" y="1783436"/>
                </a:cubicBezTo>
                <a:cubicBezTo>
                  <a:pt x="3715204" y="1783436"/>
                  <a:pt x="3712297" y="1783436"/>
                  <a:pt x="3706485" y="1786345"/>
                </a:cubicBezTo>
                <a:cubicBezTo>
                  <a:pt x="3709392" y="1795071"/>
                  <a:pt x="3712297" y="1803797"/>
                  <a:pt x="3715204" y="1818339"/>
                </a:cubicBezTo>
                <a:cubicBezTo>
                  <a:pt x="3718111" y="1809614"/>
                  <a:pt x="3721017" y="1806705"/>
                  <a:pt x="3723924" y="1800888"/>
                </a:cubicBezTo>
                <a:cubicBezTo>
                  <a:pt x="3723924" y="1806705"/>
                  <a:pt x="3723924" y="1809614"/>
                  <a:pt x="3723924" y="1812523"/>
                </a:cubicBezTo>
                <a:cubicBezTo>
                  <a:pt x="3729736" y="1812523"/>
                  <a:pt x="3732643" y="1809614"/>
                  <a:pt x="3738456" y="1806705"/>
                </a:cubicBezTo>
                <a:cubicBezTo>
                  <a:pt x="3735549" y="1812523"/>
                  <a:pt x="3732643" y="1818339"/>
                  <a:pt x="3732643" y="1824156"/>
                </a:cubicBezTo>
                <a:cubicBezTo>
                  <a:pt x="3732643" y="1824156"/>
                  <a:pt x="3735549" y="1824156"/>
                  <a:pt x="3735549" y="1824156"/>
                </a:cubicBezTo>
                <a:cubicBezTo>
                  <a:pt x="3738456" y="1818339"/>
                  <a:pt x="3741361" y="1812523"/>
                  <a:pt x="3744268" y="1800888"/>
                </a:cubicBezTo>
                <a:cubicBezTo>
                  <a:pt x="3747174" y="1812523"/>
                  <a:pt x="3750081" y="1821248"/>
                  <a:pt x="3755893" y="1832882"/>
                </a:cubicBezTo>
                <a:cubicBezTo>
                  <a:pt x="3755893" y="1821248"/>
                  <a:pt x="3755893" y="1815431"/>
                  <a:pt x="3755893" y="1809614"/>
                </a:cubicBezTo>
                <a:cubicBezTo>
                  <a:pt x="3755893" y="1809614"/>
                  <a:pt x="3758800" y="1809614"/>
                  <a:pt x="3758800" y="1809614"/>
                </a:cubicBezTo>
                <a:cubicBezTo>
                  <a:pt x="3758800" y="1824156"/>
                  <a:pt x="3758800" y="1835791"/>
                  <a:pt x="3758800" y="1850334"/>
                </a:cubicBezTo>
                <a:cubicBezTo>
                  <a:pt x="3758800" y="1850334"/>
                  <a:pt x="3761706" y="1850334"/>
                  <a:pt x="3761706" y="1850334"/>
                </a:cubicBezTo>
                <a:cubicBezTo>
                  <a:pt x="3764613" y="1844517"/>
                  <a:pt x="3764613" y="1841608"/>
                  <a:pt x="3767519" y="1835791"/>
                </a:cubicBezTo>
                <a:cubicBezTo>
                  <a:pt x="3767519" y="1844517"/>
                  <a:pt x="3770425" y="1853243"/>
                  <a:pt x="3770425" y="1861969"/>
                </a:cubicBezTo>
                <a:cubicBezTo>
                  <a:pt x="3770425" y="1864878"/>
                  <a:pt x="3770425" y="1870695"/>
                  <a:pt x="3767519" y="1876512"/>
                </a:cubicBezTo>
                <a:cubicBezTo>
                  <a:pt x="3764613" y="1891055"/>
                  <a:pt x="3764613" y="1905598"/>
                  <a:pt x="3761706" y="1923050"/>
                </a:cubicBezTo>
                <a:cubicBezTo>
                  <a:pt x="3779145" y="1905598"/>
                  <a:pt x="3767519" y="1891055"/>
                  <a:pt x="3767519" y="1876512"/>
                </a:cubicBezTo>
                <a:cubicBezTo>
                  <a:pt x="3770425" y="1879420"/>
                  <a:pt x="3773332" y="1882329"/>
                  <a:pt x="3776238" y="1888146"/>
                </a:cubicBezTo>
                <a:cubicBezTo>
                  <a:pt x="3779145" y="1882329"/>
                  <a:pt x="3782051" y="1876512"/>
                  <a:pt x="3784957" y="1870695"/>
                </a:cubicBezTo>
                <a:cubicBezTo>
                  <a:pt x="3787864" y="1870695"/>
                  <a:pt x="3793677" y="1873603"/>
                  <a:pt x="3796583" y="1873603"/>
                </a:cubicBezTo>
                <a:cubicBezTo>
                  <a:pt x="3796583" y="1882329"/>
                  <a:pt x="3793677" y="1888146"/>
                  <a:pt x="3793677" y="1896872"/>
                </a:cubicBezTo>
                <a:cubicBezTo>
                  <a:pt x="3793677" y="1896872"/>
                  <a:pt x="3793677" y="1896872"/>
                  <a:pt x="3790770" y="1896872"/>
                </a:cubicBezTo>
                <a:cubicBezTo>
                  <a:pt x="3790770" y="1893964"/>
                  <a:pt x="3787864" y="1891055"/>
                  <a:pt x="3787864" y="1885238"/>
                </a:cubicBezTo>
                <a:cubicBezTo>
                  <a:pt x="3784957" y="1885238"/>
                  <a:pt x="3784957" y="1888146"/>
                  <a:pt x="3782051" y="1888146"/>
                </a:cubicBezTo>
                <a:cubicBezTo>
                  <a:pt x="3779145" y="1905598"/>
                  <a:pt x="3779145" y="1923050"/>
                  <a:pt x="3776238" y="1937593"/>
                </a:cubicBezTo>
                <a:cubicBezTo>
                  <a:pt x="3767519" y="1946319"/>
                  <a:pt x="3758800" y="1952136"/>
                  <a:pt x="3752987" y="1957954"/>
                </a:cubicBezTo>
                <a:cubicBezTo>
                  <a:pt x="3752987" y="1952136"/>
                  <a:pt x="3750081" y="1943410"/>
                  <a:pt x="3747174" y="1934684"/>
                </a:cubicBezTo>
                <a:cubicBezTo>
                  <a:pt x="3747174" y="1934684"/>
                  <a:pt x="3747174" y="1934684"/>
                  <a:pt x="3744268" y="1934684"/>
                </a:cubicBezTo>
                <a:cubicBezTo>
                  <a:pt x="3744268" y="1940502"/>
                  <a:pt x="3744268" y="1943410"/>
                  <a:pt x="3741361" y="1946319"/>
                </a:cubicBezTo>
                <a:cubicBezTo>
                  <a:pt x="3741361" y="1946319"/>
                  <a:pt x="3738456" y="1946319"/>
                  <a:pt x="3738456" y="1946319"/>
                </a:cubicBezTo>
                <a:cubicBezTo>
                  <a:pt x="3735549" y="1934684"/>
                  <a:pt x="3735549" y="1923050"/>
                  <a:pt x="3732643" y="1911416"/>
                </a:cubicBezTo>
                <a:cubicBezTo>
                  <a:pt x="3744268" y="1908507"/>
                  <a:pt x="3744268" y="1888146"/>
                  <a:pt x="3732643" y="1867786"/>
                </a:cubicBezTo>
                <a:cubicBezTo>
                  <a:pt x="3729736" y="1882329"/>
                  <a:pt x="3729736" y="1893964"/>
                  <a:pt x="3726829" y="1905598"/>
                </a:cubicBezTo>
                <a:cubicBezTo>
                  <a:pt x="3726829" y="1902690"/>
                  <a:pt x="3723924" y="1899781"/>
                  <a:pt x="3723924" y="1896872"/>
                </a:cubicBezTo>
                <a:cubicBezTo>
                  <a:pt x="3723924" y="1911416"/>
                  <a:pt x="3726829" y="1925958"/>
                  <a:pt x="3721017" y="1937593"/>
                </a:cubicBezTo>
                <a:cubicBezTo>
                  <a:pt x="3715204" y="1952136"/>
                  <a:pt x="3712297" y="1966680"/>
                  <a:pt x="3712297" y="1981222"/>
                </a:cubicBezTo>
                <a:cubicBezTo>
                  <a:pt x="3706485" y="1987039"/>
                  <a:pt x="3700672" y="1989948"/>
                  <a:pt x="3694860" y="1992857"/>
                </a:cubicBezTo>
                <a:cubicBezTo>
                  <a:pt x="3706485" y="2016126"/>
                  <a:pt x="3706485" y="2016126"/>
                  <a:pt x="3721017" y="2013218"/>
                </a:cubicBezTo>
                <a:cubicBezTo>
                  <a:pt x="3718111" y="2019035"/>
                  <a:pt x="3712297" y="2024852"/>
                  <a:pt x="3712297" y="2030669"/>
                </a:cubicBezTo>
                <a:cubicBezTo>
                  <a:pt x="3709392" y="2039395"/>
                  <a:pt x="3709392" y="2045212"/>
                  <a:pt x="3709392" y="2053938"/>
                </a:cubicBezTo>
                <a:cubicBezTo>
                  <a:pt x="3709392" y="2059755"/>
                  <a:pt x="3709392" y="2068481"/>
                  <a:pt x="3709392" y="2074298"/>
                </a:cubicBezTo>
                <a:cubicBezTo>
                  <a:pt x="3712297" y="2074298"/>
                  <a:pt x="3712297" y="2074298"/>
                  <a:pt x="3712297" y="2074298"/>
                </a:cubicBezTo>
                <a:cubicBezTo>
                  <a:pt x="3712297" y="2071390"/>
                  <a:pt x="3712297" y="2068481"/>
                  <a:pt x="3715204" y="2065573"/>
                </a:cubicBezTo>
                <a:cubicBezTo>
                  <a:pt x="3721017" y="2068481"/>
                  <a:pt x="3723924" y="2085932"/>
                  <a:pt x="3718111" y="2109202"/>
                </a:cubicBezTo>
                <a:cubicBezTo>
                  <a:pt x="3721017" y="2106293"/>
                  <a:pt x="3723924" y="2106293"/>
                  <a:pt x="3726829" y="2106293"/>
                </a:cubicBezTo>
                <a:cubicBezTo>
                  <a:pt x="3729736" y="2126653"/>
                  <a:pt x="3741361" y="2144105"/>
                  <a:pt x="3735549" y="2164466"/>
                </a:cubicBezTo>
                <a:cubicBezTo>
                  <a:pt x="3735549" y="2164466"/>
                  <a:pt x="3735549" y="2167375"/>
                  <a:pt x="3735549" y="2167375"/>
                </a:cubicBezTo>
                <a:cubicBezTo>
                  <a:pt x="3738456" y="2170283"/>
                  <a:pt x="3738456" y="2170283"/>
                  <a:pt x="3741361" y="2170283"/>
                </a:cubicBezTo>
                <a:cubicBezTo>
                  <a:pt x="3744268" y="2155740"/>
                  <a:pt x="3750081" y="2138288"/>
                  <a:pt x="3752987" y="2123745"/>
                </a:cubicBezTo>
                <a:cubicBezTo>
                  <a:pt x="3755893" y="2129562"/>
                  <a:pt x="3758800" y="2135379"/>
                  <a:pt x="3761706" y="2141196"/>
                </a:cubicBezTo>
                <a:cubicBezTo>
                  <a:pt x="3764613" y="2135379"/>
                  <a:pt x="3761706" y="2123745"/>
                  <a:pt x="3779145" y="2129562"/>
                </a:cubicBezTo>
                <a:cubicBezTo>
                  <a:pt x="3776238" y="2123745"/>
                  <a:pt x="3773332" y="2117928"/>
                  <a:pt x="3770425" y="2115019"/>
                </a:cubicBezTo>
                <a:cubicBezTo>
                  <a:pt x="3770425" y="2112111"/>
                  <a:pt x="3770425" y="2103385"/>
                  <a:pt x="3770425" y="2103385"/>
                </a:cubicBezTo>
                <a:cubicBezTo>
                  <a:pt x="3784957" y="2097567"/>
                  <a:pt x="3779145" y="2085932"/>
                  <a:pt x="3779145" y="2077207"/>
                </a:cubicBezTo>
                <a:cubicBezTo>
                  <a:pt x="3782051" y="2065573"/>
                  <a:pt x="3784957" y="2051029"/>
                  <a:pt x="3787864" y="2039395"/>
                </a:cubicBezTo>
                <a:cubicBezTo>
                  <a:pt x="3787864" y="2036486"/>
                  <a:pt x="3796583" y="2033577"/>
                  <a:pt x="3799489" y="2033577"/>
                </a:cubicBezTo>
                <a:cubicBezTo>
                  <a:pt x="3802396" y="2030669"/>
                  <a:pt x="3805302" y="2036486"/>
                  <a:pt x="3805302" y="2039395"/>
                </a:cubicBezTo>
                <a:cubicBezTo>
                  <a:pt x="3805302" y="2051029"/>
                  <a:pt x="3808209" y="2068481"/>
                  <a:pt x="3802396" y="2080115"/>
                </a:cubicBezTo>
                <a:cubicBezTo>
                  <a:pt x="3793677" y="2091750"/>
                  <a:pt x="3802396" y="2097567"/>
                  <a:pt x="3799489" y="2109202"/>
                </a:cubicBezTo>
                <a:cubicBezTo>
                  <a:pt x="3802396" y="2109202"/>
                  <a:pt x="3802396" y="2109202"/>
                  <a:pt x="3802396" y="2109202"/>
                </a:cubicBezTo>
                <a:cubicBezTo>
                  <a:pt x="3808209" y="2097567"/>
                  <a:pt x="3814021" y="2085932"/>
                  <a:pt x="3816928" y="2077207"/>
                </a:cubicBezTo>
                <a:cubicBezTo>
                  <a:pt x="3819834" y="2077207"/>
                  <a:pt x="3822741" y="2077207"/>
                  <a:pt x="3822741" y="2077207"/>
                </a:cubicBezTo>
                <a:cubicBezTo>
                  <a:pt x="3822741" y="2068481"/>
                  <a:pt x="3822741" y="2059755"/>
                  <a:pt x="3816928" y="2053938"/>
                </a:cubicBezTo>
                <a:cubicBezTo>
                  <a:pt x="3808209" y="2042303"/>
                  <a:pt x="3814021" y="2033577"/>
                  <a:pt x="3816928" y="2024852"/>
                </a:cubicBezTo>
                <a:cubicBezTo>
                  <a:pt x="3816928" y="2027760"/>
                  <a:pt x="3819834" y="2033577"/>
                  <a:pt x="3819834" y="2036486"/>
                </a:cubicBezTo>
                <a:cubicBezTo>
                  <a:pt x="3828553" y="2036486"/>
                  <a:pt x="3837272" y="2036486"/>
                  <a:pt x="3845992" y="2036486"/>
                </a:cubicBezTo>
                <a:cubicBezTo>
                  <a:pt x="3845992" y="2045212"/>
                  <a:pt x="3843085" y="2053938"/>
                  <a:pt x="3840179" y="2062664"/>
                </a:cubicBezTo>
                <a:cubicBezTo>
                  <a:pt x="3845992" y="2059755"/>
                  <a:pt x="3845992" y="2059755"/>
                  <a:pt x="3851804" y="2059755"/>
                </a:cubicBezTo>
                <a:cubicBezTo>
                  <a:pt x="3848898" y="2074298"/>
                  <a:pt x="3845992" y="2088841"/>
                  <a:pt x="3843085" y="2103385"/>
                </a:cubicBezTo>
                <a:cubicBezTo>
                  <a:pt x="3840179" y="2103385"/>
                  <a:pt x="3837272" y="2100476"/>
                  <a:pt x="3834366" y="2100476"/>
                </a:cubicBezTo>
                <a:cubicBezTo>
                  <a:pt x="3834366" y="2109202"/>
                  <a:pt x="3834366" y="2117928"/>
                  <a:pt x="3831460" y="2123745"/>
                </a:cubicBezTo>
                <a:cubicBezTo>
                  <a:pt x="3825647" y="2132470"/>
                  <a:pt x="3816928" y="2144105"/>
                  <a:pt x="3822741" y="2158648"/>
                </a:cubicBezTo>
                <a:cubicBezTo>
                  <a:pt x="3825647" y="2161557"/>
                  <a:pt x="3819834" y="2170283"/>
                  <a:pt x="3819834" y="2179008"/>
                </a:cubicBezTo>
                <a:cubicBezTo>
                  <a:pt x="3816928" y="2170283"/>
                  <a:pt x="3814021" y="2161557"/>
                  <a:pt x="3811115" y="2155740"/>
                </a:cubicBezTo>
                <a:cubicBezTo>
                  <a:pt x="3811115" y="2152831"/>
                  <a:pt x="3808209" y="2152831"/>
                  <a:pt x="3808209" y="2152831"/>
                </a:cubicBezTo>
                <a:cubicBezTo>
                  <a:pt x="3805302" y="2164466"/>
                  <a:pt x="3799489" y="2173191"/>
                  <a:pt x="3796583" y="2184826"/>
                </a:cubicBezTo>
                <a:cubicBezTo>
                  <a:pt x="3796583" y="2184826"/>
                  <a:pt x="3796583" y="2184826"/>
                  <a:pt x="3793677" y="2184826"/>
                </a:cubicBezTo>
                <a:cubicBezTo>
                  <a:pt x="3793677" y="2179008"/>
                  <a:pt x="3793677" y="2173191"/>
                  <a:pt x="3796583" y="2167375"/>
                </a:cubicBezTo>
                <a:cubicBezTo>
                  <a:pt x="3793677" y="2167375"/>
                  <a:pt x="3793677" y="2167375"/>
                  <a:pt x="3793677" y="2167375"/>
                </a:cubicBezTo>
                <a:cubicBezTo>
                  <a:pt x="3787864" y="2176100"/>
                  <a:pt x="3782051" y="2184826"/>
                  <a:pt x="3779145" y="2196460"/>
                </a:cubicBezTo>
                <a:cubicBezTo>
                  <a:pt x="3776238" y="2196460"/>
                  <a:pt x="3776238" y="2193552"/>
                  <a:pt x="3773332" y="2193552"/>
                </a:cubicBezTo>
                <a:cubicBezTo>
                  <a:pt x="3773332" y="2184826"/>
                  <a:pt x="3770425" y="2176100"/>
                  <a:pt x="3770425" y="2167375"/>
                </a:cubicBezTo>
                <a:cubicBezTo>
                  <a:pt x="3758800" y="2196460"/>
                  <a:pt x="3752987" y="2225547"/>
                  <a:pt x="3755893" y="2257542"/>
                </a:cubicBezTo>
                <a:cubicBezTo>
                  <a:pt x="3755893" y="2260450"/>
                  <a:pt x="3758800" y="2260450"/>
                  <a:pt x="3758800" y="2260450"/>
                </a:cubicBezTo>
                <a:cubicBezTo>
                  <a:pt x="3764613" y="2248816"/>
                  <a:pt x="3767519" y="2237181"/>
                  <a:pt x="3770425" y="2222638"/>
                </a:cubicBezTo>
                <a:cubicBezTo>
                  <a:pt x="3770425" y="2225547"/>
                  <a:pt x="3770425" y="2225547"/>
                  <a:pt x="3773332" y="2225547"/>
                </a:cubicBezTo>
                <a:cubicBezTo>
                  <a:pt x="3770425" y="2242998"/>
                  <a:pt x="3767519" y="2263359"/>
                  <a:pt x="3761706" y="2283719"/>
                </a:cubicBezTo>
                <a:cubicBezTo>
                  <a:pt x="3758800" y="2274993"/>
                  <a:pt x="3755893" y="2269176"/>
                  <a:pt x="3752987" y="2260450"/>
                </a:cubicBezTo>
                <a:cubicBezTo>
                  <a:pt x="3735549" y="2280810"/>
                  <a:pt x="3752987" y="2306988"/>
                  <a:pt x="3735549" y="2324440"/>
                </a:cubicBezTo>
                <a:cubicBezTo>
                  <a:pt x="3735549" y="2292445"/>
                  <a:pt x="3735549" y="2260450"/>
                  <a:pt x="3735549" y="2228455"/>
                </a:cubicBezTo>
                <a:cubicBezTo>
                  <a:pt x="3735549" y="2228455"/>
                  <a:pt x="3732643" y="2228455"/>
                  <a:pt x="3732643" y="2228455"/>
                </a:cubicBezTo>
                <a:cubicBezTo>
                  <a:pt x="3729736" y="2237181"/>
                  <a:pt x="3726829" y="2245907"/>
                  <a:pt x="3726829" y="2251724"/>
                </a:cubicBezTo>
                <a:cubicBezTo>
                  <a:pt x="3732643" y="2269176"/>
                  <a:pt x="3715204" y="2274993"/>
                  <a:pt x="3715204" y="2286627"/>
                </a:cubicBezTo>
                <a:cubicBezTo>
                  <a:pt x="3715204" y="2286627"/>
                  <a:pt x="3715204" y="2286627"/>
                  <a:pt x="3712297" y="2289536"/>
                </a:cubicBezTo>
                <a:cubicBezTo>
                  <a:pt x="3709392" y="2295353"/>
                  <a:pt x="3703579" y="2301171"/>
                  <a:pt x="3703579" y="2309897"/>
                </a:cubicBezTo>
                <a:cubicBezTo>
                  <a:pt x="3703579" y="2321532"/>
                  <a:pt x="3709392" y="2333165"/>
                  <a:pt x="3709392" y="2347709"/>
                </a:cubicBezTo>
                <a:cubicBezTo>
                  <a:pt x="3694860" y="2362252"/>
                  <a:pt x="3706485" y="2414607"/>
                  <a:pt x="3726829" y="2423333"/>
                </a:cubicBezTo>
                <a:cubicBezTo>
                  <a:pt x="3721017" y="2429150"/>
                  <a:pt x="3715204" y="2434967"/>
                  <a:pt x="3709392" y="2440784"/>
                </a:cubicBezTo>
                <a:cubicBezTo>
                  <a:pt x="3709392" y="2437876"/>
                  <a:pt x="3706485" y="2432059"/>
                  <a:pt x="3706485" y="2426242"/>
                </a:cubicBezTo>
                <a:cubicBezTo>
                  <a:pt x="3703579" y="2432059"/>
                  <a:pt x="3700672" y="2434967"/>
                  <a:pt x="3700672" y="2437876"/>
                </a:cubicBezTo>
                <a:cubicBezTo>
                  <a:pt x="3694860" y="2434967"/>
                  <a:pt x="3691953" y="2432059"/>
                  <a:pt x="3691953" y="2432059"/>
                </a:cubicBezTo>
                <a:cubicBezTo>
                  <a:pt x="3665796" y="2452419"/>
                  <a:pt x="3662889" y="2481505"/>
                  <a:pt x="3654170" y="2504774"/>
                </a:cubicBezTo>
                <a:cubicBezTo>
                  <a:pt x="3657076" y="2507683"/>
                  <a:pt x="3659983" y="2507683"/>
                  <a:pt x="3662889" y="2507683"/>
                </a:cubicBezTo>
                <a:cubicBezTo>
                  <a:pt x="3659983" y="2510592"/>
                  <a:pt x="3659983" y="2513500"/>
                  <a:pt x="3657076" y="2513500"/>
                </a:cubicBezTo>
                <a:cubicBezTo>
                  <a:pt x="3639638" y="2516409"/>
                  <a:pt x="3651264" y="2536769"/>
                  <a:pt x="3639638" y="2542586"/>
                </a:cubicBezTo>
                <a:cubicBezTo>
                  <a:pt x="3645451" y="2551312"/>
                  <a:pt x="3636732" y="2560038"/>
                  <a:pt x="3636732" y="2568764"/>
                </a:cubicBezTo>
                <a:cubicBezTo>
                  <a:pt x="3636732" y="2580399"/>
                  <a:pt x="3633825" y="2594941"/>
                  <a:pt x="3639638" y="2603667"/>
                </a:cubicBezTo>
                <a:cubicBezTo>
                  <a:pt x="3645451" y="2615302"/>
                  <a:pt x="3651264" y="2626937"/>
                  <a:pt x="3645451" y="2638571"/>
                </a:cubicBezTo>
                <a:cubicBezTo>
                  <a:pt x="3642544" y="2650205"/>
                  <a:pt x="3645451" y="2664749"/>
                  <a:pt x="3636732" y="2670566"/>
                </a:cubicBezTo>
                <a:cubicBezTo>
                  <a:pt x="3625106" y="2682201"/>
                  <a:pt x="3630919" y="2696743"/>
                  <a:pt x="3625106" y="2708378"/>
                </a:cubicBezTo>
                <a:cubicBezTo>
                  <a:pt x="3625106" y="2708378"/>
                  <a:pt x="3625106" y="2711287"/>
                  <a:pt x="3628012" y="2714195"/>
                </a:cubicBezTo>
                <a:cubicBezTo>
                  <a:pt x="3630919" y="2708378"/>
                  <a:pt x="3633825" y="2705469"/>
                  <a:pt x="3636732" y="2702560"/>
                </a:cubicBezTo>
                <a:cubicBezTo>
                  <a:pt x="3636732" y="2705469"/>
                  <a:pt x="3639638" y="2705469"/>
                  <a:pt x="3639638" y="2711287"/>
                </a:cubicBezTo>
                <a:cubicBezTo>
                  <a:pt x="3651264" y="2673475"/>
                  <a:pt x="3662889" y="2641479"/>
                  <a:pt x="3677421" y="2609485"/>
                </a:cubicBezTo>
                <a:cubicBezTo>
                  <a:pt x="3677421" y="2609485"/>
                  <a:pt x="3680328" y="2609485"/>
                  <a:pt x="3680328" y="2612393"/>
                </a:cubicBezTo>
                <a:cubicBezTo>
                  <a:pt x="3683234" y="2612393"/>
                  <a:pt x="3686140" y="2609485"/>
                  <a:pt x="3689047" y="2609485"/>
                </a:cubicBezTo>
                <a:cubicBezTo>
                  <a:pt x="3686140" y="2621119"/>
                  <a:pt x="3689047" y="2632754"/>
                  <a:pt x="3697765" y="2632754"/>
                </a:cubicBezTo>
                <a:cubicBezTo>
                  <a:pt x="3700672" y="2641479"/>
                  <a:pt x="3706485" y="2647297"/>
                  <a:pt x="3706485" y="2653114"/>
                </a:cubicBezTo>
                <a:cubicBezTo>
                  <a:pt x="3706485" y="2658931"/>
                  <a:pt x="3700672" y="2664749"/>
                  <a:pt x="3700672" y="2670566"/>
                </a:cubicBezTo>
                <a:cubicBezTo>
                  <a:pt x="3697765" y="2682201"/>
                  <a:pt x="3694860" y="2690926"/>
                  <a:pt x="3694860" y="2699652"/>
                </a:cubicBezTo>
                <a:cubicBezTo>
                  <a:pt x="3694860" y="2705469"/>
                  <a:pt x="3694860" y="2708378"/>
                  <a:pt x="3694860" y="2714195"/>
                </a:cubicBezTo>
                <a:cubicBezTo>
                  <a:pt x="3697765" y="2725830"/>
                  <a:pt x="3694860" y="2731647"/>
                  <a:pt x="3683234" y="2737464"/>
                </a:cubicBezTo>
                <a:cubicBezTo>
                  <a:pt x="3683234" y="2734556"/>
                  <a:pt x="3683234" y="2728739"/>
                  <a:pt x="3683234" y="2720013"/>
                </a:cubicBezTo>
                <a:cubicBezTo>
                  <a:pt x="3671608" y="2743281"/>
                  <a:pt x="3659983" y="2763642"/>
                  <a:pt x="3651264" y="2781094"/>
                </a:cubicBezTo>
                <a:cubicBezTo>
                  <a:pt x="3648357" y="2789819"/>
                  <a:pt x="3639638" y="2795636"/>
                  <a:pt x="3639638" y="2801454"/>
                </a:cubicBezTo>
                <a:cubicBezTo>
                  <a:pt x="3636732" y="2827632"/>
                  <a:pt x="3604761" y="2833449"/>
                  <a:pt x="3598949" y="2856717"/>
                </a:cubicBezTo>
                <a:cubicBezTo>
                  <a:pt x="3590229" y="2853809"/>
                  <a:pt x="3590229" y="2856717"/>
                  <a:pt x="3593136" y="2862535"/>
                </a:cubicBezTo>
                <a:cubicBezTo>
                  <a:pt x="3593136" y="2865444"/>
                  <a:pt x="3590229" y="2868352"/>
                  <a:pt x="3590229" y="2868352"/>
                </a:cubicBezTo>
                <a:cubicBezTo>
                  <a:pt x="3581510" y="2879987"/>
                  <a:pt x="3569885" y="2888713"/>
                  <a:pt x="3561165" y="2897438"/>
                </a:cubicBezTo>
                <a:cubicBezTo>
                  <a:pt x="3558259" y="2903255"/>
                  <a:pt x="3552447" y="2911981"/>
                  <a:pt x="3552447" y="2914890"/>
                </a:cubicBezTo>
                <a:cubicBezTo>
                  <a:pt x="3555353" y="2926525"/>
                  <a:pt x="3546633" y="2932342"/>
                  <a:pt x="3540821" y="2938159"/>
                </a:cubicBezTo>
                <a:cubicBezTo>
                  <a:pt x="3535008" y="2941068"/>
                  <a:pt x="3529195" y="2941068"/>
                  <a:pt x="3526289" y="2943976"/>
                </a:cubicBezTo>
                <a:cubicBezTo>
                  <a:pt x="3508851" y="2961428"/>
                  <a:pt x="3494319" y="2978880"/>
                  <a:pt x="3482693" y="2999240"/>
                </a:cubicBezTo>
                <a:cubicBezTo>
                  <a:pt x="3473974" y="3013783"/>
                  <a:pt x="3468161" y="3028327"/>
                  <a:pt x="3462348" y="3045778"/>
                </a:cubicBezTo>
                <a:cubicBezTo>
                  <a:pt x="3462348" y="3045778"/>
                  <a:pt x="3465255" y="3048687"/>
                  <a:pt x="3465255" y="3048687"/>
                </a:cubicBezTo>
                <a:cubicBezTo>
                  <a:pt x="3468161" y="3042870"/>
                  <a:pt x="3471068" y="3034144"/>
                  <a:pt x="3473974" y="3034144"/>
                </a:cubicBezTo>
                <a:cubicBezTo>
                  <a:pt x="3491412" y="3042870"/>
                  <a:pt x="3491412" y="3025418"/>
                  <a:pt x="3497225" y="3016692"/>
                </a:cubicBezTo>
                <a:cubicBezTo>
                  <a:pt x="3505944" y="3002148"/>
                  <a:pt x="3511757" y="2987606"/>
                  <a:pt x="3517570" y="2973063"/>
                </a:cubicBezTo>
                <a:cubicBezTo>
                  <a:pt x="3520476" y="2973063"/>
                  <a:pt x="3520476" y="2973063"/>
                  <a:pt x="3520476" y="2973063"/>
                </a:cubicBezTo>
                <a:cubicBezTo>
                  <a:pt x="3517570" y="2984697"/>
                  <a:pt x="3511757" y="2999240"/>
                  <a:pt x="3505944" y="3010874"/>
                </a:cubicBezTo>
                <a:cubicBezTo>
                  <a:pt x="3508851" y="3007966"/>
                  <a:pt x="3511757" y="3007966"/>
                  <a:pt x="3514664" y="3007966"/>
                </a:cubicBezTo>
                <a:cubicBezTo>
                  <a:pt x="3511757" y="3013783"/>
                  <a:pt x="3508851" y="3016692"/>
                  <a:pt x="3505944" y="3022509"/>
                </a:cubicBezTo>
                <a:cubicBezTo>
                  <a:pt x="3500132" y="3028327"/>
                  <a:pt x="3497225" y="3034144"/>
                  <a:pt x="3491412" y="3039961"/>
                </a:cubicBezTo>
                <a:cubicBezTo>
                  <a:pt x="3482693" y="3048687"/>
                  <a:pt x="3491412" y="3054504"/>
                  <a:pt x="3491412" y="3063230"/>
                </a:cubicBezTo>
                <a:cubicBezTo>
                  <a:pt x="3505944" y="3051595"/>
                  <a:pt x="3514664" y="3039961"/>
                  <a:pt x="3526289" y="3028327"/>
                </a:cubicBezTo>
                <a:cubicBezTo>
                  <a:pt x="3526289" y="3028327"/>
                  <a:pt x="3523383" y="3028327"/>
                  <a:pt x="3523383" y="3025418"/>
                </a:cubicBezTo>
                <a:cubicBezTo>
                  <a:pt x="3520476" y="3031235"/>
                  <a:pt x="3514664" y="3037053"/>
                  <a:pt x="3511757" y="3039961"/>
                </a:cubicBezTo>
                <a:cubicBezTo>
                  <a:pt x="3505944" y="3045778"/>
                  <a:pt x="3503038" y="3048687"/>
                  <a:pt x="3497225" y="3051595"/>
                </a:cubicBezTo>
                <a:cubicBezTo>
                  <a:pt x="3497225" y="3051595"/>
                  <a:pt x="3497225" y="3048687"/>
                  <a:pt x="3494319" y="3048687"/>
                </a:cubicBezTo>
                <a:cubicBezTo>
                  <a:pt x="3500132" y="3045778"/>
                  <a:pt x="3505944" y="3039961"/>
                  <a:pt x="3511757" y="3037053"/>
                </a:cubicBezTo>
                <a:cubicBezTo>
                  <a:pt x="3508851" y="3037053"/>
                  <a:pt x="3508851" y="3034144"/>
                  <a:pt x="3508851" y="3034144"/>
                </a:cubicBezTo>
                <a:cubicBezTo>
                  <a:pt x="3505944" y="3034144"/>
                  <a:pt x="3503038" y="3037053"/>
                  <a:pt x="3500132" y="3037053"/>
                </a:cubicBezTo>
                <a:cubicBezTo>
                  <a:pt x="3505944" y="3028327"/>
                  <a:pt x="3511757" y="3022509"/>
                  <a:pt x="3520476" y="3016692"/>
                </a:cubicBezTo>
                <a:cubicBezTo>
                  <a:pt x="3523383" y="3013783"/>
                  <a:pt x="3529195" y="3010874"/>
                  <a:pt x="3532101" y="3005057"/>
                </a:cubicBezTo>
                <a:cubicBezTo>
                  <a:pt x="3537915" y="2996331"/>
                  <a:pt x="3543727" y="2993423"/>
                  <a:pt x="3555353" y="2993423"/>
                </a:cubicBezTo>
                <a:cubicBezTo>
                  <a:pt x="3564072" y="2993423"/>
                  <a:pt x="3572791" y="2990515"/>
                  <a:pt x="3575697" y="2978880"/>
                </a:cubicBezTo>
                <a:cubicBezTo>
                  <a:pt x="3578604" y="2967245"/>
                  <a:pt x="3587323" y="2958519"/>
                  <a:pt x="3593136" y="2946885"/>
                </a:cubicBezTo>
                <a:cubicBezTo>
                  <a:pt x="3593136" y="2946885"/>
                  <a:pt x="3596042" y="2943976"/>
                  <a:pt x="3596042" y="2941068"/>
                </a:cubicBezTo>
                <a:cubicBezTo>
                  <a:pt x="3596042" y="2929433"/>
                  <a:pt x="3596042" y="2929433"/>
                  <a:pt x="3607668" y="2926525"/>
                </a:cubicBezTo>
                <a:cubicBezTo>
                  <a:pt x="3604761" y="2938159"/>
                  <a:pt x="3601855" y="2949793"/>
                  <a:pt x="3598949" y="2961428"/>
                </a:cubicBezTo>
                <a:cubicBezTo>
                  <a:pt x="3596042" y="2970154"/>
                  <a:pt x="3590229" y="2975971"/>
                  <a:pt x="3587323" y="2984697"/>
                </a:cubicBezTo>
                <a:cubicBezTo>
                  <a:pt x="3581510" y="2993423"/>
                  <a:pt x="3569885" y="3005057"/>
                  <a:pt x="3569885" y="3013783"/>
                </a:cubicBezTo>
                <a:cubicBezTo>
                  <a:pt x="3572791" y="3031235"/>
                  <a:pt x="3555353" y="3031235"/>
                  <a:pt x="3552447" y="3045778"/>
                </a:cubicBezTo>
                <a:cubicBezTo>
                  <a:pt x="3549540" y="3048687"/>
                  <a:pt x="3543727" y="3051595"/>
                  <a:pt x="3540821" y="3054504"/>
                </a:cubicBezTo>
                <a:cubicBezTo>
                  <a:pt x="3540821" y="3057412"/>
                  <a:pt x="3543727" y="3057412"/>
                  <a:pt x="3543727" y="3057412"/>
                </a:cubicBezTo>
                <a:cubicBezTo>
                  <a:pt x="3546633" y="3057412"/>
                  <a:pt x="3549540" y="3054504"/>
                  <a:pt x="3552447" y="3051595"/>
                </a:cubicBezTo>
                <a:cubicBezTo>
                  <a:pt x="3549540" y="3066138"/>
                  <a:pt x="3535008" y="3074864"/>
                  <a:pt x="3523383" y="3077773"/>
                </a:cubicBezTo>
                <a:cubicBezTo>
                  <a:pt x="3514664" y="3077773"/>
                  <a:pt x="3508851" y="3086499"/>
                  <a:pt x="3500132" y="3092316"/>
                </a:cubicBezTo>
                <a:cubicBezTo>
                  <a:pt x="3503038" y="3095225"/>
                  <a:pt x="3503038" y="3095225"/>
                  <a:pt x="3503038" y="3095225"/>
                </a:cubicBezTo>
                <a:cubicBezTo>
                  <a:pt x="3505944" y="3095225"/>
                  <a:pt x="3508851" y="3092316"/>
                  <a:pt x="3514664" y="3089408"/>
                </a:cubicBezTo>
                <a:cubicBezTo>
                  <a:pt x="3511757" y="3101042"/>
                  <a:pt x="3508851" y="3106859"/>
                  <a:pt x="3505944" y="3112676"/>
                </a:cubicBezTo>
                <a:cubicBezTo>
                  <a:pt x="3497225" y="3124311"/>
                  <a:pt x="3491412" y="3135946"/>
                  <a:pt x="3482693" y="3147580"/>
                </a:cubicBezTo>
                <a:cubicBezTo>
                  <a:pt x="3482693" y="3150488"/>
                  <a:pt x="3479787" y="3153397"/>
                  <a:pt x="3479787" y="3156305"/>
                </a:cubicBezTo>
                <a:cubicBezTo>
                  <a:pt x="3482693" y="3167940"/>
                  <a:pt x="3476880" y="3179575"/>
                  <a:pt x="3471068" y="3188301"/>
                </a:cubicBezTo>
                <a:cubicBezTo>
                  <a:pt x="3468161" y="3194118"/>
                  <a:pt x="3465255" y="3199935"/>
                  <a:pt x="3462348" y="3205752"/>
                </a:cubicBezTo>
                <a:cubicBezTo>
                  <a:pt x="3459442" y="3214478"/>
                  <a:pt x="3459442" y="3223204"/>
                  <a:pt x="3444910" y="3223204"/>
                </a:cubicBezTo>
                <a:cubicBezTo>
                  <a:pt x="3442004" y="3223204"/>
                  <a:pt x="3436191" y="3229021"/>
                  <a:pt x="3433284" y="3234839"/>
                </a:cubicBezTo>
                <a:cubicBezTo>
                  <a:pt x="3421659" y="3246473"/>
                  <a:pt x="3412940" y="3258107"/>
                  <a:pt x="3401315" y="3269742"/>
                </a:cubicBezTo>
                <a:cubicBezTo>
                  <a:pt x="3401315" y="3269742"/>
                  <a:pt x="3401315" y="3266833"/>
                  <a:pt x="3398408" y="3266833"/>
                </a:cubicBezTo>
                <a:cubicBezTo>
                  <a:pt x="3410033" y="3255199"/>
                  <a:pt x="3421659" y="3240656"/>
                  <a:pt x="3433284" y="3229021"/>
                </a:cubicBezTo>
                <a:cubicBezTo>
                  <a:pt x="3430378" y="3229021"/>
                  <a:pt x="3427472" y="3226113"/>
                  <a:pt x="3427472" y="3226113"/>
                </a:cubicBezTo>
                <a:cubicBezTo>
                  <a:pt x="3392595" y="3266833"/>
                  <a:pt x="3357719" y="3307554"/>
                  <a:pt x="3322842" y="3348275"/>
                </a:cubicBezTo>
                <a:cubicBezTo>
                  <a:pt x="3325748" y="3348275"/>
                  <a:pt x="3325748" y="3348275"/>
                  <a:pt x="3325748" y="3351184"/>
                </a:cubicBezTo>
                <a:cubicBezTo>
                  <a:pt x="3328655" y="3348275"/>
                  <a:pt x="3331561" y="3345367"/>
                  <a:pt x="3334467" y="3345367"/>
                </a:cubicBezTo>
                <a:cubicBezTo>
                  <a:pt x="3328655" y="3359909"/>
                  <a:pt x="3319935" y="3371544"/>
                  <a:pt x="3311216" y="3383178"/>
                </a:cubicBezTo>
                <a:cubicBezTo>
                  <a:pt x="3308310" y="3386087"/>
                  <a:pt x="3302497" y="3388996"/>
                  <a:pt x="3299591" y="3391904"/>
                </a:cubicBezTo>
                <a:cubicBezTo>
                  <a:pt x="3285059" y="3403539"/>
                  <a:pt x="3273433" y="3418082"/>
                  <a:pt x="3264714" y="3438442"/>
                </a:cubicBezTo>
                <a:cubicBezTo>
                  <a:pt x="3285059" y="3435534"/>
                  <a:pt x="3290871" y="3426808"/>
                  <a:pt x="3287965" y="3409356"/>
                </a:cubicBezTo>
                <a:cubicBezTo>
                  <a:pt x="3290871" y="3406447"/>
                  <a:pt x="3296684" y="3403539"/>
                  <a:pt x="3305403" y="3397722"/>
                </a:cubicBezTo>
                <a:cubicBezTo>
                  <a:pt x="3299591" y="3406447"/>
                  <a:pt x="3299591" y="3409356"/>
                  <a:pt x="3296684" y="3412264"/>
                </a:cubicBezTo>
                <a:cubicBezTo>
                  <a:pt x="3317029" y="3391904"/>
                  <a:pt x="3340280" y="3368635"/>
                  <a:pt x="3360624" y="3348275"/>
                </a:cubicBezTo>
                <a:cubicBezTo>
                  <a:pt x="3357719" y="3348275"/>
                  <a:pt x="3357719" y="3345367"/>
                  <a:pt x="3354812" y="3345367"/>
                </a:cubicBezTo>
                <a:cubicBezTo>
                  <a:pt x="3366437" y="3327915"/>
                  <a:pt x="3378063" y="3313371"/>
                  <a:pt x="3389688" y="3295920"/>
                </a:cubicBezTo>
                <a:cubicBezTo>
                  <a:pt x="3389688" y="3293011"/>
                  <a:pt x="3386783" y="3293011"/>
                  <a:pt x="3386783" y="3293011"/>
                </a:cubicBezTo>
                <a:cubicBezTo>
                  <a:pt x="3375156" y="3304645"/>
                  <a:pt x="3366437" y="3316280"/>
                  <a:pt x="3354812" y="3327915"/>
                </a:cubicBezTo>
                <a:cubicBezTo>
                  <a:pt x="3354812" y="3327915"/>
                  <a:pt x="3354812" y="3325006"/>
                  <a:pt x="3351906" y="3325006"/>
                </a:cubicBezTo>
                <a:cubicBezTo>
                  <a:pt x="3360624" y="3313371"/>
                  <a:pt x="3372251" y="3301737"/>
                  <a:pt x="3380969" y="3290103"/>
                </a:cubicBezTo>
                <a:cubicBezTo>
                  <a:pt x="3380969" y="3290103"/>
                  <a:pt x="3380969" y="3293011"/>
                  <a:pt x="3380969" y="3293011"/>
                </a:cubicBezTo>
                <a:cubicBezTo>
                  <a:pt x="3392595" y="3287194"/>
                  <a:pt x="3401315" y="3281377"/>
                  <a:pt x="3410033" y="3275559"/>
                </a:cubicBezTo>
                <a:cubicBezTo>
                  <a:pt x="3412940" y="3275559"/>
                  <a:pt x="3412940" y="3275559"/>
                  <a:pt x="3412940" y="3278468"/>
                </a:cubicBezTo>
                <a:cubicBezTo>
                  <a:pt x="3404220" y="3284285"/>
                  <a:pt x="3395501" y="3293011"/>
                  <a:pt x="3389688" y="3301737"/>
                </a:cubicBezTo>
                <a:cubicBezTo>
                  <a:pt x="3412940" y="3301737"/>
                  <a:pt x="3424565" y="3287194"/>
                  <a:pt x="3439097" y="3272651"/>
                </a:cubicBezTo>
                <a:cubicBezTo>
                  <a:pt x="3468161" y="3237747"/>
                  <a:pt x="3494319" y="3199935"/>
                  <a:pt x="3523383" y="3165031"/>
                </a:cubicBezTo>
                <a:cubicBezTo>
                  <a:pt x="3526289" y="3165031"/>
                  <a:pt x="3529195" y="3162123"/>
                  <a:pt x="3529195" y="3159214"/>
                </a:cubicBezTo>
                <a:cubicBezTo>
                  <a:pt x="3529195" y="3159214"/>
                  <a:pt x="3532101" y="3162123"/>
                  <a:pt x="3532101" y="3162123"/>
                </a:cubicBezTo>
                <a:cubicBezTo>
                  <a:pt x="3526289" y="3173758"/>
                  <a:pt x="3517570" y="3185392"/>
                  <a:pt x="3511757" y="3197027"/>
                </a:cubicBezTo>
                <a:cubicBezTo>
                  <a:pt x="3511757" y="3197027"/>
                  <a:pt x="3511757" y="3197027"/>
                  <a:pt x="3514664" y="3197027"/>
                </a:cubicBezTo>
                <a:cubicBezTo>
                  <a:pt x="3520476" y="3194118"/>
                  <a:pt x="3526289" y="3188301"/>
                  <a:pt x="3532101" y="3185392"/>
                </a:cubicBezTo>
                <a:cubicBezTo>
                  <a:pt x="3532101" y="3182484"/>
                  <a:pt x="3529195" y="3179575"/>
                  <a:pt x="3529195" y="3176666"/>
                </a:cubicBezTo>
                <a:cubicBezTo>
                  <a:pt x="3532101" y="3170849"/>
                  <a:pt x="3540821" y="3165031"/>
                  <a:pt x="3540821" y="3156305"/>
                </a:cubicBezTo>
                <a:cubicBezTo>
                  <a:pt x="3546633" y="3141763"/>
                  <a:pt x="3555353" y="3141763"/>
                  <a:pt x="3569885" y="3144672"/>
                </a:cubicBezTo>
                <a:cubicBezTo>
                  <a:pt x="3566979" y="3150488"/>
                  <a:pt x="3564072" y="3156305"/>
                  <a:pt x="3561165" y="3165031"/>
                </a:cubicBezTo>
                <a:cubicBezTo>
                  <a:pt x="3561165" y="3165031"/>
                  <a:pt x="3558259" y="3167940"/>
                  <a:pt x="3558259" y="3170849"/>
                </a:cubicBezTo>
                <a:cubicBezTo>
                  <a:pt x="3561165" y="3185392"/>
                  <a:pt x="3561165" y="3197027"/>
                  <a:pt x="3555353" y="3211569"/>
                </a:cubicBezTo>
                <a:cubicBezTo>
                  <a:pt x="3549540" y="3214478"/>
                  <a:pt x="3543727" y="3220295"/>
                  <a:pt x="3540821" y="3223204"/>
                </a:cubicBezTo>
                <a:cubicBezTo>
                  <a:pt x="3514664" y="3255199"/>
                  <a:pt x="3488506" y="3287194"/>
                  <a:pt x="3462348" y="3316280"/>
                </a:cubicBezTo>
                <a:cubicBezTo>
                  <a:pt x="3439097" y="3345367"/>
                  <a:pt x="3404220" y="3365726"/>
                  <a:pt x="3386783" y="3400630"/>
                </a:cubicBezTo>
                <a:cubicBezTo>
                  <a:pt x="3383876" y="3403539"/>
                  <a:pt x="3378063" y="3409356"/>
                  <a:pt x="3372251" y="3409356"/>
                </a:cubicBezTo>
                <a:cubicBezTo>
                  <a:pt x="3363531" y="3406447"/>
                  <a:pt x="3357719" y="3415173"/>
                  <a:pt x="3351906" y="3420990"/>
                </a:cubicBezTo>
                <a:cubicBezTo>
                  <a:pt x="3337374" y="3429716"/>
                  <a:pt x="3325748" y="3441351"/>
                  <a:pt x="3314123" y="3450077"/>
                </a:cubicBezTo>
                <a:cubicBezTo>
                  <a:pt x="3314123" y="3452986"/>
                  <a:pt x="3317029" y="3452986"/>
                  <a:pt x="3317029" y="3455894"/>
                </a:cubicBezTo>
                <a:cubicBezTo>
                  <a:pt x="3319935" y="3455894"/>
                  <a:pt x="3322842" y="3455894"/>
                  <a:pt x="3325748" y="3452986"/>
                </a:cubicBezTo>
                <a:cubicBezTo>
                  <a:pt x="3325748" y="3455894"/>
                  <a:pt x="3325748" y="3455894"/>
                  <a:pt x="3325748" y="3455894"/>
                </a:cubicBezTo>
                <a:cubicBezTo>
                  <a:pt x="3305403" y="3470437"/>
                  <a:pt x="3287965" y="3484980"/>
                  <a:pt x="3267620" y="3502432"/>
                </a:cubicBezTo>
                <a:cubicBezTo>
                  <a:pt x="3267620" y="3499524"/>
                  <a:pt x="3264714" y="3499524"/>
                  <a:pt x="3264714" y="3499524"/>
                </a:cubicBezTo>
                <a:cubicBezTo>
                  <a:pt x="3270527" y="3490798"/>
                  <a:pt x="3276339" y="3484980"/>
                  <a:pt x="3282152" y="3476254"/>
                </a:cubicBezTo>
                <a:cubicBezTo>
                  <a:pt x="3279246" y="3476254"/>
                  <a:pt x="3279246" y="3473346"/>
                  <a:pt x="3279246" y="3473346"/>
                </a:cubicBezTo>
                <a:cubicBezTo>
                  <a:pt x="3276339" y="3479163"/>
                  <a:pt x="3273433" y="3482072"/>
                  <a:pt x="3270527" y="3487889"/>
                </a:cubicBezTo>
                <a:cubicBezTo>
                  <a:pt x="3264714" y="3490798"/>
                  <a:pt x="3261807" y="3496615"/>
                  <a:pt x="3255995" y="3496615"/>
                </a:cubicBezTo>
                <a:cubicBezTo>
                  <a:pt x="3244369" y="3493706"/>
                  <a:pt x="3241463" y="3502432"/>
                  <a:pt x="3232744" y="3508249"/>
                </a:cubicBezTo>
                <a:cubicBezTo>
                  <a:pt x="3226931" y="3514066"/>
                  <a:pt x="3221118" y="3519883"/>
                  <a:pt x="3215305" y="3525701"/>
                </a:cubicBezTo>
                <a:cubicBezTo>
                  <a:pt x="3209492" y="3528610"/>
                  <a:pt x="3206586" y="3534427"/>
                  <a:pt x="3203680" y="3540244"/>
                </a:cubicBezTo>
                <a:cubicBezTo>
                  <a:pt x="3203680" y="3540244"/>
                  <a:pt x="3206586" y="3540244"/>
                  <a:pt x="3206586" y="3540244"/>
                </a:cubicBezTo>
                <a:cubicBezTo>
                  <a:pt x="3189148" y="3551879"/>
                  <a:pt x="3171710" y="3560604"/>
                  <a:pt x="3154271" y="3572239"/>
                </a:cubicBezTo>
                <a:cubicBezTo>
                  <a:pt x="3183335" y="3537336"/>
                  <a:pt x="3224024" y="3511158"/>
                  <a:pt x="3250182" y="3473346"/>
                </a:cubicBezTo>
                <a:cubicBezTo>
                  <a:pt x="3244369" y="3476254"/>
                  <a:pt x="3238556" y="3482072"/>
                  <a:pt x="3232744" y="3487889"/>
                </a:cubicBezTo>
                <a:cubicBezTo>
                  <a:pt x="3224024" y="3496615"/>
                  <a:pt x="3215305" y="3505341"/>
                  <a:pt x="3203680" y="3514066"/>
                </a:cubicBezTo>
                <a:cubicBezTo>
                  <a:pt x="3203680" y="3516975"/>
                  <a:pt x="3197867" y="3514066"/>
                  <a:pt x="3197867" y="3514066"/>
                </a:cubicBezTo>
                <a:cubicBezTo>
                  <a:pt x="3192054" y="3516975"/>
                  <a:pt x="3180428" y="3519883"/>
                  <a:pt x="3183335" y="3522792"/>
                </a:cubicBezTo>
                <a:cubicBezTo>
                  <a:pt x="3183335" y="3534427"/>
                  <a:pt x="3171710" y="3537336"/>
                  <a:pt x="3165896" y="3543153"/>
                </a:cubicBezTo>
                <a:cubicBezTo>
                  <a:pt x="3157178" y="3554787"/>
                  <a:pt x="3145552" y="3566421"/>
                  <a:pt x="3133927" y="3578056"/>
                </a:cubicBezTo>
                <a:cubicBezTo>
                  <a:pt x="3128114" y="3586782"/>
                  <a:pt x="3125207" y="3598417"/>
                  <a:pt x="3119395" y="3610051"/>
                </a:cubicBezTo>
                <a:cubicBezTo>
                  <a:pt x="3122301" y="3607143"/>
                  <a:pt x="3125207" y="3607143"/>
                  <a:pt x="3125207" y="3607143"/>
                </a:cubicBezTo>
                <a:cubicBezTo>
                  <a:pt x="3122301" y="3612959"/>
                  <a:pt x="3119395" y="3615868"/>
                  <a:pt x="3116488" y="3621685"/>
                </a:cubicBezTo>
                <a:cubicBezTo>
                  <a:pt x="3122301" y="3621685"/>
                  <a:pt x="3125207" y="3621685"/>
                  <a:pt x="3131020" y="3618777"/>
                </a:cubicBezTo>
                <a:cubicBezTo>
                  <a:pt x="3186242" y="3592599"/>
                  <a:pt x="3241463" y="3563513"/>
                  <a:pt x="3296684" y="3534427"/>
                </a:cubicBezTo>
                <a:cubicBezTo>
                  <a:pt x="3308310" y="3528610"/>
                  <a:pt x="3317029" y="3519883"/>
                  <a:pt x="3325748" y="3511158"/>
                </a:cubicBezTo>
                <a:cubicBezTo>
                  <a:pt x="3328655" y="3514066"/>
                  <a:pt x="3328655" y="3514066"/>
                  <a:pt x="3328655" y="3514066"/>
                </a:cubicBezTo>
                <a:cubicBezTo>
                  <a:pt x="3354812" y="3499524"/>
                  <a:pt x="3378063" y="3484980"/>
                  <a:pt x="3401315" y="3470437"/>
                </a:cubicBezTo>
                <a:cubicBezTo>
                  <a:pt x="3407127" y="3467528"/>
                  <a:pt x="3412940" y="3464620"/>
                  <a:pt x="3418752" y="3461711"/>
                </a:cubicBezTo>
                <a:cubicBezTo>
                  <a:pt x="3456536" y="3435534"/>
                  <a:pt x="3491412" y="3409356"/>
                  <a:pt x="3529195" y="3380270"/>
                </a:cubicBezTo>
                <a:cubicBezTo>
                  <a:pt x="3593136" y="3336641"/>
                  <a:pt x="3648357" y="3284285"/>
                  <a:pt x="3700672" y="3229021"/>
                </a:cubicBezTo>
                <a:cubicBezTo>
                  <a:pt x="3706485" y="3223204"/>
                  <a:pt x="3709392" y="3217387"/>
                  <a:pt x="3712297" y="3211569"/>
                </a:cubicBezTo>
                <a:cubicBezTo>
                  <a:pt x="3703579" y="3217387"/>
                  <a:pt x="3697765" y="3223204"/>
                  <a:pt x="3689047" y="3229021"/>
                </a:cubicBezTo>
                <a:cubicBezTo>
                  <a:pt x="3651264" y="3263925"/>
                  <a:pt x="3616387" y="3298829"/>
                  <a:pt x="3575697" y="3333732"/>
                </a:cubicBezTo>
                <a:cubicBezTo>
                  <a:pt x="3540821" y="3362818"/>
                  <a:pt x="3503038" y="3391904"/>
                  <a:pt x="3468161" y="3420990"/>
                </a:cubicBezTo>
                <a:cubicBezTo>
                  <a:pt x="3444910" y="3438442"/>
                  <a:pt x="3421659" y="3452986"/>
                  <a:pt x="3401315" y="3470437"/>
                </a:cubicBezTo>
                <a:cubicBezTo>
                  <a:pt x="3392595" y="3473346"/>
                  <a:pt x="3386783" y="3476254"/>
                  <a:pt x="3380969" y="3479163"/>
                </a:cubicBezTo>
                <a:cubicBezTo>
                  <a:pt x="3372251" y="3482072"/>
                  <a:pt x="3366437" y="3484980"/>
                  <a:pt x="3357719" y="3487889"/>
                </a:cubicBezTo>
                <a:cubicBezTo>
                  <a:pt x="3363531" y="3484980"/>
                  <a:pt x="3369344" y="3476254"/>
                  <a:pt x="3375156" y="3473346"/>
                </a:cubicBezTo>
                <a:cubicBezTo>
                  <a:pt x="3412940" y="3447168"/>
                  <a:pt x="3453629" y="3420990"/>
                  <a:pt x="3491412" y="3391904"/>
                </a:cubicBezTo>
                <a:cubicBezTo>
                  <a:pt x="3535008" y="3359909"/>
                  <a:pt x="3575697" y="3325006"/>
                  <a:pt x="3613480" y="3290103"/>
                </a:cubicBezTo>
                <a:cubicBezTo>
                  <a:pt x="3668702" y="3243565"/>
                  <a:pt x="3718111" y="3188301"/>
                  <a:pt x="3764613" y="3133037"/>
                </a:cubicBezTo>
                <a:cubicBezTo>
                  <a:pt x="3799489" y="3089408"/>
                  <a:pt x="3837272" y="3045778"/>
                  <a:pt x="3869243" y="3002148"/>
                </a:cubicBezTo>
                <a:cubicBezTo>
                  <a:pt x="3907026" y="2955611"/>
                  <a:pt x="3933184" y="2906164"/>
                  <a:pt x="3962247" y="2853809"/>
                </a:cubicBezTo>
                <a:cubicBezTo>
                  <a:pt x="3968060" y="2842175"/>
                  <a:pt x="3973873" y="2830540"/>
                  <a:pt x="3979685" y="2818906"/>
                </a:cubicBezTo>
                <a:cubicBezTo>
                  <a:pt x="3991311" y="2798545"/>
                  <a:pt x="4000030" y="2778185"/>
                  <a:pt x="4011656" y="2757824"/>
                </a:cubicBezTo>
                <a:cubicBezTo>
                  <a:pt x="4020375" y="2743281"/>
                  <a:pt x="4032001" y="2728739"/>
                  <a:pt x="4040720" y="2714195"/>
                </a:cubicBezTo>
                <a:cubicBezTo>
                  <a:pt x="4040720" y="2714195"/>
                  <a:pt x="4043626" y="2717104"/>
                  <a:pt x="4043626" y="2720013"/>
                </a:cubicBezTo>
                <a:cubicBezTo>
                  <a:pt x="4046533" y="2714195"/>
                  <a:pt x="4052345" y="2708378"/>
                  <a:pt x="4055252" y="2702560"/>
                </a:cubicBezTo>
                <a:cubicBezTo>
                  <a:pt x="4058158" y="2702560"/>
                  <a:pt x="4061065" y="2705469"/>
                  <a:pt x="4066877" y="2705469"/>
                </a:cubicBezTo>
                <a:cubicBezTo>
                  <a:pt x="4061065" y="2720013"/>
                  <a:pt x="4055252" y="2737464"/>
                  <a:pt x="4046533" y="2752007"/>
                </a:cubicBezTo>
                <a:cubicBezTo>
                  <a:pt x="4049439" y="2752007"/>
                  <a:pt x="4049439" y="2752007"/>
                  <a:pt x="4052345" y="2752007"/>
                </a:cubicBezTo>
                <a:cubicBezTo>
                  <a:pt x="4055252" y="2746190"/>
                  <a:pt x="4058158" y="2734556"/>
                  <a:pt x="4063971" y="2728739"/>
                </a:cubicBezTo>
                <a:cubicBezTo>
                  <a:pt x="4078502" y="2708378"/>
                  <a:pt x="4069784" y="2682201"/>
                  <a:pt x="4093034" y="2664749"/>
                </a:cubicBezTo>
                <a:cubicBezTo>
                  <a:pt x="4098848" y="2658931"/>
                  <a:pt x="4101754" y="2653114"/>
                  <a:pt x="4110473" y="2658931"/>
                </a:cubicBezTo>
                <a:cubicBezTo>
                  <a:pt x="4107566" y="2667657"/>
                  <a:pt x="4104660" y="2673475"/>
                  <a:pt x="4101754" y="2679292"/>
                </a:cubicBezTo>
                <a:cubicBezTo>
                  <a:pt x="4101754" y="2676383"/>
                  <a:pt x="4098848" y="2673475"/>
                  <a:pt x="4098848" y="2670566"/>
                </a:cubicBezTo>
                <a:cubicBezTo>
                  <a:pt x="4078502" y="2725830"/>
                  <a:pt x="4058158" y="2781094"/>
                  <a:pt x="4037813" y="2836358"/>
                </a:cubicBezTo>
                <a:cubicBezTo>
                  <a:pt x="4043626" y="2830540"/>
                  <a:pt x="4052345" y="2824723"/>
                  <a:pt x="4058158" y="2815997"/>
                </a:cubicBezTo>
                <a:cubicBezTo>
                  <a:pt x="4066877" y="2798545"/>
                  <a:pt x="4075597" y="2778185"/>
                  <a:pt x="4084316" y="2757824"/>
                </a:cubicBezTo>
                <a:cubicBezTo>
                  <a:pt x="4098848" y="2722921"/>
                  <a:pt x="4110473" y="2690926"/>
                  <a:pt x="4125005" y="2656023"/>
                </a:cubicBezTo>
                <a:cubicBezTo>
                  <a:pt x="4133724" y="2632754"/>
                  <a:pt x="4139537" y="2612393"/>
                  <a:pt x="4148256" y="2589124"/>
                </a:cubicBezTo>
                <a:cubicBezTo>
                  <a:pt x="4148256" y="2589124"/>
                  <a:pt x="4145350" y="2586216"/>
                  <a:pt x="4145350" y="2586216"/>
                </a:cubicBezTo>
                <a:cubicBezTo>
                  <a:pt x="4136630" y="2603667"/>
                  <a:pt x="4130818" y="2618211"/>
                  <a:pt x="4122098" y="2635662"/>
                </a:cubicBezTo>
                <a:cubicBezTo>
                  <a:pt x="4122098" y="2632754"/>
                  <a:pt x="4119192" y="2632754"/>
                  <a:pt x="4119192" y="2632754"/>
                </a:cubicBezTo>
                <a:cubicBezTo>
                  <a:pt x="4125005" y="2612393"/>
                  <a:pt x="4133724" y="2592033"/>
                  <a:pt x="4142443" y="2571673"/>
                </a:cubicBezTo>
                <a:cubicBezTo>
                  <a:pt x="4142443" y="2565856"/>
                  <a:pt x="4148256" y="2562947"/>
                  <a:pt x="4151162" y="2560038"/>
                </a:cubicBezTo>
                <a:cubicBezTo>
                  <a:pt x="4156975" y="2545495"/>
                  <a:pt x="4162788" y="2530952"/>
                  <a:pt x="4168601" y="2516409"/>
                </a:cubicBezTo>
                <a:cubicBezTo>
                  <a:pt x="4171507" y="2507683"/>
                  <a:pt x="4168601" y="2498957"/>
                  <a:pt x="4171507" y="2487322"/>
                </a:cubicBezTo>
                <a:cubicBezTo>
                  <a:pt x="4183133" y="2443693"/>
                  <a:pt x="4194758" y="2400064"/>
                  <a:pt x="4206384" y="2356435"/>
                </a:cubicBezTo>
                <a:cubicBezTo>
                  <a:pt x="4209290" y="2356435"/>
                  <a:pt x="4209290" y="2356435"/>
                  <a:pt x="4212197" y="2356435"/>
                </a:cubicBezTo>
                <a:cubicBezTo>
                  <a:pt x="4209290" y="2376795"/>
                  <a:pt x="4206384" y="2397155"/>
                  <a:pt x="4206384" y="2417516"/>
                </a:cubicBezTo>
                <a:cubicBezTo>
                  <a:pt x="4212197" y="2408790"/>
                  <a:pt x="4218009" y="2400064"/>
                  <a:pt x="4218009" y="2391338"/>
                </a:cubicBezTo>
                <a:cubicBezTo>
                  <a:pt x="4226729" y="2347709"/>
                  <a:pt x="4232541" y="2304079"/>
                  <a:pt x="4241261" y="2260450"/>
                </a:cubicBezTo>
                <a:cubicBezTo>
                  <a:pt x="4241261" y="2254633"/>
                  <a:pt x="4247073" y="2251724"/>
                  <a:pt x="4249980" y="2245907"/>
                </a:cubicBezTo>
                <a:cubicBezTo>
                  <a:pt x="4249980" y="2245907"/>
                  <a:pt x="4252886" y="2245907"/>
                  <a:pt x="4252886" y="2245907"/>
                </a:cubicBezTo>
                <a:cubicBezTo>
                  <a:pt x="4252886" y="2251724"/>
                  <a:pt x="4252886" y="2257542"/>
                  <a:pt x="4252886" y="2266268"/>
                </a:cubicBezTo>
                <a:cubicBezTo>
                  <a:pt x="4252886" y="2260450"/>
                  <a:pt x="4249980" y="2260450"/>
                  <a:pt x="4249980" y="2257542"/>
                </a:cubicBezTo>
                <a:cubicBezTo>
                  <a:pt x="4249980" y="2269176"/>
                  <a:pt x="4249980" y="2280810"/>
                  <a:pt x="4252886" y="2289536"/>
                </a:cubicBezTo>
                <a:cubicBezTo>
                  <a:pt x="4252886" y="2289536"/>
                  <a:pt x="4255793" y="2289536"/>
                  <a:pt x="4258699" y="2289536"/>
                </a:cubicBezTo>
                <a:cubicBezTo>
                  <a:pt x="4261605" y="2266268"/>
                  <a:pt x="4264512" y="2240089"/>
                  <a:pt x="4270325" y="2216821"/>
                </a:cubicBezTo>
                <a:cubicBezTo>
                  <a:pt x="4270325" y="2216821"/>
                  <a:pt x="4273231" y="2216821"/>
                  <a:pt x="4276137" y="2216821"/>
                </a:cubicBezTo>
                <a:cubicBezTo>
                  <a:pt x="4273231" y="2237181"/>
                  <a:pt x="4273231" y="2257542"/>
                  <a:pt x="4270325" y="2277902"/>
                </a:cubicBezTo>
                <a:cubicBezTo>
                  <a:pt x="4270325" y="2277902"/>
                  <a:pt x="4273231" y="2277902"/>
                  <a:pt x="4276137" y="2277902"/>
                </a:cubicBezTo>
                <a:cubicBezTo>
                  <a:pt x="4279044" y="2245907"/>
                  <a:pt x="4281950" y="2216821"/>
                  <a:pt x="4284857" y="2184826"/>
                </a:cubicBezTo>
                <a:cubicBezTo>
                  <a:pt x="4281950" y="2184826"/>
                  <a:pt x="4281950" y="2184826"/>
                  <a:pt x="4279044" y="2184826"/>
                </a:cubicBezTo>
                <a:cubicBezTo>
                  <a:pt x="4279044" y="2190643"/>
                  <a:pt x="4279044" y="2199369"/>
                  <a:pt x="4279044" y="2199369"/>
                </a:cubicBezTo>
                <a:cubicBezTo>
                  <a:pt x="4276137" y="2205186"/>
                  <a:pt x="4273231" y="2208095"/>
                  <a:pt x="4267418" y="2211004"/>
                </a:cubicBezTo>
                <a:cubicBezTo>
                  <a:pt x="4273231" y="2167375"/>
                  <a:pt x="4279044" y="2126653"/>
                  <a:pt x="4284857" y="2085932"/>
                </a:cubicBezTo>
                <a:cubicBezTo>
                  <a:pt x="4284857" y="2094659"/>
                  <a:pt x="4284857" y="2100476"/>
                  <a:pt x="4284857" y="2109202"/>
                </a:cubicBezTo>
                <a:cubicBezTo>
                  <a:pt x="4287763" y="2109202"/>
                  <a:pt x="4287763" y="2109202"/>
                  <a:pt x="4290669" y="2109202"/>
                </a:cubicBezTo>
                <a:cubicBezTo>
                  <a:pt x="4290669" y="2091750"/>
                  <a:pt x="4290669" y="2077207"/>
                  <a:pt x="4290669" y="2062664"/>
                </a:cubicBezTo>
                <a:cubicBezTo>
                  <a:pt x="4290669" y="2056847"/>
                  <a:pt x="4293576" y="2051029"/>
                  <a:pt x="4290669" y="2045212"/>
                </a:cubicBezTo>
                <a:cubicBezTo>
                  <a:pt x="4290669" y="2021943"/>
                  <a:pt x="4290669" y="1995765"/>
                  <a:pt x="4287763" y="1972496"/>
                </a:cubicBezTo>
                <a:cubicBezTo>
                  <a:pt x="4287763" y="1960862"/>
                  <a:pt x="4284857" y="1957954"/>
                  <a:pt x="4290669" y="1943410"/>
                </a:cubicBezTo>
                <a:cubicBezTo>
                  <a:pt x="4293576" y="1934684"/>
                  <a:pt x="4293576" y="1925958"/>
                  <a:pt x="4293576" y="1917233"/>
                </a:cubicBezTo>
                <a:cubicBezTo>
                  <a:pt x="4290669" y="1905598"/>
                  <a:pt x="4284857" y="1893964"/>
                  <a:pt x="4284857" y="1882329"/>
                </a:cubicBezTo>
                <a:cubicBezTo>
                  <a:pt x="4281950" y="1859061"/>
                  <a:pt x="4279044" y="1835791"/>
                  <a:pt x="4276137" y="1812523"/>
                </a:cubicBezTo>
                <a:cubicBezTo>
                  <a:pt x="4276137" y="1795071"/>
                  <a:pt x="4276137" y="1777618"/>
                  <a:pt x="4276137" y="1757259"/>
                </a:cubicBezTo>
                <a:cubicBezTo>
                  <a:pt x="4273231" y="1731081"/>
                  <a:pt x="4270325" y="1704904"/>
                  <a:pt x="4270325" y="1678725"/>
                </a:cubicBezTo>
                <a:cubicBezTo>
                  <a:pt x="4270325" y="1672908"/>
                  <a:pt x="4273231" y="1669999"/>
                  <a:pt x="4276137" y="1664182"/>
                </a:cubicBezTo>
                <a:cubicBezTo>
                  <a:pt x="4276137" y="1667091"/>
                  <a:pt x="4279044" y="1672908"/>
                  <a:pt x="4281950" y="1675817"/>
                </a:cubicBezTo>
                <a:cubicBezTo>
                  <a:pt x="4281950" y="1675817"/>
                  <a:pt x="4281950" y="1675817"/>
                  <a:pt x="4281950" y="1672908"/>
                </a:cubicBezTo>
                <a:cubicBezTo>
                  <a:pt x="4281950" y="1667091"/>
                  <a:pt x="4281950" y="1658366"/>
                  <a:pt x="4279044" y="1649640"/>
                </a:cubicBezTo>
                <a:cubicBezTo>
                  <a:pt x="4284857" y="1655457"/>
                  <a:pt x="4287763" y="1658366"/>
                  <a:pt x="4287763" y="1664182"/>
                </a:cubicBezTo>
                <a:cubicBezTo>
                  <a:pt x="4284857" y="1699086"/>
                  <a:pt x="4293576" y="1733989"/>
                  <a:pt x="4293576" y="1768893"/>
                </a:cubicBezTo>
                <a:cubicBezTo>
                  <a:pt x="4293576" y="1768893"/>
                  <a:pt x="4296482" y="1771801"/>
                  <a:pt x="4296482" y="1771801"/>
                </a:cubicBezTo>
                <a:cubicBezTo>
                  <a:pt x="4308108" y="1771801"/>
                  <a:pt x="4299389" y="1777618"/>
                  <a:pt x="4299389" y="1780527"/>
                </a:cubicBezTo>
                <a:cubicBezTo>
                  <a:pt x="4299389" y="1783436"/>
                  <a:pt x="4296482" y="1786345"/>
                  <a:pt x="4296482" y="1789253"/>
                </a:cubicBezTo>
                <a:cubicBezTo>
                  <a:pt x="4296482" y="1806705"/>
                  <a:pt x="4299389" y="1821248"/>
                  <a:pt x="4299389" y="1838700"/>
                </a:cubicBezTo>
                <a:lnTo>
                  <a:pt x="4305016" y="1861227"/>
                </a:lnTo>
                <a:lnTo>
                  <a:pt x="4304474" y="1861605"/>
                </a:lnTo>
                <a:cubicBezTo>
                  <a:pt x="4303748" y="1861969"/>
                  <a:pt x="4303748" y="1861969"/>
                  <a:pt x="4305201" y="1861969"/>
                </a:cubicBezTo>
                <a:lnTo>
                  <a:pt x="4305016" y="1861227"/>
                </a:lnTo>
                <a:lnTo>
                  <a:pt x="4308108" y="1859061"/>
                </a:lnTo>
                <a:cubicBezTo>
                  <a:pt x="4302294" y="1885238"/>
                  <a:pt x="4305201" y="1908507"/>
                  <a:pt x="4313921" y="1931775"/>
                </a:cubicBezTo>
                <a:cubicBezTo>
                  <a:pt x="4313921" y="1911416"/>
                  <a:pt x="4316826" y="1888146"/>
                  <a:pt x="4313921" y="1867786"/>
                </a:cubicBezTo>
                <a:cubicBezTo>
                  <a:pt x="4313921" y="1835791"/>
                  <a:pt x="4308108" y="1806705"/>
                  <a:pt x="4305201" y="1771801"/>
                </a:cubicBezTo>
                <a:cubicBezTo>
                  <a:pt x="4311014" y="1774710"/>
                  <a:pt x="4313921" y="1777618"/>
                  <a:pt x="4316826" y="1780527"/>
                </a:cubicBezTo>
                <a:cubicBezTo>
                  <a:pt x="4316826" y="1774710"/>
                  <a:pt x="4316826" y="1768893"/>
                  <a:pt x="4316826" y="1763076"/>
                </a:cubicBezTo>
                <a:cubicBezTo>
                  <a:pt x="4316826" y="1763076"/>
                  <a:pt x="4319733" y="1763076"/>
                  <a:pt x="4319733" y="1763076"/>
                </a:cubicBezTo>
                <a:cubicBezTo>
                  <a:pt x="4322640" y="1786345"/>
                  <a:pt x="4325546" y="1809614"/>
                  <a:pt x="4328453" y="1832882"/>
                </a:cubicBezTo>
                <a:cubicBezTo>
                  <a:pt x="4328453" y="1829974"/>
                  <a:pt x="4328453" y="1827065"/>
                  <a:pt x="4331358" y="1824156"/>
                </a:cubicBezTo>
                <a:cubicBezTo>
                  <a:pt x="4331358" y="1824156"/>
                  <a:pt x="4334265" y="1824156"/>
                  <a:pt x="4334265" y="1824156"/>
                </a:cubicBezTo>
                <a:cubicBezTo>
                  <a:pt x="4334265" y="1829974"/>
                  <a:pt x="4334265" y="1838700"/>
                  <a:pt x="4337172" y="1844517"/>
                </a:cubicBezTo>
                <a:cubicBezTo>
                  <a:pt x="4337172" y="1841608"/>
                  <a:pt x="4340078" y="1838700"/>
                  <a:pt x="4340078" y="1838700"/>
                </a:cubicBezTo>
                <a:cubicBezTo>
                  <a:pt x="4340078" y="1850334"/>
                  <a:pt x="4340078" y="1864878"/>
                  <a:pt x="4340078" y="1879420"/>
                </a:cubicBezTo>
                <a:cubicBezTo>
                  <a:pt x="4342985" y="1891055"/>
                  <a:pt x="4342985" y="1905598"/>
                  <a:pt x="4342985" y="1920141"/>
                </a:cubicBezTo>
                <a:cubicBezTo>
                  <a:pt x="4345890" y="1920141"/>
                  <a:pt x="4348797" y="1920141"/>
                  <a:pt x="4348797" y="1920141"/>
                </a:cubicBezTo>
                <a:cubicBezTo>
                  <a:pt x="4345890" y="1838700"/>
                  <a:pt x="4340078" y="1760167"/>
                  <a:pt x="4337172" y="1681634"/>
                </a:cubicBezTo>
                <a:cubicBezTo>
                  <a:pt x="4340078" y="1690360"/>
                  <a:pt x="4345890" y="1699086"/>
                  <a:pt x="4348797" y="1707812"/>
                </a:cubicBezTo>
                <a:cubicBezTo>
                  <a:pt x="4345890" y="1687451"/>
                  <a:pt x="4342985" y="1669999"/>
                  <a:pt x="4337172" y="1649640"/>
                </a:cubicBezTo>
                <a:cubicBezTo>
                  <a:pt x="4334265" y="1640914"/>
                  <a:pt x="4328453" y="1635096"/>
                  <a:pt x="4325546" y="1626370"/>
                </a:cubicBezTo>
                <a:cubicBezTo>
                  <a:pt x="4322640" y="1614736"/>
                  <a:pt x="4322640" y="1606010"/>
                  <a:pt x="4322640" y="1594376"/>
                </a:cubicBezTo>
                <a:cubicBezTo>
                  <a:pt x="4319733" y="1576924"/>
                  <a:pt x="4316826" y="1559472"/>
                  <a:pt x="4313921" y="1542021"/>
                </a:cubicBezTo>
                <a:cubicBezTo>
                  <a:pt x="4299389" y="1492574"/>
                  <a:pt x="4290669" y="1440219"/>
                  <a:pt x="4261605" y="1393681"/>
                </a:cubicBezTo>
                <a:cubicBezTo>
                  <a:pt x="4247073" y="1367503"/>
                  <a:pt x="4244167" y="1335508"/>
                  <a:pt x="4226729" y="1309330"/>
                </a:cubicBezTo>
                <a:cubicBezTo>
                  <a:pt x="4218009" y="1294788"/>
                  <a:pt x="4215103" y="1274427"/>
                  <a:pt x="4209290" y="1256975"/>
                </a:cubicBezTo>
                <a:cubicBezTo>
                  <a:pt x="4188945" y="1216254"/>
                  <a:pt x="4171507" y="1175534"/>
                  <a:pt x="4151162" y="1134813"/>
                </a:cubicBezTo>
                <a:cubicBezTo>
                  <a:pt x="4136630" y="1108635"/>
                  <a:pt x="4119192" y="1079550"/>
                  <a:pt x="4104660" y="1053371"/>
                </a:cubicBezTo>
                <a:cubicBezTo>
                  <a:pt x="4101754" y="1047554"/>
                  <a:pt x="4098848" y="1041738"/>
                  <a:pt x="4095941" y="1035920"/>
                </a:cubicBezTo>
                <a:cubicBezTo>
                  <a:pt x="4095941" y="1033012"/>
                  <a:pt x="4098848" y="1033012"/>
                  <a:pt x="4098848" y="1033012"/>
                </a:cubicBezTo>
                <a:cubicBezTo>
                  <a:pt x="4104660" y="1038829"/>
                  <a:pt x="4110473" y="1047554"/>
                  <a:pt x="4116286" y="1056280"/>
                </a:cubicBezTo>
                <a:cubicBezTo>
                  <a:pt x="4116286" y="1056280"/>
                  <a:pt x="4119192" y="1056280"/>
                  <a:pt x="4119192" y="1053371"/>
                </a:cubicBezTo>
                <a:cubicBezTo>
                  <a:pt x="4107566" y="1033012"/>
                  <a:pt x="4095941" y="1012651"/>
                  <a:pt x="4081409" y="995199"/>
                </a:cubicBezTo>
                <a:cubicBezTo>
                  <a:pt x="4081409" y="992291"/>
                  <a:pt x="4081409" y="992291"/>
                  <a:pt x="4078502" y="992291"/>
                </a:cubicBezTo>
                <a:cubicBezTo>
                  <a:pt x="4078502" y="989382"/>
                  <a:pt x="4075597" y="983565"/>
                  <a:pt x="4075597" y="977748"/>
                </a:cubicBezTo>
                <a:cubicBezTo>
                  <a:pt x="4069784" y="966113"/>
                  <a:pt x="4066877" y="948661"/>
                  <a:pt x="4055252" y="939936"/>
                </a:cubicBezTo>
                <a:cubicBezTo>
                  <a:pt x="4037813" y="928301"/>
                  <a:pt x="4029094" y="913758"/>
                  <a:pt x="4020375" y="899214"/>
                </a:cubicBezTo>
                <a:cubicBezTo>
                  <a:pt x="4020375" y="896306"/>
                  <a:pt x="4023281" y="896306"/>
                  <a:pt x="4026188" y="896306"/>
                </a:cubicBezTo>
                <a:cubicBezTo>
                  <a:pt x="4020375" y="887581"/>
                  <a:pt x="4014562" y="878855"/>
                  <a:pt x="4011656" y="870129"/>
                </a:cubicBezTo>
                <a:cubicBezTo>
                  <a:pt x="4008749" y="861403"/>
                  <a:pt x="4008749" y="852677"/>
                  <a:pt x="4005843" y="841042"/>
                </a:cubicBezTo>
                <a:cubicBezTo>
                  <a:pt x="4002937" y="829408"/>
                  <a:pt x="3997124" y="814865"/>
                  <a:pt x="3988405" y="803230"/>
                </a:cubicBezTo>
                <a:cubicBezTo>
                  <a:pt x="3968060" y="779962"/>
                  <a:pt x="3947716" y="756692"/>
                  <a:pt x="3927370" y="733424"/>
                </a:cubicBezTo>
                <a:cubicBezTo>
                  <a:pt x="3924464" y="733424"/>
                  <a:pt x="3921558" y="730515"/>
                  <a:pt x="3915745" y="730515"/>
                </a:cubicBezTo>
                <a:cubicBezTo>
                  <a:pt x="3907026" y="721789"/>
                  <a:pt x="3895400" y="710154"/>
                  <a:pt x="3886681" y="701428"/>
                </a:cubicBezTo>
                <a:cubicBezTo>
                  <a:pt x="3886681" y="701428"/>
                  <a:pt x="3883775" y="704337"/>
                  <a:pt x="3883775" y="704337"/>
                </a:cubicBezTo>
                <a:cubicBezTo>
                  <a:pt x="3898307" y="718880"/>
                  <a:pt x="3912838" y="736332"/>
                  <a:pt x="3927370" y="753783"/>
                </a:cubicBezTo>
                <a:cubicBezTo>
                  <a:pt x="3950621" y="791596"/>
                  <a:pt x="3976779" y="826499"/>
                  <a:pt x="4000030" y="864311"/>
                </a:cubicBezTo>
                <a:cubicBezTo>
                  <a:pt x="4005843" y="873037"/>
                  <a:pt x="4011656" y="881763"/>
                  <a:pt x="4017469" y="890489"/>
                </a:cubicBezTo>
                <a:cubicBezTo>
                  <a:pt x="4017469" y="896306"/>
                  <a:pt x="4017469" y="902123"/>
                  <a:pt x="4017469" y="910849"/>
                </a:cubicBezTo>
                <a:cubicBezTo>
                  <a:pt x="4005843" y="887581"/>
                  <a:pt x="3991311" y="864311"/>
                  <a:pt x="3968060" y="849768"/>
                </a:cubicBezTo>
                <a:lnTo>
                  <a:pt x="3975642" y="870002"/>
                </a:lnTo>
                <a:lnTo>
                  <a:pt x="3968060" y="864311"/>
                </a:lnTo>
                <a:cubicBezTo>
                  <a:pt x="3959341" y="852677"/>
                  <a:pt x="3950621" y="841042"/>
                  <a:pt x="3941902" y="829408"/>
                </a:cubicBezTo>
                <a:cubicBezTo>
                  <a:pt x="3909932" y="791596"/>
                  <a:pt x="3877962" y="750875"/>
                  <a:pt x="3845992" y="710154"/>
                </a:cubicBezTo>
                <a:cubicBezTo>
                  <a:pt x="3843085" y="713063"/>
                  <a:pt x="3840179" y="713063"/>
                  <a:pt x="3840179" y="715972"/>
                </a:cubicBezTo>
                <a:cubicBezTo>
                  <a:pt x="3854711" y="739240"/>
                  <a:pt x="3872149" y="762509"/>
                  <a:pt x="3889588" y="785779"/>
                </a:cubicBezTo>
                <a:cubicBezTo>
                  <a:pt x="3892494" y="791596"/>
                  <a:pt x="3901213" y="797413"/>
                  <a:pt x="3907026" y="803230"/>
                </a:cubicBezTo>
                <a:cubicBezTo>
                  <a:pt x="3921558" y="823591"/>
                  <a:pt x="3938996" y="841042"/>
                  <a:pt x="3950621" y="861403"/>
                </a:cubicBezTo>
                <a:cubicBezTo>
                  <a:pt x="3965153" y="878855"/>
                  <a:pt x="3976779" y="899214"/>
                  <a:pt x="3988405" y="916666"/>
                </a:cubicBezTo>
                <a:cubicBezTo>
                  <a:pt x="3959341" y="881763"/>
                  <a:pt x="3930277" y="846859"/>
                  <a:pt x="3901213" y="809047"/>
                </a:cubicBezTo>
                <a:cubicBezTo>
                  <a:pt x="3883775" y="785779"/>
                  <a:pt x="3866336" y="759601"/>
                  <a:pt x="3840179" y="742149"/>
                </a:cubicBezTo>
                <a:cubicBezTo>
                  <a:pt x="3837272" y="742149"/>
                  <a:pt x="3834366" y="736332"/>
                  <a:pt x="3831460" y="730515"/>
                </a:cubicBezTo>
                <a:cubicBezTo>
                  <a:pt x="3822741" y="724698"/>
                  <a:pt x="3819834" y="715972"/>
                  <a:pt x="3811115" y="707246"/>
                </a:cubicBezTo>
                <a:cubicBezTo>
                  <a:pt x="3790770" y="683977"/>
                  <a:pt x="3767519" y="660708"/>
                  <a:pt x="3747174" y="637439"/>
                </a:cubicBezTo>
                <a:cubicBezTo>
                  <a:pt x="3735549" y="625805"/>
                  <a:pt x="3726829" y="617079"/>
                  <a:pt x="3715204" y="605444"/>
                </a:cubicBezTo>
                <a:cubicBezTo>
                  <a:pt x="3709392" y="599626"/>
                  <a:pt x="3700672" y="596718"/>
                  <a:pt x="3694860" y="590900"/>
                </a:cubicBezTo>
                <a:cubicBezTo>
                  <a:pt x="3686140" y="582175"/>
                  <a:pt x="3677421" y="570541"/>
                  <a:pt x="3668702" y="561815"/>
                </a:cubicBezTo>
                <a:cubicBezTo>
                  <a:pt x="3674515" y="564723"/>
                  <a:pt x="3677421" y="567632"/>
                  <a:pt x="3683234" y="570541"/>
                </a:cubicBezTo>
                <a:cubicBezTo>
                  <a:pt x="3703579" y="582175"/>
                  <a:pt x="3721017" y="596718"/>
                  <a:pt x="3741361" y="608352"/>
                </a:cubicBezTo>
                <a:cubicBezTo>
                  <a:pt x="3741361" y="602535"/>
                  <a:pt x="3741361" y="602535"/>
                  <a:pt x="3738456" y="599626"/>
                </a:cubicBezTo>
                <a:cubicBezTo>
                  <a:pt x="3715204" y="576358"/>
                  <a:pt x="3694860" y="555997"/>
                  <a:pt x="3671608" y="532728"/>
                </a:cubicBezTo>
                <a:cubicBezTo>
                  <a:pt x="3668702" y="529820"/>
                  <a:pt x="3662889" y="529820"/>
                  <a:pt x="3657076" y="526911"/>
                </a:cubicBezTo>
                <a:cubicBezTo>
                  <a:pt x="3657076" y="529820"/>
                  <a:pt x="3657076" y="529820"/>
                  <a:pt x="3654170" y="529820"/>
                </a:cubicBezTo>
                <a:cubicBezTo>
                  <a:pt x="3648357" y="524003"/>
                  <a:pt x="3639638" y="515277"/>
                  <a:pt x="3630919" y="509459"/>
                </a:cubicBezTo>
                <a:cubicBezTo>
                  <a:pt x="3604761" y="486190"/>
                  <a:pt x="3578604" y="465830"/>
                  <a:pt x="3549540" y="448378"/>
                </a:cubicBezTo>
                <a:cubicBezTo>
                  <a:pt x="3517570" y="425110"/>
                  <a:pt x="3485600" y="407658"/>
                  <a:pt x="3453629" y="387297"/>
                </a:cubicBezTo>
                <a:cubicBezTo>
                  <a:pt x="3450723" y="384388"/>
                  <a:pt x="3447816" y="384388"/>
                  <a:pt x="3444910" y="384388"/>
                </a:cubicBezTo>
                <a:cubicBezTo>
                  <a:pt x="3430378" y="375663"/>
                  <a:pt x="3418752" y="358211"/>
                  <a:pt x="3398408" y="355302"/>
                </a:cubicBezTo>
                <a:cubicBezTo>
                  <a:pt x="3395501" y="355302"/>
                  <a:pt x="3392595" y="352394"/>
                  <a:pt x="3389688" y="352394"/>
                </a:cubicBezTo>
                <a:cubicBezTo>
                  <a:pt x="3386783" y="340759"/>
                  <a:pt x="3380969" y="340759"/>
                  <a:pt x="3372251" y="340759"/>
                </a:cubicBezTo>
                <a:cubicBezTo>
                  <a:pt x="3366437" y="337850"/>
                  <a:pt x="3360624" y="334942"/>
                  <a:pt x="3351906" y="332033"/>
                </a:cubicBezTo>
                <a:cubicBezTo>
                  <a:pt x="3346092" y="317491"/>
                  <a:pt x="3334467" y="308764"/>
                  <a:pt x="3317029" y="311673"/>
                </a:cubicBezTo>
                <a:cubicBezTo>
                  <a:pt x="3317029" y="308764"/>
                  <a:pt x="3317029" y="305856"/>
                  <a:pt x="3314123" y="302947"/>
                </a:cubicBezTo>
                <a:cubicBezTo>
                  <a:pt x="3302497" y="297130"/>
                  <a:pt x="3290871" y="291312"/>
                  <a:pt x="3279246" y="285495"/>
                </a:cubicBezTo>
                <a:cubicBezTo>
                  <a:pt x="3273433" y="282586"/>
                  <a:pt x="3267620" y="276770"/>
                  <a:pt x="3258901" y="273861"/>
                </a:cubicBezTo>
                <a:cubicBezTo>
                  <a:pt x="3258901" y="279678"/>
                  <a:pt x="3258901" y="282586"/>
                  <a:pt x="3258901" y="282586"/>
                </a:cubicBezTo>
                <a:cubicBezTo>
                  <a:pt x="3255995" y="282586"/>
                  <a:pt x="3253088" y="282586"/>
                  <a:pt x="3250182" y="279678"/>
                </a:cubicBezTo>
                <a:cubicBezTo>
                  <a:pt x="3244369" y="268044"/>
                  <a:pt x="3235650" y="262227"/>
                  <a:pt x="3218212" y="265135"/>
                </a:cubicBezTo>
                <a:cubicBezTo>
                  <a:pt x="3215305" y="268044"/>
                  <a:pt x="3209492" y="259318"/>
                  <a:pt x="3200774" y="256409"/>
                </a:cubicBezTo>
                <a:cubicBezTo>
                  <a:pt x="3206586" y="256409"/>
                  <a:pt x="3209492" y="256409"/>
                  <a:pt x="3215305" y="256409"/>
                </a:cubicBezTo>
                <a:cubicBezTo>
                  <a:pt x="3212399" y="253501"/>
                  <a:pt x="3212399" y="253501"/>
                  <a:pt x="3209492" y="253501"/>
                </a:cubicBezTo>
                <a:cubicBezTo>
                  <a:pt x="3197867" y="250592"/>
                  <a:pt x="3189148" y="247683"/>
                  <a:pt x="3177522" y="244775"/>
                </a:cubicBezTo>
                <a:cubicBezTo>
                  <a:pt x="3165896" y="241866"/>
                  <a:pt x="3154271" y="233140"/>
                  <a:pt x="3142646" y="227323"/>
                </a:cubicBezTo>
                <a:cubicBezTo>
                  <a:pt x="3122301" y="218597"/>
                  <a:pt x="3101956" y="212780"/>
                  <a:pt x="3081611" y="204054"/>
                </a:cubicBezTo>
                <a:cubicBezTo>
                  <a:pt x="3075799" y="201145"/>
                  <a:pt x="3072892" y="198237"/>
                  <a:pt x="3069986" y="195328"/>
                </a:cubicBezTo>
                <a:cubicBezTo>
                  <a:pt x="3061267" y="192419"/>
                  <a:pt x="3052547" y="195328"/>
                  <a:pt x="3046735" y="192419"/>
                </a:cubicBezTo>
                <a:cubicBezTo>
                  <a:pt x="3020578" y="183693"/>
                  <a:pt x="2994419" y="174968"/>
                  <a:pt x="2968262" y="166242"/>
                </a:cubicBezTo>
                <a:cubicBezTo>
                  <a:pt x="2959543" y="166242"/>
                  <a:pt x="2950824" y="166242"/>
                  <a:pt x="2942105" y="163334"/>
                </a:cubicBezTo>
                <a:cubicBezTo>
                  <a:pt x="2924666" y="160425"/>
                  <a:pt x="2907228" y="154608"/>
                  <a:pt x="2886883" y="148790"/>
                </a:cubicBezTo>
                <a:close/>
                <a:moveTo>
                  <a:pt x="2433038" y="407"/>
                </a:moveTo>
                <a:cubicBezTo>
                  <a:pt x="2438125" y="1498"/>
                  <a:pt x="2443212" y="4406"/>
                  <a:pt x="2447573" y="4406"/>
                </a:cubicBezTo>
                <a:cubicBezTo>
                  <a:pt x="2453386" y="4406"/>
                  <a:pt x="2462107" y="7314"/>
                  <a:pt x="2470827" y="7314"/>
                </a:cubicBezTo>
                <a:cubicBezTo>
                  <a:pt x="2514430" y="10223"/>
                  <a:pt x="2560940" y="13131"/>
                  <a:pt x="2604543" y="13131"/>
                </a:cubicBezTo>
                <a:cubicBezTo>
                  <a:pt x="2613263" y="16039"/>
                  <a:pt x="2624891" y="13131"/>
                  <a:pt x="2633611" y="16039"/>
                </a:cubicBezTo>
                <a:cubicBezTo>
                  <a:pt x="2642332" y="16039"/>
                  <a:pt x="2648145" y="18947"/>
                  <a:pt x="2653959" y="18947"/>
                </a:cubicBezTo>
                <a:cubicBezTo>
                  <a:pt x="2683028" y="24763"/>
                  <a:pt x="2709189" y="30579"/>
                  <a:pt x="2738258" y="36396"/>
                </a:cubicBezTo>
                <a:cubicBezTo>
                  <a:pt x="2764420" y="39305"/>
                  <a:pt x="2790581" y="45121"/>
                  <a:pt x="2816743" y="50937"/>
                </a:cubicBezTo>
                <a:cubicBezTo>
                  <a:pt x="2839998" y="53845"/>
                  <a:pt x="2866160" y="59661"/>
                  <a:pt x="2889414" y="59661"/>
                </a:cubicBezTo>
                <a:cubicBezTo>
                  <a:pt x="2903949" y="59661"/>
                  <a:pt x="2915576" y="62569"/>
                  <a:pt x="2930110" y="68386"/>
                </a:cubicBezTo>
                <a:cubicBezTo>
                  <a:pt x="2941738" y="71294"/>
                  <a:pt x="2959179" y="68386"/>
                  <a:pt x="2967900" y="82927"/>
                </a:cubicBezTo>
                <a:cubicBezTo>
                  <a:pt x="2967900" y="85835"/>
                  <a:pt x="2973713" y="85835"/>
                  <a:pt x="2979527" y="85835"/>
                </a:cubicBezTo>
                <a:cubicBezTo>
                  <a:pt x="2982434" y="85835"/>
                  <a:pt x="2985341" y="82927"/>
                  <a:pt x="2988247" y="82927"/>
                </a:cubicBezTo>
                <a:cubicBezTo>
                  <a:pt x="2994061" y="85835"/>
                  <a:pt x="2996968" y="88743"/>
                  <a:pt x="3002782" y="88743"/>
                </a:cubicBezTo>
                <a:cubicBezTo>
                  <a:pt x="3011502" y="91651"/>
                  <a:pt x="3020223" y="94559"/>
                  <a:pt x="3028944" y="94559"/>
                </a:cubicBezTo>
                <a:cubicBezTo>
                  <a:pt x="3028944" y="97467"/>
                  <a:pt x="3028944" y="97467"/>
                  <a:pt x="3028944" y="97467"/>
                </a:cubicBezTo>
                <a:cubicBezTo>
                  <a:pt x="3020223" y="97467"/>
                  <a:pt x="3014409" y="94559"/>
                  <a:pt x="3008595" y="91651"/>
                </a:cubicBezTo>
                <a:cubicBezTo>
                  <a:pt x="3028944" y="103284"/>
                  <a:pt x="3049292" y="109100"/>
                  <a:pt x="3069639" y="114917"/>
                </a:cubicBezTo>
                <a:cubicBezTo>
                  <a:pt x="3116149" y="132366"/>
                  <a:pt x="3159752" y="146907"/>
                  <a:pt x="3203355" y="164356"/>
                </a:cubicBezTo>
                <a:cubicBezTo>
                  <a:pt x="3217889" y="170172"/>
                  <a:pt x="3229516" y="175988"/>
                  <a:pt x="3244051" y="184712"/>
                </a:cubicBezTo>
                <a:cubicBezTo>
                  <a:pt x="3267305" y="193437"/>
                  <a:pt x="3287653" y="205070"/>
                  <a:pt x="3310908" y="213794"/>
                </a:cubicBezTo>
                <a:cubicBezTo>
                  <a:pt x="3337070" y="222519"/>
                  <a:pt x="3357418" y="234152"/>
                  <a:pt x="3377767" y="248693"/>
                </a:cubicBezTo>
                <a:cubicBezTo>
                  <a:pt x="3389394" y="254509"/>
                  <a:pt x="3401021" y="257417"/>
                  <a:pt x="3409742" y="263233"/>
                </a:cubicBezTo>
                <a:cubicBezTo>
                  <a:pt x="3435903" y="277774"/>
                  <a:pt x="3459158" y="292315"/>
                  <a:pt x="3485320" y="306856"/>
                </a:cubicBezTo>
                <a:cubicBezTo>
                  <a:pt x="3488227" y="306856"/>
                  <a:pt x="3494040" y="309764"/>
                  <a:pt x="3496947" y="312673"/>
                </a:cubicBezTo>
                <a:cubicBezTo>
                  <a:pt x="3523109" y="333029"/>
                  <a:pt x="3549271" y="350479"/>
                  <a:pt x="3575432" y="367927"/>
                </a:cubicBezTo>
                <a:cubicBezTo>
                  <a:pt x="3575432" y="370835"/>
                  <a:pt x="3575432" y="370835"/>
                  <a:pt x="3575432" y="370835"/>
                </a:cubicBezTo>
                <a:cubicBezTo>
                  <a:pt x="3578339" y="373744"/>
                  <a:pt x="3578339" y="373744"/>
                  <a:pt x="3581246" y="376652"/>
                </a:cubicBezTo>
                <a:cubicBezTo>
                  <a:pt x="3581246" y="373744"/>
                  <a:pt x="3581246" y="370835"/>
                  <a:pt x="3581246" y="367927"/>
                </a:cubicBezTo>
                <a:cubicBezTo>
                  <a:pt x="3581246" y="367927"/>
                  <a:pt x="3584153" y="370835"/>
                  <a:pt x="3584153" y="370835"/>
                </a:cubicBezTo>
                <a:cubicBezTo>
                  <a:pt x="3587060" y="370835"/>
                  <a:pt x="3587060" y="370835"/>
                  <a:pt x="3587060" y="370835"/>
                </a:cubicBezTo>
                <a:cubicBezTo>
                  <a:pt x="3587060" y="373744"/>
                  <a:pt x="3589966" y="373744"/>
                  <a:pt x="3589966" y="376652"/>
                </a:cubicBezTo>
                <a:cubicBezTo>
                  <a:pt x="3589966" y="376652"/>
                  <a:pt x="3592874" y="376652"/>
                  <a:pt x="3592874" y="379560"/>
                </a:cubicBezTo>
                <a:cubicBezTo>
                  <a:pt x="3592874" y="379560"/>
                  <a:pt x="3592874" y="382468"/>
                  <a:pt x="3592874" y="382468"/>
                </a:cubicBezTo>
                <a:cubicBezTo>
                  <a:pt x="3592874" y="382468"/>
                  <a:pt x="3592874" y="385377"/>
                  <a:pt x="3592874" y="385377"/>
                </a:cubicBezTo>
                <a:cubicBezTo>
                  <a:pt x="3592874" y="385377"/>
                  <a:pt x="3595780" y="385377"/>
                  <a:pt x="3595780" y="388285"/>
                </a:cubicBezTo>
                <a:cubicBezTo>
                  <a:pt x="3595780" y="385377"/>
                  <a:pt x="3598687" y="382468"/>
                  <a:pt x="3598687" y="382468"/>
                </a:cubicBezTo>
                <a:cubicBezTo>
                  <a:pt x="3601594" y="382468"/>
                  <a:pt x="3607408" y="385377"/>
                  <a:pt x="3610314" y="388285"/>
                </a:cubicBezTo>
                <a:cubicBezTo>
                  <a:pt x="3645197" y="414458"/>
                  <a:pt x="3680079" y="443540"/>
                  <a:pt x="3717868" y="472622"/>
                </a:cubicBezTo>
                <a:cubicBezTo>
                  <a:pt x="3735309" y="487162"/>
                  <a:pt x="3752751" y="501704"/>
                  <a:pt x="3767285" y="516244"/>
                </a:cubicBezTo>
                <a:cubicBezTo>
                  <a:pt x="3778912" y="527877"/>
                  <a:pt x="3787632" y="539510"/>
                  <a:pt x="3799260" y="548234"/>
                </a:cubicBezTo>
                <a:cubicBezTo>
                  <a:pt x="3810888" y="559867"/>
                  <a:pt x="3822515" y="568591"/>
                  <a:pt x="3834143" y="580224"/>
                </a:cubicBezTo>
                <a:cubicBezTo>
                  <a:pt x="3837049" y="580224"/>
                  <a:pt x="3839957" y="583132"/>
                  <a:pt x="3839957" y="586041"/>
                </a:cubicBezTo>
                <a:cubicBezTo>
                  <a:pt x="3839957" y="588949"/>
                  <a:pt x="3837049" y="588949"/>
                  <a:pt x="3837049" y="591857"/>
                </a:cubicBezTo>
                <a:cubicBezTo>
                  <a:pt x="3839957" y="591857"/>
                  <a:pt x="3842863" y="591857"/>
                  <a:pt x="3845770" y="594765"/>
                </a:cubicBezTo>
                <a:cubicBezTo>
                  <a:pt x="3851584" y="600581"/>
                  <a:pt x="3860304" y="603489"/>
                  <a:pt x="3866118" y="609306"/>
                </a:cubicBezTo>
                <a:cubicBezTo>
                  <a:pt x="3874838" y="618031"/>
                  <a:pt x="3880652" y="629663"/>
                  <a:pt x="3889373" y="638387"/>
                </a:cubicBezTo>
                <a:cubicBezTo>
                  <a:pt x="3935883" y="699459"/>
                  <a:pt x="3985299" y="757622"/>
                  <a:pt x="4028902" y="818694"/>
                </a:cubicBezTo>
                <a:cubicBezTo>
                  <a:pt x="4057970" y="853592"/>
                  <a:pt x="4081225" y="891398"/>
                  <a:pt x="4104480" y="929205"/>
                </a:cubicBezTo>
                <a:cubicBezTo>
                  <a:pt x="4130642" y="972827"/>
                  <a:pt x="4156804" y="1019358"/>
                  <a:pt x="4180058" y="1065888"/>
                </a:cubicBezTo>
                <a:cubicBezTo>
                  <a:pt x="4220754" y="1150225"/>
                  <a:pt x="4261450" y="1234563"/>
                  <a:pt x="4290519" y="1324716"/>
                </a:cubicBezTo>
                <a:cubicBezTo>
                  <a:pt x="4299239" y="1345073"/>
                  <a:pt x="4310867" y="1368338"/>
                  <a:pt x="4307960" y="1391604"/>
                </a:cubicBezTo>
                <a:cubicBezTo>
                  <a:pt x="4305053" y="1385788"/>
                  <a:pt x="4302146" y="1379971"/>
                  <a:pt x="4299239" y="1374154"/>
                </a:cubicBezTo>
                <a:cubicBezTo>
                  <a:pt x="4302146" y="1403236"/>
                  <a:pt x="4316680" y="1426502"/>
                  <a:pt x="4313774" y="1452675"/>
                </a:cubicBezTo>
                <a:cubicBezTo>
                  <a:pt x="4310867" y="1455583"/>
                  <a:pt x="4316680" y="1461400"/>
                  <a:pt x="4316680" y="1467216"/>
                </a:cubicBezTo>
                <a:cubicBezTo>
                  <a:pt x="4319588" y="1461400"/>
                  <a:pt x="4319588" y="1458492"/>
                  <a:pt x="4319588" y="1455583"/>
                </a:cubicBezTo>
                <a:cubicBezTo>
                  <a:pt x="4322494" y="1464308"/>
                  <a:pt x="4325401" y="1473032"/>
                  <a:pt x="4325401" y="1481757"/>
                </a:cubicBezTo>
                <a:cubicBezTo>
                  <a:pt x="4328308" y="1481757"/>
                  <a:pt x="4328308" y="1481757"/>
                  <a:pt x="4331214" y="1481757"/>
                </a:cubicBezTo>
                <a:cubicBezTo>
                  <a:pt x="4328308" y="1467216"/>
                  <a:pt x="4322494" y="1449767"/>
                  <a:pt x="4319588" y="1435226"/>
                </a:cubicBezTo>
                <a:cubicBezTo>
                  <a:pt x="4316680" y="1420685"/>
                  <a:pt x="4310867" y="1406144"/>
                  <a:pt x="4307960" y="1391604"/>
                </a:cubicBezTo>
                <a:cubicBezTo>
                  <a:pt x="4313774" y="1409052"/>
                  <a:pt x="4325401" y="1426502"/>
                  <a:pt x="4328308" y="1443951"/>
                </a:cubicBezTo>
                <a:cubicBezTo>
                  <a:pt x="4337028" y="1473032"/>
                  <a:pt x="4342842" y="1505023"/>
                  <a:pt x="4348656" y="1537012"/>
                </a:cubicBezTo>
                <a:cubicBezTo>
                  <a:pt x="4354470" y="1566093"/>
                  <a:pt x="4360283" y="1592267"/>
                  <a:pt x="4366097" y="1621349"/>
                </a:cubicBezTo>
                <a:cubicBezTo>
                  <a:pt x="4371911" y="1662064"/>
                  <a:pt x="4380631" y="1699870"/>
                  <a:pt x="4386445" y="1737676"/>
                </a:cubicBezTo>
                <a:cubicBezTo>
                  <a:pt x="4389352" y="1769666"/>
                  <a:pt x="4392259" y="1801655"/>
                  <a:pt x="4403886" y="1833645"/>
                </a:cubicBezTo>
                <a:cubicBezTo>
                  <a:pt x="4403886" y="1824921"/>
                  <a:pt x="4406793" y="1816197"/>
                  <a:pt x="4409700" y="1804564"/>
                </a:cubicBezTo>
                <a:cubicBezTo>
                  <a:pt x="4412607" y="1810380"/>
                  <a:pt x="4415514" y="1810380"/>
                  <a:pt x="4415514" y="1810380"/>
                </a:cubicBezTo>
                <a:cubicBezTo>
                  <a:pt x="4418420" y="1827829"/>
                  <a:pt x="4432955" y="1842370"/>
                  <a:pt x="4424234" y="1859819"/>
                </a:cubicBezTo>
                <a:cubicBezTo>
                  <a:pt x="4424234" y="1865635"/>
                  <a:pt x="4427141" y="1871451"/>
                  <a:pt x="4427141" y="1877268"/>
                </a:cubicBezTo>
                <a:cubicBezTo>
                  <a:pt x="4430048" y="1874359"/>
                  <a:pt x="4430048" y="1871451"/>
                  <a:pt x="4430048" y="1865635"/>
                </a:cubicBezTo>
                <a:cubicBezTo>
                  <a:pt x="4432955" y="1868543"/>
                  <a:pt x="4432955" y="1871451"/>
                  <a:pt x="4435862" y="1874359"/>
                </a:cubicBezTo>
                <a:cubicBezTo>
                  <a:pt x="4435862" y="1865635"/>
                  <a:pt x="4435862" y="1859819"/>
                  <a:pt x="4435862" y="1851095"/>
                </a:cubicBezTo>
                <a:cubicBezTo>
                  <a:pt x="4435862" y="1854003"/>
                  <a:pt x="4438768" y="1854003"/>
                  <a:pt x="4441675" y="1854003"/>
                </a:cubicBezTo>
                <a:cubicBezTo>
                  <a:pt x="4430048" y="1670788"/>
                  <a:pt x="4389352" y="1493389"/>
                  <a:pt x="4339936" y="1318899"/>
                </a:cubicBezTo>
                <a:cubicBezTo>
                  <a:pt x="4345749" y="1327624"/>
                  <a:pt x="4348656" y="1339256"/>
                  <a:pt x="4351563" y="1347981"/>
                </a:cubicBezTo>
                <a:cubicBezTo>
                  <a:pt x="4357377" y="1359614"/>
                  <a:pt x="4360283" y="1371246"/>
                  <a:pt x="4363190" y="1379971"/>
                </a:cubicBezTo>
                <a:cubicBezTo>
                  <a:pt x="4398073" y="1502114"/>
                  <a:pt x="4427141" y="1624257"/>
                  <a:pt x="4438768" y="1749308"/>
                </a:cubicBezTo>
                <a:cubicBezTo>
                  <a:pt x="4438768" y="1775482"/>
                  <a:pt x="4441675" y="1801655"/>
                  <a:pt x="4441675" y="1827829"/>
                </a:cubicBezTo>
                <a:cubicBezTo>
                  <a:pt x="4444582" y="1848187"/>
                  <a:pt x="4441675" y="1871451"/>
                  <a:pt x="4453303" y="1891809"/>
                </a:cubicBezTo>
                <a:cubicBezTo>
                  <a:pt x="4462023" y="1906350"/>
                  <a:pt x="4459117" y="1917982"/>
                  <a:pt x="4453303" y="1929615"/>
                </a:cubicBezTo>
                <a:cubicBezTo>
                  <a:pt x="4450396" y="1938340"/>
                  <a:pt x="4450396" y="1947064"/>
                  <a:pt x="4450396" y="1955788"/>
                </a:cubicBezTo>
                <a:cubicBezTo>
                  <a:pt x="4450396" y="1976146"/>
                  <a:pt x="4453303" y="1999411"/>
                  <a:pt x="4456209" y="2022676"/>
                </a:cubicBezTo>
                <a:cubicBezTo>
                  <a:pt x="4459117" y="2037218"/>
                  <a:pt x="4459117" y="2054666"/>
                  <a:pt x="4464930" y="2066299"/>
                </a:cubicBezTo>
                <a:cubicBezTo>
                  <a:pt x="4476557" y="2086656"/>
                  <a:pt x="4462023" y="2101197"/>
                  <a:pt x="4464930" y="2118646"/>
                </a:cubicBezTo>
                <a:cubicBezTo>
                  <a:pt x="4462023" y="2118646"/>
                  <a:pt x="4462023" y="2118646"/>
                  <a:pt x="4459117" y="2118646"/>
                </a:cubicBezTo>
                <a:cubicBezTo>
                  <a:pt x="4459117" y="2104105"/>
                  <a:pt x="4459117" y="2092473"/>
                  <a:pt x="4459117" y="2077932"/>
                </a:cubicBezTo>
                <a:cubicBezTo>
                  <a:pt x="4459117" y="2077932"/>
                  <a:pt x="4456209" y="2077932"/>
                  <a:pt x="4453303" y="2077932"/>
                </a:cubicBezTo>
                <a:cubicBezTo>
                  <a:pt x="4464930" y="2104105"/>
                  <a:pt x="4444582" y="2127371"/>
                  <a:pt x="4447489" y="2150636"/>
                </a:cubicBezTo>
                <a:cubicBezTo>
                  <a:pt x="4462023" y="2150636"/>
                  <a:pt x="4459117" y="2162269"/>
                  <a:pt x="4459117" y="2170993"/>
                </a:cubicBezTo>
                <a:lnTo>
                  <a:pt x="4461985" y="2234128"/>
                </a:lnTo>
                <a:lnTo>
                  <a:pt x="4461296" y="2234609"/>
                </a:lnTo>
                <a:cubicBezTo>
                  <a:pt x="4460570" y="2234973"/>
                  <a:pt x="4460570" y="2234973"/>
                  <a:pt x="4462023" y="2234973"/>
                </a:cubicBezTo>
                <a:lnTo>
                  <a:pt x="4461985" y="2234128"/>
                </a:lnTo>
                <a:lnTo>
                  <a:pt x="4464930" y="2232065"/>
                </a:lnTo>
                <a:cubicBezTo>
                  <a:pt x="4464930" y="2232065"/>
                  <a:pt x="4464930" y="2232065"/>
                  <a:pt x="4467837" y="2232065"/>
                </a:cubicBezTo>
                <a:cubicBezTo>
                  <a:pt x="4459117" y="2261146"/>
                  <a:pt x="4450396" y="2290228"/>
                  <a:pt x="4441675" y="2319310"/>
                </a:cubicBezTo>
                <a:cubicBezTo>
                  <a:pt x="4441675" y="2316402"/>
                  <a:pt x="4438768" y="2316402"/>
                  <a:pt x="4438768" y="2316402"/>
                </a:cubicBezTo>
                <a:cubicBezTo>
                  <a:pt x="4435862" y="2307677"/>
                  <a:pt x="4435862" y="2298952"/>
                  <a:pt x="4435862" y="2290228"/>
                </a:cubicBezTo>
                <a:cubicBezTo>
                  <a:pt x="4430048" y="2307677"/>
                  <a:pt x="4427141" y="2322218"/>
                  <a:pt x="4421328" y="2339667"/>
                </a:cubicBezTo>
                <a:cubicBezTo>
                  <a:pt x="4418420" y="2351300"/>
                  <a:pt x="4415514" y="2362932"/>
                  <a:pt x="4412607" y="2374565"/>
                </a:cubicBezTo>
                <a:cubicBezTo>
                  <a:pt x="4412607" y="2377473"/>
                  <a:pt x="4415514" y="2386198"/>
                  <a:pt x="4415514" y="2392014"/>
                </a:cubicBezTo>
                <a:cubicBezTo>
                  <a:pt x="4412607" y="2406555"/>
                  <a:pt x="4409700" y="2424004"/>
                  <a:pt x="4406793" y="2441453"/>
                </a:cubicBezTo>
                <a:cubicBezTo>
                  <a:pt x="4400979" y="2464719"/>
                  <a:pt x="4398073" y="2487983"/>
                  <a:pt x="4392259" y="2511249"/>
                </a:cubicBezTo>
                <a:cubicBezTo>
                  <a:pt x="4398073" y="2511249"/>
                  <a:pt x="4400979" y="2511249"/>
                  <a:pt x="4403886" y="2511249"/>
                </a:cubicBezTo>
                <a:cubicBezTo>
                  <a:pt x="4406793" y="2508341"/>
                  <a:pt x="4406793" y="2505433"/>
                  <a:pt x="4406793" y="2502525"/>
                </a:cubicBezTo>
                <a:cubicBezTo>
                  <a:pt x="4406793" y="2493800"/>
                  <a:pt x="4409700" y="2485075"/>
                  <a:pt x="4409700" y="2476351"/>
                </a:cubicBezTo>
                <a:cubicBezTo>
                  <a:pt x="4421328" y="2479259"/>
                  <a:pt x="4418420" y="2473443"/>
                  <a:pt x="4418420" y="2467627"/>
                </a:cubicBezTo>
                <a:cubicBezTo>
                  <a:pt x="4424234" y="2447269"/>
                  <a:pt x="4430048" y="2426912"/>
                  <a:pt x="4432955" y="2406555"/>
                </a:cubicBezTo>
                <a:cubicBezTo>
                  <a:pt x="4444582" y="2406555"/>
                  <a:pt x="4453303" y="2412371"/>
                  <a:pt x="4450396" y="2421096"/>
                </a:cubicBezTo>
                <a:cubicBezTo>
                  <a:pt x="4450396" y="2438545"/>
                  <a:pt x="4444582" y="2453085"/>
                  <a:pt x="4441675" y="2470535"/>
                </a:cubicBezTo>
                <a:cubicBezTo>
                  <a:pt x="4438768" y="2476351"/>
                  <a:pt x="4435862" y="2485075"/>
                  <a:pt x="4432955" y="2490892"/>
                </a:cubicBezTo>
                <a:cubicBezTo>
                  <a:pt x="4427141" y="2511249"/>
                  <a:pt x="4421328" y="2531606"/>
                  <a:pt x="4415514" y="2551964"/>
                </a:cubicBezTo>
                <a:cubicBezTo>
                  <a:pt x="4412607" y="2549055"/>
                  <a:pt x="4412607" y="2549055"/>
                  <a:pt x="4412607" y="2546147"/>
                </a:cubicBezTo>
                <a:cubicBezTo>
                  <a:pt x="4406793" y="2557780"/>
                  <a:pt x="4398073" y="2569412"/>
                  <a:pt x="4392259" y="2581046"/>
                </a:cubicBezTo>
                <a:cubicBezTo>
                  <a:pt x="4392259" y="2578137"/>
                  <a:pt x="4389352" y="2575229"/>
                  <a:pt x="4389352" y="2572320"/>
                </a:cubicBezTo>
                <a:cubicBezTo>
                  <a:pt x="4386445" y="2578137"/>
                  <a:pt x="4386445" y="2581046"/>
                  <a:pt x="4386445" y="2586862"/>
                </a:cubicBezTo>
                <a:cubicBezTo>
                  <a:pt x="4369004" y="2613035"/>
                  <a:pt x="4380631" y="2647933"/>
                  <a:pt x="4354470" y="2671198"/>
                </a:cubicBezTo>
                <a:cubicBezTo>
                  <a:pt x="4351563" y="2671198"/>
                  <a:pt x="4348656" y="2671198"/>
                  <a:pt x="4348656" y="2671198"/>
                </a:cubicBezTo>
                <a:cubicBezTo>
                  <a:pt x="4342842" y="2682831"/>
                  <a:pt x="4337028" y="2694464"/>
                  <a:pt x="4331214" y="2706097"/>
                </a:cubicBezTo>
                <a:cubicBezTo>
                  <a:pt x="4331214" y="2711913"/>
                  <a:pt x="4331214" y="2717729"/>
                  <a:pt x="4328308" y="2720637"/>
                </a:cubicBezTo>
                <a:cubicBezTo>
                  <a:pt x="4328308" y="2723545"/>
                  <a:pt x="4328308" y="2726453"/>
                  <a:pt x="4328308" y="2726453"/>
                </a:cubicBezTo>
                <a:cubicBezTo>
                  <a:pt x="4313774" y="2758443"/>
                  <a:pt x="4299239" y="2790433"/>
                  <a:pt x="4299239" y="2825331"/>
                </a:cubicBezTo>
                <a:cubicBezTo>
                  <a:pt x="4296333" y="2831148"/>
                  <a:pt x="4287612" y="2834056"/>
                  <a:pt x="4281799" y="2839872"/>
                </a:cubicBezTo>
                <a:cubicBezTo>
                  <a:pt x="4281799" y="2842780"/>
                  <a:pt x="4278891" y="2842780"/>
                  <a:pt x="4275985" y="2842780"/>
                </a:cubicBezTo>
                <a:cubicBezTo>
                  <a:pt x="4270171" y="2851505"/>
                  <a:pt x="4264357" y="2860230"/>
                  <a:pt x="4261450" y="2871862"/>
                </a:cubicBezTo>
                <a:cubicBezTo>
                  <a:pt x="4241102" y="2906760"/>
                  <a:pt x="4220754" y="2944566"/>
                  <a:pt x="4203313" y="2982373"/>
                </a:cubicBezTo>
                <a:cubicBezTo>
                  <a:pt x="4191685" y="3005638"/>
                  <a:pt x="4185872" y="3028903"/>
                  <a:pt x="4177151" y="3055077"/>
                </a:cubicBezTo>
                <a:cubicBezTo>
                  <a:pt x="4162617" y="3072526"/>
                  <a:pt x="4150990" y="3089975"/>
                  <a:pt x="4139362" y="3107424"/>
                </a:cubicBezTo>
                <a:cubicBezTo>
                  <a:pt x="4142269" y="3110332"/>
                  <a:pt x="4142269" y="3110332"/>
                  <a:pt x="4145176" y="3110332"/>
                </a:cubicBezTo>
                <a:cubicBezTo>
                  <a:pt x="4156804" y="3092883"/>
                  <a:pt x="4165524" y="3072526"/>
                  <a:pt x="4177151" y="3055077"/>
                </a:cubicBezTo>
                <a:cubicBezTo>
                  <a:pt x="4185872" y="3040536"/>
                  <a:pt x="4194593" y="3028903"/>
                  <a:pt x="4203313" y="3014363"/>
                </a:cubicBezTo>
                <a:cubicBezTo>
                  <a:pt x="4206220" y="3017271"/>
                  <a:pt x="4206220" y="3017271"/>
                  <a:pt x="4209127" y="3017271"/>
                </a:cubicBezTo>
                <a:cubicBezTo>
                  <a:pt x="4200407" y="3037628"/>
                  <a:pt x="4194593" y="3055077"/>
                  <a:pt x="4185872" y="3072526"/>
                </a:cubicBezTo>
                <a:cubicBezTo>
                  <a:pt x="4185872" y="3075434"/>
                  <a:pt x="4185872" y="3075434"/>
                  <a:pt x="4185872" y="3075434"/>
                </a:cubicBezTo>
                <a:cubicBezTo>
                  <a:pt x="4180058" y="3087067"/>
                  <a:pt x="4180058" y="3095791"/>
                  <a:pt x="4174244" y="3104516"/>
                </a:cubicBezTo>
                <a:cubicBezTo>
                  <a:pt x="4162617" y="3121965"/>
                  <a:pt x="4148082" y="3136506"/>
                  <a:pt x="4133549" y="3151046"/>
                </a:cubicBezTo>
                <a:cubicBezTo>
                  <a:pt x="4116107" y="3174312"/>
                  <a:pt x="4101573" y="3194669"/>
                  <a:pt x="4084132" y="3217934"/>
                </a:cubicBezTo>
                <a:cubicBezTo>
                  <a:pt x="4078318" y="3226659"/>
                  <a:pt x="4072504" y="3235384"/>
                  <a:pt x="4066691" y="3241200"/>
                </a:cubicBezTo>
                <a:cubicBezTo>
                  <a:pt x="4049250" y="3261557"/>
                  <a:pt x="4034715" y="3279006"/>
                  <a:pt x="4017275" y="3299363"/>
                </a:cubicBezTo>
                <a:cubicBezTo>
                  <a:pt x="4008553" y="3305179"/>
                  <a:pt x="3999833" y="3310996"/>
                  <a:pt x="3994019" y="3316813"/>
                </a:cubicBezTo>
                <a:cubicBezTo>
                  <a:pt x="3982392" y="3328445"/>
                  <a:pt x="3973672" y="3340077"/>
                  <a:pt x="3962044" y="3348802"/>
                </a:cubicBezTo>
                <a:cubicBezTo>
                  <a:pt x="3944603" y="3366251"/>
                  <a:pt x="3932975" y="3383700"/>
                  <a:pt x="3918441" y="3409874"/>
                </a:cubicBezTo>
                <a:cubicBezTo>
                  <a:pt x="3935883" y="3395333"/>
                  <a:pt x="3947510" y="3386608"/>
                  <a:pt x="3959137" y="3377884"/>
                </a:cubicBezTo>
                <a:cubicBezTo>
                  <a:pt x="3962044" y="3374976"/>
                  <a:pt x="3964951" y="3374976"/>
                  <a:pt x="3970764" y="3372067"/>
                </a:cubicBezTo>
                <a:cubicBezTo>
                  <a:pt x="3950417" y="3395333"/>
                  <a:pt x="3932975" y="3421506"/>
                  <a:pt x="3909721" y="3441864"/>
                </a:cubicBezTo>
                <a:cubicBezTo>
                  <a:pt x="3880652" y="3473854"/>
                  <a:pt x="3851584" y="3500027"/>
                  <a:pt x="3819608" y="3529109"/>
                </a:cubicBezTo>
                <a:cubicBezTo>
                  <a:pt x="3810888" y="3537833"/>
                  <a:pt x="3799260" y="3552374"/>
                  <a:pt x="3790540" y="3561099"/>
                </a:cubicBezTo>
                <a:cubicBezTo>
                  <a:pt x="3790540" y="3564007"/>
                  <a:pt x="3793446" y="3564007"/>
                  <a:pt x="3793446" y="3566915"/>
                </a:cubicBezTo>
                <a:cubicBezTo>
                  <a:pt x="3822515" y="3543650"/>
                  <a:pt x="3851584" y="3520384"/>
                  <a:pt x="3880652" y="3497119"/>
                </a:cubicBezTo>
                <a:cubicBezTo>
                  <a:pt x="3880652" y="3497119"/>
                  <a:pt x="3880652" y="3497119"/>
                  <a:pt x="3880652" y="3500027"/>
                </a:cubicBezTo>
                <a:cubicBezTo>
                  <a:pt x="3874838" y="3508752"/>
                  <a:pt x="3869024" y="3520384"/>
                  <a:pt x="3860304" y="3529109"/>
                </a:cubicBezTo>
                <a:cubicBezTo>
                  <a:pt x="3839957" y="3546558"/>
                  <a:pt x="3819608" y="3566915"/>
                  <a:pt x="3799260" y="3584364"/>
                </a:cubicBezTo>
                <a:cubicBezTo>
                  <a:pt x="3726589" y="3642527"/>
                  <a:pt x="3653917" y="3697783"/>
                  <a:pt x="3575432" y="3744314"/>
                </a:cubicBezTo>
                <a:cubicBezTo>
                  <a:pt x="3557991" y="3753038"/>
                  <a:pt x="3543457" y="3764670"/>
                  <a:pt x="3528923" y="3773395"/>
                </a:cubicBezTo>
                <a:cubicBezTo>
                  <a:pt x="3499854" y="3790844"/>
                  <a:pt x="3467879" y="3805385"/>
                  <a:pt x="3438810" y="3819926"/>
                </a:cubicBezTo>
                <a:cubicBezTo>
                  <a:pt x="3432996" y="3819926"/>
                  <a:pt x="3427183" y="3822834"/>
                  <a:pt x="3424276" y="3825742"/>
                </a:cubicBezTo>
                <a:cubicBezTo>
                  <a:pt x="3406834" y="3834467"/>
                  <a:pt x="3389394" y="3840283"/>
                  <a:pt x="3371953" y="3849007"/>
                </a:cubicBezTo>
                <a:cubicBezTo>
                  <a:pt x="3357418" y="3857732"/>
                  <a:pt x="3342884" y="3863548"/>
                  <a:pt x="3328350" y="3872273"/>
                </a:cubicBezTo>
                <a:cubicBezTo>
                  <a:pt x="3313815" y="3878089"/>
                  <a:pt x="3299281" y="3889722"/>
                  <a:pt x="3284747" y="3898447"/>
                </a:cubicBezTo>
                <a:cubicBezTo>
                  <a:pt x="3264399" y="3910079"/>
                  <a:pt x="3244051" y="3921711"/>
                  <a:pt x="3220796" y="3933345"/>
                </a:cubicBezTo>
                <a:cubicBezTo>
                  <a:pt x="3203355" y="3942069"/>
                  <a:pt x="3183007" y="3947885"/>
                  <a:pt x="3162659" y="3956610"/>
                </a:cubicBezTo>
                <a:cubicBezTo>
                  <a:pt x="3101615" y="3979875"/>
                  <a:pt x="3040571" y="4008957"/>
                  <a:pt x="2976620" y="4029314"/>
                </a:cubicBezTo>
                <a:cubicBezTo>
                  <a:pt x="2930110" y="4043855"/>
                  <a:pt x="2883601" y="4055488"/>
                  <a:pt x="2837091" y="4064212"/>
                </a:cubicBezTo>
                <a:cubicBezTo>
                  <a:pt x="2761512" y="4075844"/>
                  <a:pt x="2688842" y="4084570"/>
                  <a:pt x="2616170" y="4096202"/>
                </a:cubicBezTo>
                <a:cubicBezTo>
                  <a:pt x="2595822" y="4099110"/>
                  <a:pt x="2578381" y="4099110"/>
                  <a:pt x="2558033" y="4102018"/>
                </a:cubicBezTo>
                <a:cubicBezTo>
                  <a:pt x="2491176" y="4102018"/>
                  <a:pt x="2427224" y="4102018"/>
                  <a:pt x="2363273" y="4102018"/>
                </a:cubicBezTo>
                <a:cubicBezTo>
                  <a:pt x="2360367" y="4099110"/>
                  <a:pt x="2357460" y="4099110"/>
                  <a:pt x="2354553" y="4099110"/>
                </a:cubicBezTo>
                <a:cubicBezTo>
                  <a:pt x="2308044" y="4096202"/>
                  <a:pt x="2261533" y="4090386"/>
                  <a:pt x="2215024" y="4087478"/>
                </a:cubicBezTo>
                <a:cubicBezTo>
                  <a:pt x="2185955" y="4084570"/>
                  <a:pt x="2153980" y="4075844"/>
                  <a:pt x="2124912" y="4081661"/>
                </a:cubicBezTo>
                <a:cubicBezTo>
                  <a:pt x="2090029" y="4084570"/>
                  <a:pt x="2055147" y="4075844"/>
                  <a:pt x="2017358" y="4078753"/>
                </a:cubicBezTo>
                <a:cubicBezTo>
                  <a:pt x="2020264" y="4072936"/>
                  <a:pt x="2020264" y="4070028"/>
                  <a:pt x="2020264" y="4064212"/>
                </a:cubicBezTo>
                <a:cubicBezTo>
                  <a:pt x="1973755" y="4061304"/>
                  <a:pt x="1930152" y="4075844"/>
                  <a:pt x="1886549" y="4067120"/>
                </a:cubicBezTo>
                <a:cubicBezTo>
                  <a:pt x="1935966" y="4064212"/>
                  <a:pt x="1982475" y="4061304"/>
                  <a:pt x="2031892" y="4058396"/>
                </a:cubicBezTo>
                <a:cubicBezTo>
                  <a:pt x="2031892" y="4055488"/>
                  <a:pt x="2031892" y="4055488"/>
                  <a:pt x="2031892" y="4052580"/>
                </a:cubicBezTo>
                <a:cubicBezTo>
                  <a:pt x="2028985" y="4052580"/>
                  <a:pt x="2023172" y="4049672"/>
                  <a:pt x="2020264" y="4049672"/>
                </a:cubicBezTo>
                <a:cubicBezTo>
                  <a:pt x="2060961" y="4055488"/>
                  <a:pt x="2101657" y="4046763"/>
                  <a:pt x="2145259" y="4032222"/>
                </a:cubicBezTo>
                <a:cubicBezTo>
                  <a:pt x="2107470" y="4023498"/>
                  <a:pt x="2072588" y="4014773"/>
                  <a:pt x="2037706" y="4008957"/>
                </a:cubicBezTo>
                <a:cubicBezTo>
                  <a:pt x="2005730" y="4003141"/>
                  <a:pt x="1973755" y="3997324"/>
                  <a:pt x="1941779" y="3991508"/>
                </a:cubicBezTo>
                <a:cubicBezTo>
                  <a:pt x="1933059" y="3988600"/>
                  <a:pt x="1921432" y="3985691"/>
                  <a:pt x="1909804" y="3982783"/>
                </a:cubicBezTo>
                <a:cubicBezTo>
                  <a:pt x="1889456" y="3976967"/>
                  <a:pt x="1866201" y="3971151"/>
                  <a:pt x="1845853" y="3965334"/>
                </a:cubicBezTo>
                <a:cubicBezTo>
                  <a:pt x="1810971" y="3953701"/>
                  <a:pt x="1776089" y="3942069"/>
                  <a:pt x="1741206" y="3933345"/>
                </a:cubicBezTo>
                <a:cubicBezTo>
                  <a:pt x="1729579" y="3927528"/>
                  <a:pt x="1717952" y="3927528"/>
                  <a:pt x="1706324" y="3924620"/>
                </a:cubicBezTo>
                <a:cubicBezTo>
                  <a:pt x="1659814" y="3915895"/>
                  <a:pt x="1613305" y="3921711"/>
                  <a:pt x="1569702" y="3904263"/>
                </a:cubicBezTo>
                <a:cubicBezTo>
                  <a:pt x="1546447" y="3895539"/>
                  <a:pt x="1520285" y="3898447"/>
                  <a:pt x="1494123" y="3892630"/>
                </a:cubicBezTo>
                <a:cubicBezTo>
                  <a:pt x="1479589" y="3889722"/>
                  <a:pt x="1465055" y="3875181"/>
                  <a:pt x="1447614" y="3880997"/>
                </a:cubicBezTo>
                <a:cubicBezTo>
                  <a:pt x="1447614" y="3880997"/>
                  <a:pt x="1447614" y="3880997"/>
                  <a:pt x="1444707" y="3880997"/>
                </a:cubicBezTo>
                <a:cubicBezTo>
                  <a:pt x="1438894" y="3866457"/>
                  <a:pt x="1424359" y="3869365"/>
                  <a:pt x="1412731" y="3869365"/>
                </a:cubicBezTo>
                <a:cubicBezTo>
                  <a:pt x="1404011" y="3869365"/>
                  <a:pt x="1401104" y="3869365"/>
                  <a:pt x="1395291" y="3860640"/>
                </a:cubicBezTo>
                <a:cubicBezTo>
                  <a:pt x="1389477" y="3851916"/>
                  <a:pt x="1377850" y="3846099"/>
                  <a:pt x="1366222" y="3846099"/>
                </a:cubicBezTo>
                <a:cubicBezTo>
                  <a:pt x="1366222" y="3851916"/>
                  <a:pt x="1366222" y="3857732"/>
                  <a:pt x="1363315" y="3863548"/>
                </a:cubicBezTo>
                <a:cubicBezTo>
                  <a:pt x="1363315" y="3866457"/>
                  <a:pt x="1357502" y="3863548"/>
                  <a:pt x="1351688" y="3866457"/>
                </a:cubicBezTo>
                <a:cubicBezTo>
                  <a:pt x="1354594" y="3860640"/>
                  <a:pt x="1357502" y="3857732"/>
                  <a:pt x="1357502" y="3854824"/>
                </a:cubicBezTo>
                <a:cubicBezTo>
                  <a:pt x="1351688" y="3851916"/>
                  <a:pt x="1345874" y="3849007"/>
                  <a:pt x="1340060" y="3846099"/>
                </a:cubicBezTo>
                <a:cubicBezTo>
                  <a:pt x="1342967" y="3846099"/>
                  <a:pt x="1345874" y="3843191"/>
                  <a:pt x="1348781" y="3843191"/>
                </a:cubicBezTo>
                <a:cubicBezTo>
                  <a:pt x="1284830" y="3802476"/>
                  <a:pt x="1206345" y="3799568"/>
                  <a:pt x="1136581" y="3758854"/>
                </a:cubicBezTo>
                <a:cubicBezTo>
                  <a:pt x="1142394" y="3755946"/>
                  <a:pt x="1145301" y="3755946"/>
                  <a:pt x="1148208" y="3755946"/>
                </a:cubicBezTo>
                <a:cubicBezTo>
                  <a:pt x="1148208" y="3755946"/>
                  <a:pt x="1148208" y="3755946"/>
                  <a:pt x="1151115" y="3755946"/>
                </a:cubicBezTo>
                <a:cubicBezTo>
                  <a:pt x="1142394" y="3753038"/>
                  <a:pt x="1133673" y="3747222"/>
                  <a:pt x="1124953" y="3744314"/>
                </a:cubicBezTo>
                <a:cubicBezTo>
                  <a:pt x="1127860" y="3744314"/>
                  <a:pt x="1130767" y="3744314"/>
                  <a:pt x="1136581" y="3741405"/>
                </a:cubicBezTo>
                <a:cubicBezTo>
                  <a:pt x="1122046" y="3735589"/>
                  <a:pt x="1113326" y="3726864"/>
                  <a:pt x="1101698" y="3721048"/>
                </a:cubicBezTo>
                <a:cubicBezTo>
                  <a:pt x="1066816" y="3703599"/>
                  <a:pt x="1031933" y="3686150"/>
                  <a:pt x="997052" y="3671609"/>
                </a:cubicBezTo>
                <a:cubicBezTo>
                  <a:pt x="988330" y="3665793"/>
                  <a:pt x="976703" y="3665793"/>
                  <a:pt x="965076" y="3659977"/>
                </a:cubicBezTo>
                <a:cubicBezTo>
                  <a:pt x="970890" y="3677425"/>
                  <a:pt x="997052" y="3665793"/>
                  <a:pt x="994144" y="3691966"/>
                </a:cubicBezTo>
                <a:cubicBezTo>
                  <a:pt x="965076" y="3674517"/>
                  <a:pt x="938914" y="3659977"/>
                  <a:pt x="912752" y="3645435"/>
                </a:cubicBezTo>
                <a:cubicBezTo>
                  <a:pt x="915660" y="3645435"/>
                  <a:pt x="915660" y="3642527"/>
                  <a:pt x="915660" y="3642527"/>
                </a:cubicBezTo>
                <a:cubicBezTo>
                  <a:pt x="924380" y="3645435"/>
                  <a:pt x="936007" y="3645435"/>
                  <a:pt x="944728" y="3648343"/>
                </a:cubicBezTo>
                <a:cubicBezTo>
                  <a:pt x="944728" y="3645435"/>
                  <a:pt x="944728" y="3642527"/>
                  <a:pt x="941821" y="3639619"/>
                </a:cubicBezTo>
                <a:cubicBezTo>
                  <a:pt x="921474" y="3630895"/>
                  <a:pt x="901125" y="3619262"/>
                  <a:pt x="883684" y="3604721"/>
                </a:cubicBezTo>
                <a:cubicBezTo>
                  <a:pt x="860429" y="3584364"/>
                  <a:pt x="837174" y="3569823"/>
                  <a:pt x="813920" y="3552374"/>
                </a:cubicBezTo>
                <a:cubicBezTo>
                  <a:pt x="764503" y="3514568"/>
                  <a:pt x="712180" y="3482578"/>
                  <a:pt x="662763" y="3441864"/>
                </a:cubicBezTo>
                <a:cubicBezTo>
                  <a:pt x="648229" y="3430231"/>
                  <a:pt x="633694" y="3412782"/>
                  <a:pt x="616253" y="3398241"/>
                </a:cubicBezTo>
                <a:cubicBezTo>
                  <a:pt x="598812" y="3386608"/>
                  <a:pt x="587185" y="3360435"/>
                  <a:pt x="569744" y="3345894"/>
                </a:cubicBezTo>
                <a:cubicBezTo>
                  <a:pt x="531955" y="3313905"/>
                  <a:pt x="505793" y="3273190"/>
                  <a:pt x="470911" y="3238292"/>
                </a:cubicBezTo>
                <a:cubicBezTo>
                  <a:pt x="470911" y="3238292"/>
                  <a:pt x="468004" y="3235384"/>
                  <a:pt x="468004" y="3232475"/>
                </a:cubicBezTo>
                <a:cubicBezTo>
                  <a:pt x="465097" y="3229567"/>
                  <a:pt x="465097" y="3223750"/>
                  <a:pt x="462190" y="3220842"/>
                </a:cubicBezTo>
                <a:cubicBezTo>
                  <a:pt x="456376" y="3215026"/>
                  <a:pt x="450562" y="3212118"/>
                  <a:pt x="444749" y="3206302"/>
                </a:cubicBezTo>
                <a:cubicBezTo>
                  <a:pt x="436028" y="3194669"/>
                  <a:pt x="427308" y="3185944"/>
                  <a:pt x="421494" y="3177220"/>
                </a:cubicBezTo>
                <a:cubicBezTo>
                  <a:pt x="409867" y="3159771"/>
                  <a:pt x="395333" y="3142322"/>
                  <a:pt x="383705" y="3124873"/>
                </a:cubicBezTo>
                <a:cubicBezTo>
                  <a:pt x="380798" y="3121965"/>
                  <a:pt x="377891" y="3119057"/>
                  <a:pt x="374984" y="3116148"/>
                </a:cubicBezTo>
                <a:cubicBezTo>
                  <a:pt x="374984" y="3116148"/>
                  <a:pt x="372078" y="3119057"/>
                  <a:pt x="372078" y="3119057"/>
                </a:cubicBezTo>
                <a:cubicBezTo>
                  <a:pt x="374984" y="3121965"/>
                  <a:pt x="374984" y="3124873"/>
                  <a:pt x="377891" y="3127781"/>
                </a:cubicBezTo>
                <a:cubicBezTo>
                  <a:pt x="386612" y="3148138"/>
                  <a:pt x="404053" y="3159771"/>
                  <a:pt x="412773" y="3180128"/>
                </a:cubicBezTo>
                <a:cubicBezTo>
                  <a:pt x="418587" y="3200486"/>
                  <a:pt x="436028" y="3217934"/>
                  <a:pt x="447656" y="3235384"/>
                </a:cubicBezTo>
                <a:cubicBezTo>
                  <a:pt x="447656" y="3235384"/>
                  <a:pt x="444749" y="3235384"/>
                  <a:pt x="444749" y="3238292"/>
                </a:cubicBezTo>
                <a:cubicBezTo>
                  <a:pt x="430215" y="3220842"/>
                  <a:pt x="412773" y="3203394"/>
                  <a:pt x="398239" y="3185944"/>
                </a:cubicBezTo>
                <a:cubicBezTo>
                  <a:pt x="383705" y="3168496"/>
                  <a:pt x="369171" y="3148138"/>
                  <a:pt x="354636" y="3127781"/>
                </a:cubicBezTo>
                <a:cubicBezTo>
                  <a:pt x="357544" y="3124873"/>
                  <a:pt x="360450" y="3121965"/>
                  <a:pt x="357544" y="3119057"/>
                </a:cubicBezTo>
                <a:cubicBezTo>
                  <a:pt x="354636" y="3113240"/>
                  <a:pt x="351730" y="3113240"/>
                  <a:pt x="348822" y="3107424"/>
                </a:cubicBezTo>
                <a:cubicBezTo>
                  <a:pt x="343009" y="3098699"/>
                  <a:pt x="337195" y="3087067"/>
                  <a:pt x="331382" y="3075434"/>
                </a:cubicBezTo>
                <a:lnTo>
                  <a:pt x="329673" y="3078853"/>
                </a:lnTo>
                <a:lnTo>
                  <a:pt x="301586" y="3039445"/>
                </a:lnTo>
                <a:cubicBezTo>
                  <a:pt x="294319" y="3024541"/>
                  <a:pt x="289232" y="3008547"/>
                  <a:pt x="284872" y="2991097"/>
                </a:cubicBezTo>
                <a:cubicBezTo>
                  <a:pt x="293593" y="3002730"/>
                  <a:pt x="299406" y="3011455"/>
                  <a:pt x="305220" y="3020179"/>
                </a:cubicBezTo>
                <a:cubicBezTo>
                  <a:pt x="308127" y="3034719"/>
                  <a:pt x="311033" y="3043445"/>
                  <a:pt x="325568" y="3055077"/>
                </a:cubicBezTo>
                <a:cubicBezTo>
                  <a:pt x="322661" y="3049261"/>
                  <a:pt x="319754" y="3043445"/>
                  <a:pt x="316847" y="3037628"/>
                </a:cubicBezTo>
                <a:cubicBezTo>
                  <a:pt x="319754" y="3037628"/>
                  <a:pt x="322661" y="3037628"/>
                  <a:pt x="325568" y="3037628"/>
                </a:cubicBezTo>
                <a:cubicBezTo>
                  <a:pt x="322661" y="3034719"/>
                  <a:pt x="322661" y="3034719"/>
                  <a:pt x="322661" y="3031811"/>
                </a:cubicBezTo>
                <a:cubicBezTo>
                  <a:pt x="313941" y="3025995"/>
                  <a:pt x="319754" y="3008546"/>
                  <a:pt x="302313" y="3011455"/>
                </a:cubicBezTo>
                <a:cubicBezTo>
                  <a:pt x="302313" y="3011455"/>
                  <a:pt x="302313" y="3005638"/>
                  <a:pt x="302313" y="3005638"/>
                </a:cubicBezTo>
                <a:cubicBezTo>
                  <a:pt x="313941" y="2999822"/>
                  <a:pt x="302313" y="2994005"/>
                  <a:pt x="299406" y="2991097"/>
                </a:cubicBezTo>
                <a:lnTo>
                  <a:pt x="282991" y="2977412"/>
                </a:lnTo>
                <a:lnTo>
                  <a:pt x="284872" y="2973648"/>
                </a:lnTo>
                <a:cubicBezTo>
                  <a:pt x="281965" y="2976556"/>
                  <a:pt x="281965" y="2976556"/>
                  <a:pt x="281965" y="2976556"/>
                </a:cubicBezTo>
                <a:lnTo>
                  <a:pt x="282991" y="2977412"/>
                </a:lnTo>
                <a:lnTo>
                  <a:pt x="279058" y="2985281"/>
                </a:lnTo>
                <a:cubicBezTo>
                  <a:pt x="264524" y="2973648"/>
                  <a:pt x="209293" y="2845689"/>
                  <a:pt x="206387" y="2825331"/>
                </a:cubicBezTo>
                <a:cubicBezTo>
                  <a:pt x="209293" y="2834056"/>
                  <a:pt x="212201" y="2842780"/>
                  <a:pt x="218015" y="2851505"/>
                </a:cubicBezTo>
                <a:cubicBezTo>
                  <a:pt x="220921" y="2857322"/>
                  <a:pt x="226735" y="2863138"/>
                  <a:pt x="229641" y="2868954"/>
                </a:cubicBezTo>
                <a:cubicBezTo>
                  <a:pt x="218015" y="2834056"/>
                  <a:pt x="206387" y="2802066"/>
                  <a:pt x="191853" y="2767168"/>
                </a:cubicBezTo>
                <a:cubicBezTo>
                  <a:pt x="191853" y="2761351"/>
                  <a:pt x="191853" y="2755535"/>
                  <a:pt x="183132" y="2761351"/>
                </a:cubicBezTo>
                <a:cubicBezTo>
                  <a:pt x="180225" y="2758443"/>
                  <a:pt x="180225" y="2752627"/>
                  <a:pt x="177318" y="2749719"/>
                </a:cubicBezTo>
                <a:cubicBezTo>
                  <a:pt x="177318" y="2746811"/>
                  <a:pt x="180225" y="2740995"/>
                  <a:pt x="177318" y="2738087"/>
                </a:cubicBezTo>
                <a:cubicBezTo>
                  <a:pt x="174412" y="2729362"/>
                  <a:pt x="168598" y="2717729"/>
                  <a:pt x="168598" y="2706097"/>
                </a:cubicBezTo>
                <a:cubicBezTo>
                  <a:pt x="171504" y="2691556"/>
                  <a:pt x="168598" y="2674107"/>
                  <a:pt x="162784" y="2659566"/>
                </a:cubicBezTo>
                <a:cubicBezTo>
                  <a:pt x="154063" y="2650841"/>
                  <a:pt x="154063" y="2639208"/>
                  <a:pt x="145343" y="2627576"/>
                </a:cubicBezTo>
                <a:cubicBezTo>
                  <a:pt x="136623" y="2618852"/>
                  <a:pt x="133715" y="2604310"/>
                  <a:pt x="133715" y="2589770"/>
                </a:cubicBezTo>
                <a:cubicBezTo>
                  <a:pt x="130809" y="2581046"/>
                  <a:pt x="133715" y="2569412"/>
                  <a:pt x="130809" y="2560688"/>
                </a:cubicBezTo>
                <a:cubicBezTo>
                  <a:pt x="127901" y="2546147"/>
                  <a:pt x="127901" y="2531606"/>
                  <a:pt x="119181" y="2519974"/>
                </a:cubicBezTo>
                <a:cubicBezTo>
                  <a:pt x="113367" y="2517065"/>
                  <a:pt x="113367" y="2511249"/>
                  <a:pt x="113367" y="2505433"/>
                </a:cubicBezTo>
                <a:cubicBezTo>
                  <a:pt x="110461" y="2479259"/>
                  <a:pt x="110461" y="2455993"/>
                  <a:pt x="107554" y="2432729"/>
                </a:cubicBezTo>
                <a:cubicBezTo>
                  <a:pt x="104647" y="2406555"/>
                  <a:pt x="98833" y="2380381"/>
                  <a:pt x="95926" y="2354208"/>
                </a:cubicBezTo>
                <a:cubicBezTo>
                  <a:pt x="93020" y="2325126"/>
                  <a:pt x="93020" y="2296044"/>
                  <a:pt x="90112" y="2266963"/>
                </a:cubicBezTo>
                <a:cubicBezTo>
                  <a:pt x="90112" y="2246606"/>
                  <a:pt x="90112" y="2229156"/>
                  <a:pt x="90112" y="2211707"/>
                </a:cubicBezTo>
                <a:cubicBezTo>
                  <a:pt x="90112" y="2197167"/>
                  <a:pt x="90112" y="2182626"/>
                  <a:pt x="90112" y="2170993"/>
                </a:cubicBezTo>
                <a:cubicBezTo>
                  <a:pt x="90112" y="2159361"/>
                  <a:pt x="93020" y="2144819"/>
                  <a:pt x="90112" y="2139003"/>
                </a:cubicBezTo>
                <a:cubicBezTo>
                  <a:pt x="72672" y="2127371"/>
                  <a:pt x="93020" y="2115738"/>
                  <a:pt x="87206" y="2104105"/>
                </a:cubicBezTo>
                <a:cubicBezTo>
                  <a:pt x="84298" y="2101197"/>
                  <a:pt x="90112" y="2092473"/>
                  <a:pt x="90112" y="2083748"/>
                </a:cubicBezTo>
                <a:cubicBezTo>
                  <a:pt x="90112" y="2083748"/>
                  <a:pt x="87206" y="2083748"/>
                  <a:pt x="87206" y="2083748"/>
                </a:cubicBezTo>
                <a:cubicBezTo>
                  <a:pt x="84298" y="2086656"/>
                  <a:pt x="84298" y="2092473"/>
                  <a:pt x="81392" y="2098289"/>
                </a:cubicBezTo>
                <a:cubicBezTo>
                  <a:pt x="81392" y="2095381"/>
                  <a:pt x="78485" y="2095381"/>
                  <a:pt x="78485" y="2095381"/>
                </a:cubicBezTo>
                <a:cubicBezTo>
                  <a:pt x="81392" y="2083748"/>
                  <a:pt x="87206" y="2072115"/>
                  <a:pt x="93020" y="2057574"/>
                </a:cubicBezTo>
                <a:cubicBezTo>
                  <a:pt x="93020" y="2063391"/>
                  <a:pt x="93020" y="2066299"/>
                  <a:pt x="95926" y="2072115"/>
                </a:cubicBezTo>
                <a:cubicBezTo>
                  <a:pt x="98833" y="2057574"/>
                  <a:pt x="98833" y="2048850"/>
                  <a:pt x="101740" y="2037218"/>
                </a:cubicBezTo>
                <a:cubicBezTo>
                  <a:pt x="101740" y="2037218"/>
                  <a:pt x="98833" y="2037218"/>
                  <a:pt x="95926" y="2040126"/>
                </a:cubicBezTo>
                <a:cubicBezTo>
                  <a:pt x="95926" y="2037218"/>
                  <a:pt x="93020" y="2034309"/>
                  <a:pt x="93020" y="2031401"/>
                </a:cubicBezTo>
                <a:cubicBezTo>
                  <a:pt x="93020" y="2013952"/>
                  <a:pt x="93020" y="1999411"/>
                  <a:pt x="93020" y="1984870"/>
                </a:cubicBezTo>
                <a:cubicBezTo>
                  <a:pt x="90112" y="1970330"/>
                  <a:pt x="87206" y="1955788"/>
                  <a:pt x="84298" y="1944156"/>
                </a:cubicBezTo>
                <a:cubicBezTo>
                  <a:pt x="84298" y="1944156"/>
                  <a:pt x="84298" y="1947064"/>
                  <a:pt x="81392" y="1949972"/>
                </a:cubicBezTo>
                <a:cubicBezTo>
                  <a:pt x="81392" y="1938340"/>
                  <a:pt x="84298" y="1932523"/>
                  <a:pt x="84298" y="1923799"/>
                </a:cubicBezTo>
                <a:cubicBezTo>
                  <a:pt x="84298" y="1912166"/>
                  <a:pt x="81392" y="1900533"/>
                  <a:pt x="78485" y="1888901"/>
                </a:cubicBezTo>
                <a:cubicBezTo>
                  <a:pt x="81392" y="1891809"/>
                  <a:pt x="81392" y="1894717"/>
                  <a:pt x="81392" y="1897625"/>
                </a:cubicBezTo>
                <a:cubicBezTo>
                  <a:pt x="84298" y="1897625"/>
                  <a:pt x="84298" y="1894717"/>
                  <a:pt x="87206" y="1894717"/>
                </a:cubicBezTo>
                <a:cubicBezTo>
                  <a:pt x="93020" y="1871451"/>
                  <a:pt x="98833" y="1848187"/>
                  <a:pt x="104647" y="1824921"/>
                </a:cubicBezTo>
                <a:cubicBezTo>
                  <a:pt x="104647" y="1824921"/>
                  <a:pt x="104647" y="1824921"/>
                  <a:pt x="104647" y="1827829"/>
                </a:cubicBezTo>
                <a:cubicBezTo>
                  <a:pt x="101740" y="1859819"/>
                  <a:pt x="95926" y="1891809"/>
                  <a:pt x="90112" y="1923799"/>
                </a:cubicBezTo>
                <a:cubicBezTo>
                  <a:pt x="98833" y="1903441"/>
                  <a:pt x="104647" y="1883085"/>
                  <a:pt x="107554" y="1859819"/>
                </a:cubicBezTo>
                <a:cubicBezTo>
                  <a:pt x="116275" y="1816197"/>
                  <a:pt x="122088" y="1772574"/>
                  <a:pt x="127901" y="1728951"/>
                </a:cubicBezTo>
                <a:cubicBezTo>
                  <a:pt x="130809" y="1726043"/>
                  <a:pt x="127901" y="1723135"/>
                  <a:pt x="127901" y="1717318"/>
                </a:cubicBezTo>
                <a:cubicBezTo>
                  <a:pt x="122088" y="1726043"/>
                  <a:pt x="116275" y="1731860"/>
                  <a:pt x="110461" y="1740584"/>
                </a:cubicBezTo>
                <a:cubicBezTo>
                  <a:pt x="110461" y="1731860"/>
                  <a:pt x="110461" y="1723135"/>
                  <a:pt x="110461" y="1714410"/>
                </a:cubicBezTo>
                <a:cubicBezTo>
                  <a:pt x="116275" y="1714410"/>
                  <a:pt x="116275" y="1717318"/>
                  <a:pt x="122088" y="1717318"/>
                </a:cubicBezTo>
                <a:cubicBezTo>
                  <a:pt x="122088" y="1711502"/>
                  <a:pt x="124995" y="1705686"/>
                  <a:pt x="127901" y="1702778"/>
                </a:cubicBezTo>
                <a:cubicBezTo>
                  <a:pt x="124995" y="1702778"/>
                  <a:pt x="124995" y="1702778"/>
                  <a:pt x="122088" y="1702778"/>
                </a:cubicBezTo>
                <a:cubicBezTo>
                  <a:pt x="122088" y="1699870"/>
                  <a:pt x="119181" y="1696962"/>
                  <a:pt x="119181" y="1694054"/>
                </a:cubicBezTo>
                <a:cubicBezTo>
                  <a:pt x="122088" y="1688237"/>
                  <a:pt x="124995" y="1679512"/>
                  <a:pt x="127901" y="1670788"/>
                </a:cubicBezTo>
                <a:cubicBezTo>
                  <a:pt x="136623" y="1650431"/>
                  <a:pt x="139529" y="1632982"/>
                  <a:pt x="136623" y="1609716"/>
                </a:cubicBezTo>
                <a:cubicBezTo>
                  <a:pt x="122088" y="1621349"/>
                  <a:pt x="122088" y="1624257"/>
                  <a:pt x="127901" y="1641706"/>
                </a:cubicBezTo>
                <a:cubicBezTo>
                  <a:pt x="127901" y="1638798"/>
                  <a:pt x="130809" y="1632982"/>
                  <a:pt x="130809" y="1630074"/>
                </a:cubicBezTo>
                <a:cubicBezTo>
                  <a:pt x="130809" y="1630074"/>
                  <a:pt x="133715" y="1630074"/>
                  <a:pt x="133715" y="1630074"/>
                </a:cubicBezTo>
                <a:cubicBezTo>
                  <a:pt x="130809" y="1641706"/>
                  <a:pt x="127901" y="1650431"/>
                  <a:pt x="124995" y="1662064"/>
                </a:cubicBezTo>
                <a:cubicBezTo>
                  <a:pt x="122088" y="1662064"/>
                  <a:pt x="122088" y="1662064"/>
                  <a:pt x="122088" y="1662064"/>
                </a:cubicBezTo>
                <a:cubicBezTo>
                  <a:pt x="122088" y="1656247"/>
                  <a:pt x="122088" y="1653339"/>
                  <a:pt x="122088" y="1650431"/>
                </a:cubicBezTo>
                <a:cubicBezTo>
                  <a:pt x="116275" y="1659155"/>
                  <a:pt x="116275" y="1670788"/>
                  <a:pt x="113367" y="1682420"/>
                </a:cubicBezTo>
                <a:cubicBezTo>
                  <a:pt x="107554" y="1699870"/>
                  <a:pt x="104647" y="1714410"/>
                  <a:pt x="98833" y="1728951"/>
                </a:cubicBezTo>
                <a:cubicBezTo>
                  <a:pt x="98833" y="1731860"/>
                  <a:pt x="98833" y="1734768"/>
                  <a:pt x="98833" y="1734768"/>
                </a:cubicBezTo>
                <a:cubicBezTo>
                  <a:pt x="110461" y="1743492"/>
                  <a:pt x="101740" y="1752216"/>
                  <a:pt x="101740" y="1760941"/>
                </a:cubicBezTo>
                <a:cubicBezTo>
                  <a:pt x="101740" y="1766758"/>
                  <a:pt x="101740" y="1775482"/>
                  <a:pt x="101740" y="1781298"/>
                </a:cubicBezTo>
                <a:cubicBezTo>
                  <a:pt x="98833" y="1798747"/>
                  <a:pt x="104647" y="1816197"/>
                  <a:pt x="87206" y="1830737"/>
                </a:cubicBezTo>
                <a:cubicBezTo>
                  <a:pt x="93020" y="1816197"/>
                  <a:pt x="93020" y="1804564"/>
                  <a:pt x="95926" y="1795839"/>
                </a:cubicBezTo>
                <a:cubicBezTo>
                  <a:pt x="95926" y="1792931"/>
                  <a:pt x="93020" y="1792931"/>
                  <a:pt x="93020" y="1792931"/>
                </a:cubicBezTo>
                <a:cubicBezTo>
                  <a:pt x="87206" y="1804564"/>
                  <a:pt x="78485" y="1813288"/>
                  <a:pt x="75578" y="1824921"/>
                </a:cubicBezTo>
                <a:cubicBezTo>
                  <a:pt x="69764" y="1842370"/>
                  <a:pt x="66858" y="1859819"/>
                  <a:pt x="63951" y="1877268"/>
                </a:cubicBezTo>
                <a:cubicBezTo>
                  <a:pt x="58137" y="1915074"/>
                  <a:pt x="52323" y="1949972"/>
                  <a:pt x="49417" y="1987778"/>
                </a:cubicBezTo>
                <a:cubicBezTo>
                  <a:pt x="49417" y="1987778"/>
                  <a:pt x="46510" y="1990686"/>
                  <a:pt x="46510" y="1990686"/>
                </a:cubicBezTo>
                <a:cubicBezTo>
                  <a:pt x="43603" y="1984870"/>
                  <a:pt x="46510" y="1976146"/>
                  <a:pt x="46510" y="1970330"/>
                </a:cubicBezTo>
                <a:cubicBezTo>
                  <a:pt x="46510" y="1964513"/>
                  <a:pt x="43603" y="1955788"/>
                  <a:pt x="43603" y="1949972"/>
                </a:cubicBezTo>
                <a:cubicBezTo>
                  <a:pt x="49417" y="1958697"/>
                  <a:pt x="20348" y="1967422"/>
                  <a:pt x="37789" y="1976146"/>
                </a:cubicBezTo>
                <a:cubicBezTo>
                  <a:pt x="37789" y="1984870"/>
                  <a:pt x="34883" y="1993595"/>
                  <a:pt x="37789" y="1999411"/>
                </a:cubicBezTo>
                <a:cubicBezTo>
                  <a:pt x="43603" y="2013952"/>
                  <a:pt x="37789" y="2019768"/>
                  <a:pt x="23255" y="2025584"/>
                </a:cubicBezTo>
                <a:cubicBezTo>
                  <a:pt x="20348" y="2019768"/>
                  <a:pt x="20348" y="2013952"/>
                  <a:pt x="17441" y="2008136"/>
                </a:cubicBezTo>
                <a:cubicBezTo>
                  <a:pt x="17441" y="2005228"/>
                  <a:pt x="17441" y="1999411"/>
                  <a:pt x="17441" y="1996503"/>
                </a:cubicBezTo>
                <a:cubicBezTo>
                  <a:pt x="5814" y="1987778"/>
                  <a:pt x="0" y="1973238"/>
                  <a:pt x="0" y="1958697"/>
                </a:cubicBezTo>
                <a:cubicBezTo>
                  <a:pt x="0" y="1952880"/>
                  <a:pt x="5814" y="1947064"/>
                  <a:pt x="5814" y="1941248"/>
                </a:cubicBezTo>
                <a:cubicBezTo>
                  <a:pt x="8720" y="1885993"/>
                  <a:pt x="17441" y="1833645"/>
                  <a:pt x="34883" y="1781298"/>
                </a:cubicBezTo>
                <a:cubicBezTo>
                  <a:pt x="49417" y="1746400"/>
                  <a:pt x="40696" y="1708594"/>
                  <a:pt x="66858" y="1676604"/>
                </a:cubicBezTo>
                <a:cubicBezTo>
                  <a:pt x="78485" y="1664972"/>
                  <a:pt x="78485" y="1641706"/>
                  <a:pt x="84298" y="1621349"/>
                </a:cubicBezTo>
                <a:cubicBezTo>
                  <a:pt x="78485" y="1624257"/>
                  <a:pt x="78485" y="1624257"/>
                  <a:pt x="72672" y="1630074"/>
                </a:cubicBezTo>
                <a:cubicBezTo>
                  <a:pt x="84298" y="1603900"/>
                  <a:pt x="93020" y="1580635"/>
                  <a:pt x="101740" y="1554461"/>
                </a:cubicBezTo>
                <a:cubicBezTo>
                  <a:pt x="104647" y="1560277"/>
                  <a:pt x="107554" y="1563185"/>
                  <a:pt x="107554" y="1566093"/>
                </a:cubicBezTo>
                <a:cubicBezTo>
                  <a:pt x="110461" y="1560277"/>
                  <a:pt x="110461" y="1554461"/>
                  <a:pt x="113367" y="1554461"/>
                </a:cubicBezTo>
                <a:cubicBezTo>
                  <a:pt x="124995" y="1551553"/>
                  <a:pt x="124995" y="1542829"/>
                  <a:pt x="127901" y="1534104"/>
                </a:cubicBezTo>
                <a:cubicBezTo>
                  <a:pt x="130809" y="1525379"/>
                  <a:pt x="136623" y="1516655"/>
                  <a:pt x="136623" y="1507931"/>
                </a:cubicBezTo>
                <a:cubicBezTo>
                  <a:pt x="139529" y="1502114"/>
                  <a:pt x="136623" y="1496298"/>
                  <a:pt x="136623" y="1493389"/>
                </a:cubicBezTo>
                <a:cubicBezTo>
                  <a:pt x="136623" y="1490481"/>
                  <a:pt x="136623" y="1487573"/>
                  <a:pt x="136623" y="1487573"/>
                </a:cubicBezTo>
                <a:cubicBezTo>
                  <a:pt x="148250" y="1470124"/>
                  <a:pt x="156970" y="1452675"/>
                  <a:pt x="165691" y="1438134"/>
                </a:cubicBezTo>
                <a:cubicBezTo>
                  <a:pt x="168598" y="1438134"/>
                  <a:pt x="168598" y="1438134"/>
                  <a:pt x="168598" y="1438134"/>
                </a:cubicBezTo>
                <a:cubicBezTo>
                  <a:pt x="154063" y="1481757"/>
                  <a:pt x="142436" y="1525379"/>
                  <a:pt x="127901" y="1571910"/>
                </a:cubicBezTo>
                <a:cubicBezTo>
                  <a:pt x="127901" y="1571910"/>
                  <a:pt x="130809" y="1571910"/>
                  <a:pt x="133715" y="1571910"/>
                </a:cubicBezTo>
                <a:cubicBezTo>
                  <a:pt x="136623" y="1566093"/>
                  <a:pt x="136623" y="1560277"/>
                  <a:pt x="139529" y="1551553"/>
                </a:cubicBezTo>
                <a:cubicBezTo>
                  <a:pt x="145343" y="1539921"/>
                  <a:pt x="148250" y="1525379"/>
                  <a:pt x="151157" y="1510839"/>
                </a:cubicBezTo>
                <a:cubicBezTo>
                  <a:pt x="151157" y="1510839"/>
                  <a:pt x="156970" y="1510839"/>
                  <a:pt x="156970" y="1507931"/>
                </a:cubicBezTo>
                <a:cubicBezTo>
                  <a:pt x="159877" y="1505023"/>
                  <a:pt x="168598" y="1496298"/>
                  <a:pt x="165691" y="1493389"/>
                </a:cubicBezTo>
                <a:cubicBezTo>
                  <a:pt x="159877" y="1484665"/>
                  <a:pt x="165691" y="1478849"/>
                  <a:pt x="168598" y="1470124"/>
                </a:cubicBezTo>
                <a:cubicBezTo>
                  <a:pt x="174412" y="1452675"/>
                  <a:pt x="177318" y="1435226"/>
                  <a:pt x="183132" y="1417777"/>
                </a:cubicBezTo>
                <a:cubicBezTo>
                  <a:pt x="183132" y="1417777"/>
                  <a:pt x="180225" y="1414869"/>
                  <a:pt x="183132" y="1411960"/>
                </a:cubicBezTo>
                <a:cubicBezTo>
                  <a:pt x="183132" y="1400328"/>
                  <a:pt x="183132" y="1391604"/>
                  <a:pt x="183132" y="1379971"/>
                </a:cubicBezTo>
                <a:cubicBezTo>
                  <a:pt x="186039" y="1377062"/>
                  <a:pt x="188946" y="1377062"/>
                  <a:pt x="188946" y="1374154"/>
                </a:cubicBezTo>
                <a:cubicBezTo>
                  <a:pt x="188946" y="1374154"/>
                  <a:pt x="188946" y="1371246"/>
                  <a:pt x="186039" y="1371246"/>
                </a:cubicBezTo>
                <a:cubicBezTo>
                  <a:pt x="183132" y="1374154"/>
                  <a:pt x="180225" y="1377062"/>
                  <a:pt x="174412" y="1377062"/>
                </a:cubicBezTo>
                <a:cubicBezTo>
                  <a:pt x="183132" y="1336348"/>
                  <a:pt x="188946" y="1298542"/>
                  <a:pt x="197666" y="1257827"/>
                </a:cubicBezTo>
                <a:cubicBezTo>
                  <a:pt x="194759" y="1260736"/>
                  <a:pt x="191853" y="1263644"/>
                  <a:pt x="188946" y="1269461"/>
                </a:cubicBezTo>
                <a:cubicBezTo>
                  <a:pt x="188946" y="1263644"/>
                  <a:pt x="191853" y="1257827"/>
                  <a:pt x="194759" y="1252011"/>
                </a:cubicBezTo>
                <a:cubicBezTo>
                  <a:pt x="206387" y="1231655"/>
                  <a:pt x="215107" y="1211297"/>
                  <a:pt x="220921" y="1188032"/>
                </a:cubicBezTo>
                <a:cubicBezTo>
                  <a:pt x="226735" y="1167675"/>
                  <a:pt x="235455" y="1147317"/>
                  <a:pt x="241269" y="1126960"/>
                </a:cubicBezTo>
                <a:cubicBezTo>
                  <a:pt x="244176" y="1115328"/>
                  <a:pt x="249990" y="1103694"/>
                  <a:pt x="255804" y="1092062"/>
                </a:cubicBezTo>
                <a:cubicBezTo>
                  <a:pt x="258710" y="1086246"/>
                  <a:pt x="261617" y="1077522"/>
                  <a:pt x="264524" y="1071705"/>
                </a:cubicBezTo>
                <a:cubicBezTo>
                  <a:pt x="267431" y="1060072"/>
                  <a:pt x="270338" y="1048440"/>
                  <a:pt x="276151" y="1039715"/>
                </a:cubicBezTo>
                <a:cubicBezTo>
                  <a:pt x="299406" y="1001909"/>
                  <a:pt x="316847" y="961195"/>
                  <a:pt x="345916" y="929205"/>
                </a:cubicBezTo>
                <a:cubicBezTo>
                  <a:pt x="360450" y="911755"/>
                  <a:pt x="369171" y="888490"/>
                  <a:pt x="383705" y="871041"/>
                </a:cubicBezTo>
                <a:cubicBezTo>
                  <a:pt x="415680" y="833235"/>
                  <a:pt x="447656" y="798336"/>
                  <a:pt x="479631" y="760530"/>
                </a:cubicBezTo>
                <a:cubicBezTo>
                  <a:pt x="488352" y="754714"/>
                  <a:pt x="494165" y="748898"/>
                  <a:pt x="502886" y="743082"/>
                </a:cubicBezTo>
                <a:cubicBezTo>
                  <a:pt x="517421" y="725632"/>
                  <a:pt x="534862" y="711092"/>
                  <a:pt x="552302" y="696551"/>
                </a:cubicBezTo>
                <a:cubicBezTo>
                  <a:pt x="561024" y="687826"/>
                  <a:pt x="569744" y="679102"/>
                  <a:pt x="578464" y="670377"/>
                </a:cubicBezTo>
                <a:cubicBezTo>
                  <a:pt x="601719" y="652929"/>
                  <a:pt x="627880" y="632571"/>
                  <a:pt x="654043" y="612214"/>
                </a:cubicBezTo>
                <a:cubicBezTo>
                  <a:pt x="680205" y="591857"/>
                  <a:pt x="703459" y="562775"/>
                  <a:pt x="735434" y="551142"/>
                </a:cubicBezTo>
                <a:cubicBezTo>
                  <a:pt x="738341" y="551142"/>
                  <a:pt x="738341" y="548234"/>
                  <a:pt x="738341" y="548234"/>
                </a:cubicBezTo>
                <a:cubicBezTo>
                  <a:pt x="744155" y="542418"/>
                  <a:pt x="752875" y="536601"/>
                  <a:pt x="758689" y="533693"/>
                </a:cubicBezTo>
                <a:cubicBezTo>
                  <a:pt x="793572" y="510428"/>
                  <a:pt x="831361" y="487162"/>
                  <a:pt x="866243" y="466806"/>
                </a:cubicBezTo>
                <a:cubicBezTo>
                  <a:pt x="869150" y="463898"/>
                  <a:pt x="872057" y="460989"/>
                  <a:pt x="874963" y="460989"/>
                </a:cubicBezTo>
                <a:cubicBezTo>
                  <a:pt x="895312" y="452264"/>
                  <a:pt x="915660" y="446448"/>
                  <a:pt x="936007" y="437724"/>
                </a:cubicBezTo>
                <a:cubicBezTo>
                  <a:pt x="936007" y="437724"/>
                  <a:pt x="938914" y="437724"/>
                  <a:pt x="938914" y="437724"/>
                </a:cubicBezTo>
                <a:cubicBezTo>
                  <a:pt x="941821" y="440632"/>
                  <a:pt x="941821" y="443540"/>
                  <a:pt x="944728" y="449356"/>
                </a:cubicBezTo>
                <a:cubicBezTo>
                  <a:pt x="982517" y="426091"/>
                  <a:pt x="1020306" y="402826"/>
                  <a:pt x="1061002" y="379560"/>
                </a:cubicBezTo>
                <a:cubicBezTo>
                  <a:pt x="1061002" y="382468"/>
                  <a:pt x="1061002" y="382468"/>
                  <a:pt x="1061002" y="385377"/>
                </a:cubicBezTo>
                <a:cubicBezTo>
                  <a:pt x="967983" y="434816"/>
                  <a:pt x="877870" y="495887"/>
                  <a:pt x="802292" y="574408"/>
                </a:cubicBezTo>
                <a:cubicBezTo>
                  <a:pt x="808106" y="571499"/>
                  <a:pt x="813920" y="565683"/>
                  <a:pt x="819734" y="559867"/>
                </a:cubicBezTo>
                <a:cubicBezTo>
                  <a:pt x="837174" y="548234"/>
                  <a:pt x="851709" y="539510"/>
                  <a:pt x="866243" y="527877"/>
                </a:cubicBezTo>
                <a:cubicBezTo>
                  <a:pt x="880777" y="519152"/>
                  <a:pt x="895312" y="513336"/>
                  <a:pt x="909846" y="507520"/>
                </a:cubicBezTo>
                <a:cubicBezTo>
                  <a:pt x="906938" y="504612"/>
                  <a:pt x="906938" y="504612"/>
                  <a:pt x="906938" y="501704"/>
                </a:cubicBezTo>
                <a:cubicBezTo>
                  <a:pt x="895312" y="507520"/>
                  <a:pt x="886591" y="510428"/>
                  <a:pt x="877870" y="516244"/>
                </a:cubicBezTo>
                <a:cubicBezTo>
                  <a:pt x="904032" y="498796"/>
                  <a:pt x="930194" y="478438"/>
                  <a:pt x="959263" y="460989"/>
                </a:cubicBezTo>
                <a:cubicBezTo>
                  <a:pt x="959263" y="460989"/>
                  <a:pt x="959263" y="463898"/>
                  <a:pt x="959263" y="463898"/>
                </a:cubicBezTo>
                <a:cubicBezTo>
                  <a:pt x="953449" y="469714"/>
                  <a:pt x="947635" y="475530"/>
                  <a:pt x="941821" y="478438"/>
                </a:cubicBezTo>
                <a:cubicBezTo>
                  <a:pt x="973797" y="466806"/>
                  <a:pt x="999958" y="443540"/>
                  <a:pt x="1034841" y="440632"/>
                </a:cubicBezTo>
                <a:cubicBezTo>
                  <a:pt x="1020306" y="449356"/>
                  <a:pt x="1005772" y="455173"/>
                  <a:pt x="991238" y="463898"/>
                </a:cubicBezTo>
                <a:cubicBezTo>
                  <a:pt x="927287" y="501704"/>
                  <a:pt x="866243" y="542418"/>
                  <a:pt x="802292" y="583132"/>
                </a:cubicBezTo>
                <a:cubicBezTo>
                  <a:pt x="799385" y="586041"/>
                  <a:pt x="790665" y="586041"/>
                  <a:pt x="784851" y="588949"/>
                </a:cubicBezTo>
                <a:cubicBezTo>
                  <a:pt x="784851" y="588949"/>
                  <a:pt x="781944" y="591857"/>
                  <a:pt x="779037" y="591857"/>
                </a:cubicBezTo>
                <a:cubicBezTo>
                  <a:pt x="787758" y="603489"/>
                  <a:pt x="773223" y="603489"/>
                  <a:pt x="770317" y="609306"/>
                </a:cubicBezTo>
                <a:cubicBezTo>
                  <a:pt x="770317" y="606397"/>
                  <a:pt x="767410" y="603489"/>
                  <a:pt x="767410" y="600581"/>
                </a:cubicBezTo>
                <a:cubicBezTo>
                  <a:pt x="764503" y="603489"/>
                  <a:pt x="764503" y="603489"/>
                  <a:pt x="761596" y="606397"/>
                </a:cubicBezTo>
                <a:cubicBezTo>
                  <a:pt x="720900" y="641295"/>
                  <a:pt x="683111" y="679102"/>
                  <a:pt x="642415" y="714000"/>
                </a:cubicBezTo>
                <a:cubicBezTo>
                  <a:pt x="572651" y="772164"/>
                  <a:pt x="517421" y="841959"/>
                  <a:pt x="468004" y="917572"/>
                </a:cubicBezTo>
                <a:cubicBezTo>
                  <a:pt x="468004" y="920480"/>
                  <a:pt x="465097" y="923388"/>
                  <a:pt x="465097" y="926297"/>
                </a:cubicBezTo>
                <a:cubicBezTo>
                  <a:pt x="473818" y="923388"/>
                  <a:pt x="479631" y="917572"/>
                  <a:pt x="485445" y="914663"/>
                </a:cubicBezTo>
                <a:cubicBezTo>
                  <a:pt x="485445" y="914663"/>
                  <a:pt x="485445" y="914663"/>
                  <a:pt x="485445" y="917572"/>
                </a:cubicBezTo>
                <a:cubicBezTo>
                  <a:pt x="465097" y="946653"/>
                  <a:pt x="441842" y="975735"/>
                  <a:pt x="421494" y="1004817"/>
                </a:cubicBezTo>
                <a:cubicBezTo>
                  <a:pt x="421494" y="1007725"/>
                  <a:pt x="424401" y="1007725"/>
                  <a:pt x="424401" y="1007725"/>
                </a:cubicBezTo>
                <a:cubicBezTo>
                  <a:pt x="433122" y="999001"/>
                  <a:pt x="438935" y="990276"/>
                  <a:pt x="444749" y="981551"/>
                </a:cubicBezTo>
                <a:cubicBezTo>
                  <a:pt x="482538" y="940837"/>
                  <a:pt x="517421" y="894307"/>
                  <a:pt x="555210" y="856500"/>
                </a:cubicBezTo>
                <a:cubicBezTo>
                  <a:pt x="566837" y="844868"/>
                  <a:pt x="575558" y="830326"/>
                  <a:pt x="590091" y="821602"/>
                </a:cubicBezTo>
                <a:cubicBezTo>
                  <a:pt x="616253" y="798336"/>
                  <a:pt x="639508" y="775072"/>
                  <a:pt x="665670" y="754714"/>
                </a:cubicBezTo>
                <a:cubicBezTo>
                  <a:pt x="700552" y="728541"/>
                  <a:pt x="735434" y="693643"/>
                  <a:pt x="776131" y="670377"/>
                </a:cubicBezTo>
                <a:cubicBezTo>
                  <a:pt x="781944" y="667469"/>
                  <a:pt x="787758" y="658745"/>
                  <a:pt x="796478" y="652929"/>
                </a:cubicBezTo>
                <a:cubicBezTo>
                  <a:pt x="799385" y="650020"/>
                  <a:pt x="808106" y="650020"/>
                  <a:pt x="811012" y="647111"/>
                </a:cubicBezTo>
                <a:cubicBezTo>
                  <a:pt x="828454" y="626755"/>
                  <a:pt x="854615" y="612214"/>
                  <a:pt x="880777" y="597673"/>
                </a:cubicBezTo>
                <a:cubicBezTo>
                  <a:pt x="880777" y="597673"/>
                  <a:pt x="883684" y="594765"/>
                  <a:pt x="886591" y="594765"/>
                </a:cubicBezTo>
                <a:cubicBezTo>
                  <a:pt x="886591" y="594765"/>
                  <a:pt x="886591" y="597673"/>
                  <a:pt x="889498" y="597673"/>
                </a:cubicBezTo>
                <a:cubicBezTo>
                  <a:pt x="880777" y="603489"/>
                  <a:pt x="872057" y="609306"/>
                  <a:pt x="866243" y="615122"/>
                </a:cubicBezTo>
                <a:cubicBezTo>
                  <a:pt x="866243" y="615122"/>
                  <a:pt x="866243" y="618031"/>
                  <a:pt x="866243" y="618031"/>
                </a:cubicBezTo>
                <a:cubicBezTo>
                  <a:pt x="872057" y="615122"/>
                  <a:pt x="877870" y="612214"/>
                  <a:pt x="883684" y="609306"/>
                </a:cubicBezTo>
                <a:cubicBezTo>
                  <a:pt x="883684" y="609306"/>
                  <a:pt x="883684" y="609306"/>
                  <a:pt x="886591" y="609306"/>
                </a:cubicBezTo>
                <a:cubicBezTo>
                  <a:pt x="880777" y="615122"/>
                  <a:pt x="877870" y="618031"/>
                  <a:pt x="874963" y="620939"/>
                </a:cubicBezTo>
                <a:cubicBezTo>
                  <a:pt x="874963" y="620939"/>
                  <a:pt x="874963" y="623847"/>
                  <a:pt x="877870" y="623847"/>
                </a:cubicBezTo>
                <a:cubicBezTo>
                  <a:pt x="880777" y="620939"/>
                  <a:pt x="886591" y="618031"/>
                  <a:pt x="886591" y="615122"/>
                </a:cubicBezTo>
                <a:cubicBezTo>
                  <a:pt x="895312" y="597673"/>
                  <a:pt x="909846" y="591857"/>
                  <a:pt x="927287" y="588949"/>
                </a:cubicBezTo>
                <a:cubicBezTo>
                  <a:pt x="924380" y="591857"/>
                  <a:pt x="924380" y="594765"/>
                  <a:pt x="921474" y="597673"/>
                </a:cubicBezTo>
                <a:cubicBezTo>
                  <a:pt x="924380" y="600581"/>
                  <a:pt x="927287" y="597673"/>
                  <a:pt x="930194" y="594765"/>
                </a:cubicBezTo>
                <a:cubicBezTo>
                  <a:pt x="967983" y="559867"/>
                  <a:pt x="1005772" y="519152"/>
                  <a:pt x="1046468" y="484254"/>
                </a:cubicBezTo>
                <a:cubicBezTo>
                  <a:pt x="1110419" y="428999"/>
                  <a:pt x="1177276" y="373744"/>
                  <a:pt x="1247041" y="324305"/>
                </a:cubicBezTo>
                <a:cubicBezTo>
                  <a:pt x="1296457" y="289407"/>
                  <a:pt x="1348781" y="260325"/>
                  <a:pt x="1404011" y="228335"/>
                </a:cubicBezTo>
                <a:cubicBezTo>
                  <a:pt x="1435986" y="207978"/>
                  <a:pt x="1470869" y="190530"/>
                  <a:pt x="1505751" y="173080"/>
                </a:cubicBezTo>
                <a:cubicBezTo>
                  <a:pt x="1549354" y="152723"/>
                  <a:pt x="1592957" y="135274"/>
                  <a:pt x="1636560" y="117825"/>
                </a:cubicBezTo>
                <a:cubicBezTo>
                  <a:pt x="1662721" y="106192"/>
                  <a:pt x="1691790" y="94559"/>
                  <a:pt x="1720858" y="94559"/>
                </a:cubicBezTo>
                <a:cubicBezTo>
                  <a:pt x="1508658" y="187621"/>
                  <a:pt x="1302271" y="298131"/>
                  <a:pt x="1127860" y="455173"/>
                </a:cubicBezTo>
                <a:cubicBezTo>
                  <a:pt x="1136581" y="455173"/>
                  <a:pt x="1139487" y="452264"/>
                  <a:pt x="1145301" y="449356"/>
                </a:cubicBezTo>
                <a:cubicBezTo>
                  <a:pt x="1165649" y="437724"/>
                  <a:pt x="1177276" y="411550"/>
                  <a:pt x="1200531" y="405734"/>
                </a:cubicBezTo>
                <a:cubicBezTo>
                  <a:pt x="1203438" y="405734"/>
                  <a:pt x="1203438" y="405734"/>
                  <a:pt x="1203438" y="402826"/>
                </a:cubicBezTo>
                <a:cubicBezTo>
                  <a:pt x="1209252" y="397009"/>
                  <a:pt x="1212159" y="391193"/>
                  <a:pt x="1217973" y="388285"/>
                </a:cubicBezTo>
                <a:cubicBezTo>
                  <a:pt x="1229600" y="379560"/>
                  <a:pt x="1244134" y="373744"/>
                  <a:pt x="1255762" y="365019"/>
                </a:cubicBezTo>
                <a:cubicBezTo>
                  <a:pt x="1284830" y="350479"/>
                  <a:pt x="1305178" y="327213"/>
                  <a:pt x="1334247" y="312673"/>
                </a:cubicBezTo>
                <a:cubicBezTo>
                  <a:pt x="1395291" y="283591"/>
                  <a:pt x="1453428" y="248693"/>
                  <a:pt x="1514472" y="216702"/>
                </a:cubicBezTo>
                <a:cubicBezTo>
                  <a:pt x="1546447" y="199254"/>
                  <a:pt x="1578423" y="184712"/>
                  <a:pt x="1613305" y="173080"/>
                </a:cubicBezTo>
                <a:cubicBezTo>
                  <a:pt x="1633652" y="164356"/>
                  <a:pt x="1659814" y="158539"/>
                  <a:pt x="1683069" y="149815"/>
                </a:cubicBezTo>
                <a:cubicBezTo>
                  <a:pt x="1709231" y="143998"/>
                  <a:pt x="1732486" y="132366"/>
                  <a:pt x="1755741" y="123641"/>
                </a:cubicBezTo>
                <a:cubicBezTo>
                  <a:pt x="1770275" y="117825"/>
                  <a:pt x="1784809" y="109100"/>
                  <a:pt x="1799343" y="103284"/>
                </a:cubicBezTo>
                <a:cubicBezTo>
                  <a:pt x="1828412" y="94559"/>
                  <a:pt x="1857481" y="85835"/>
                  <a:pt x="1889456" y="77111"/>
                </a:cubicBezTo>
                <a:cubicBezTo>
                  <a:pt x="1909804" y="74202"/>
                  <a:pt x="1930152" y="68386"/>
                  <a:pt x="1953407" y="65477"/>
                </a:cubicBezTo>
                <a:cubicBezTo>
                  <a:pt x="1973755" y="59661"/>
                  <a:pt x="1994103" y="53845"/>
                  <a:pt x="2014451" y="50937"/>
                </a:cubicBezTo>
                <a:cubicBezTo>
                  <a:pt x="2098750" y="30579"/>
                  <a:pt x="2185955" y="16039"/>
                  <a:pt x="2273161" y="10223"/>
                </a:cubicBezTo>
                <a:cubicBezTo>
                  <a:pt x="2316764" y="7314"/>
                  <a:pt x="2357460" y="-1410"/>
                  <a:pt x="2401062" y="7314"/>
                </a:cubicBezTo>
                <a:cubicBezTo>
                  <a:pt x="2406876" y="10223"/>
                  <a:pt x="2415597" y="10223"/>
                  <a:pt x="2418504" y="7314"/>
                </a:cubicBezTo>
                <a:cubicBezTo>
                  <a:pt x="2422864" y="44"/>
                  <a:pt x="2427951" y="-683"/>
                  <a:pt x="2433038" y="407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461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/>
          <p:cNvSpPr>
            <a:spLocks noGrp="1"/>
          </p:cNvSpPr>
          <p:nvPr>
            <p:ph type="pic" sz="quarter" idx="12" hasCustomPrompt="1"/>
          </p:nvPr>
        </p:nvSpPr>
        <p:spPr>
          <a:xfrm>
            <a:off x="370417" y="384786"/>
            <a:ext cx="11455001" cy="3167115"/>
          </a:xfrm>
          <a:custGeom>
            <a:avLst/>
            <a:gdLst>
              <a:gd name="connsiteX0" fmla="*/ 8902422 w 11455001"/>
              <a:gd name="connsiteY0" fmla="*/ 2619119 h 3167115"/>
              <a:gd name="connsiteX1" fmla="*/ 8900955 w 11455001"/>
              <a:gd name="connsiteY1" fmla="*/ 2622238 h 3167115"/>
              <a:gd name="connsiteX2" fmla="*/ 8886709 w 11455001"/>
              <a:gd name="connsiteY2" fmla="*/ 2619209 h 3167115"/>
              <a:gd name="connsiteX3" fmla="*/ 2335235 w 11455001"/>
              <a:gd name="connsiteY3" fmla="*/ 2454884 h 3167115"/>
              <a:gd name="connsiteX4" fmla="*/ 2225325 w 11455001"/>
              <a:gd name="connsiteY4" fmla="*/ 2494199 h 3167115"/>
              <a:gd name="connsiteX5" fmla="*/ 2335235 w 11455001"/>
              <a:gd name="connsiteY5" fmla="*/ 2454884 h 3167115"/>
              <a:gd name="connsiteX6" fmla="*/ 1730263 w 11455001"/>
              <a:gd name="connsiteY6" fmla="*/ 1861155 h 3167115"/>
              <a:gd name="connsiteX7" fmla="*/ 1753726 w 11455001"/>
              <a:gd name="connsiteY7" fmla="*/ 1863260 h 3167115"/>
              <a:gd name="connsiteX8" fmla="*/ 1747828 w 11455001"/>
              <a:gd name="connsiteY8" fmla="*/ 1865015 h 3167115"/>
              <a:gd name="connsiteX9" fmla="*/ 1730263 w 11455001"/>
              <a:gd name="connsiteY9" fmla="*/ 1861155 h 3167115"/>
              <a:gd name="connsiteX10" fmla="*/ 10416373 w 11455001"/>
              <a:gd name="connsiteY10" fmla="*/ 1842537 h 3167115"/>
              <a:gd name="connsiteX11" fmla="*/ 10377430 w 11455001"/>
              <a:gd name="connsiteY11" fmla="*/ 1847378 h 3167115"/>
              <a:gd name="connsiteX12" fmla="*/ 10324124 w 11455001"/>
              <a:gd name="connsiteY12" fmla="*/ 1854573 h 3167115"/>
              <a:gd name="connsiteX13" fmla="*/ 10362041 w 11455001"/>
              <a:gd name="connsiteY13" fmla="*/ 1847688 h 3167115"/>
              <a:gd name="connsiteX14" fmla="*/ 10416373 w 11455001"/>
              <a:gd name="connsiteY14" fmla="*/ 1842537 h 3167115"/>
              <a:gd name="connsiteX15" fmla="*/ 660385 w 11455001"/>
              <a:gd name="connsiteY15" fmla="*/ 909415 h 3167115"/>
              <a:gd name="connsiteX16" fmla="*/ 608691 w 11455001"/>
              <a:gd name="connsiteY16" fmla="*/ 938751 h 3167115"/>
              <a:gd name="connsiteX17" fmla="*/ 564199 w 11455001"/>
              <a:gd name="connsiteY17" fmla="*/ 969596 h 3167115"/>
              <a:gd name="connsiteX18" fmla="*/ 350974 w 11455001"/>
              <a:gd name="connsiteY18" fmla="*/ 1066651 h 3167115"/>
              <a:gd name="connsiteX19" fmla="*/ 612561 w 11455001"/>
              <a:gd name="connsiteY19" fmla="*/ 931527 h 3167115"/>
              <a:gd name="connsiteX20" fmla="*/ 632711 w 11455001"/>
              <a:gd name="connsiteY20" fmla="*/ 922533 h 3167115"/>
              <a:gd name="connsiteX21" fmla="*/ 663016 w 11455001"/>
              <a:gd name="connsiteY21" fmla="*/ 908167 h 3167115"/>
              <a:gd name="connsiteX22" fmla="*/ 660385 w 11455001"/>
              <a:gd name="connsiteY22" fmla="*/ 909415 h 3167115"/>
              <a:gd name="connsiteX23" fmla="*/ 661290 w 11455001"/>
              <a:gd name="connsiteY23" fmla="*/ 908901 h 3167115"/>
              <a:gd name="connsiteX24" fmla="*/ 340853 w 11455001"/>
              <a:gd name="connsiteY24" fmla="*/ 634039 h 3167115"/>
              <a:gd name="connsiteX25" fmla="*/ 340853 w 11455001"/>
              <a:gd name="connsiteY25" fmla="*/ 634039 h 3167115"/>
              <a:gd name="connsiteX26" fmla="*/ 695484 w 11455001"/>
              <a:gd name="connsiteY26" fmla="*/ 527949 h 3167115"/>
              <a:gd name="connsiteX27" fmla="*/ 684025 w 11455001"/>
              <a:gd name="connsiteY27" fmla="*/ 532048 h 3167115"/>
              <a:gd name="connsiteX28" fmla="*/ 695475 w 11455001"/>
              <a:gd name="connsiteY28" fmla="*/ 527950 h 3167115"/>
              <a:gd name="connsiteX29" fmla="*/ 9320319 w 11455001"/>
              <a:gd name="connsiteY29" fmla="*/ 415701 h 3167115"/>
              <a:gd name="connsiteX30" fmla="*/ 9275992 w 11455001"/>
              <a:gd name="connsiteY30" fmla="*/ 428960 h 3167115"/>
              <a:gd name="connsiteX31" fmla="*/ 9355848 w 11455001"/>
              <a:gd name="connsiteY31" fmla="*/ 421166 h 3167115"/>
              <a:gd name="connsiteX32" fmla="*/ 9320319 w 11455001"/>
              <a:gd name="connsiteY32" fmla="*/ 415701 h 3167115"/>
              <a:gd name="connsiteX33" fmla="*/ 917487 w 11455001"/>
              <a:gd name="connsiteY33" fmla="*/ 0 h 3167115"/>
              <a:gd name="connsiteX34" fmla="*/ 11299954 w 11455001"/>
              <a:gd name="connsiteY34" fmla="*/ 0 h 3167115"/>
              <a:gd name="connsiteX35" fmla="*/ 11149607 w 11455001"/>
              <a:gd name="connsiteY35" fmla="*/ 49530 h 3167115"/>
              <a:gd name="connsiteX36" fmla="*/ 9577107 w 11455001"/>
              <a:gd name="connsiteY36" fmla="*/ 404331 h 3167115"/>
              <a:gd name="connsiteX37" fmla="*/ 11293364 w 11455001"/>
              <a:gd name="connsiteY37" fmla="*/ 82614 h 3167115"/>
              <a:gd name="connsiteX38" fmla="*/ 11455001 w 11455001"/>
              <a:gd name="connsiteY38" fmla="*/ 37256 h 3167115"/>
              <a:gd name="connsiteX39" fmla="*/ 11455001 w 11455001"/>
              <a:gd name="connsiteY39" fmla="*/ 145511 h 3167115"/>
              <a:gd name="connsiteX40" fmla="*/ 11320816 w 11455001"/>
              <a:gd name="connsiteY40" fmla="*/ 196016 h 3167115"/>
              <a:gd name="connsiteX41" fmla="*/ 11158246 w 11455001"/>
              <a:gd name="connsiteY41" fmla="*/ 254169 h 3167115"/>
              <a:gd name="connsiteX42" fmla="*/ 11119323 w 11455001"/>
              <a:gd name="connsiteY42" fmla="*/ 268091 h 3167115"/>
              <a:gd name="connsiteX43" fmla="*/ 11119317 w 11455001"/>
              <a:gd name="connsiteY43" fmla="*/ 268091 h 3167115"/>
              <a:gd name="connsiteX44" fmla="*/ 11105050 w 11455001"/>
              <a:gd name="connsiteY44" fmla="*/ 273196 h 3167115"/>
              <a:gd name="connsiteX45" fmla="*/ 11101862 w 11455001"/>
              <a:gd name="connsiteY45" fmla="*/ 274336 h 3167115"/>
              <a:gd name="connsiteX46" fmla="*/ 11098676 w 11455001"/>
              <a:gd name="connsiteY46" fmla="*/ 275477 h 3167115"/>
              <a:gd name="connsiteX47" fmla="*/ 11105050 w 11455001"/>
              <a:gd name="connsiteY47" fmla="*/ 273196 h 3167115"/>
              <a:gd name="connsiteX48" fmla="*/ 11119323 w 11455001"/>
              <a:gd name="connsiteY48" fmla="*/ 268091 h 3167115"/>
              <a:gd name="connsiteX49" fmla="*/ 11388478 w 11455001"/>
              <a:gd name="connsiteY49" fmla="*/ 226339 h 3167115"/>
              <a:gd name="connsiteX50" fmla="*/ 11455001 w 11455001"/>
              <a:gd name="connsiteY50" fmla="*/ 205987 h 3167115"/>
              <a:gd name="connsiteX51" fmla="*/ 11455001 w 11455001"/>
              <a:gd name="connsiteY51" fmla="*/ 220821 h 3167115"/>
              <a:gd name="connsiteX52" fmla="*/ 11355962 w 11455001"/>
              <a:gd name="connsiteY52" fmla="*/ 250950 h 3167115"/>
              <a:gd name="connsiteX53" fmla="*/ 10942736 w 11455001"/>
              <a:gd name="connsiteY53" fmla="*/ 352037 h 3167115"/>
              <a:gd name="connsiteX54" fmla="*/ 8037783 w 11455001"/>
              <a:gd name="connsiteY54" fmla="*/ 664176 h 3167115"/>
              <a:gd name="connsiteX55" fmla="*/ 8006290 w 11455001"/>
              <a:gd name="connsiteY55" fmla="*/ 633895 h 3167115"/>
              <a:gd name="connsiteX56" fmla="*/ 8037783 w 11455001"/>
              <a:gd name="connsiteY56" fmla="*/ 664176 h 3167115"/>
              <a:gd name="connsiteX57" fmla="*/ 9988774 w 11455001"/>
              <a:gd name="connsiteY57" fmla="*/ 630982 h 3167115"/>
              <a:gd name="connsiteX58" fmla="*/ 10221760 w 11455001"/>
              <a:gd name="connsiteY58" fmla="*/ 589182 h 3167115"/>
              <a:gd name="connsiteX59" fmla="*/ 10210027 w 11455001"/>
              <a:gd name="connsiteY59" fmla="*/ 614148 h 3167115"/>
              <a:gd name="connsiteX60" fmla="*/ 10449602 w 11455001"/>
              <a:gd name="connsiteY60" fmla="*/ 590765 h 3167115"/>
              <a:gd name="connsiteX61" fmla="*/ 10584416 w 11455001"/>
              <a:gd name="connsiteY61" fmla="*/ 563313 h 3167115"/>
              <a:gd name="connsiteX62" fmla="*/ 10481095 w 11455001"/>
              <a:gd name="connsiteY62" fmla="*/ 621047 h 3167115"/>
              <a:gd name="connsiteX63" fmla="*/ 9935268 w 11455001"/>
              <a:gd name="connsiteY63" fmla="*/ 712443 h 3167115"/>
              <a:gd name="connsiteX64" fmla="*/ 8423100 w 11455001"/>
              <a:gd name="connsiteY64" fmla="*/ 817161 h 3167115"/>
              <a:gd name="connsiteX65" fmla="*/ 8768888 w 11455001"/>
              <a:gd name="connsiteY65" fmla="*/ 859644 h 3167115"/>
              <a:gd name="connsiteX66" fmla="*/ 10336001 w 11455001"/>
              <a:gd name="connsiteY66" fmla="*/ 735267 h 3167115"/>
              <a:gd name="connsiteX67" fmla="*/ 9735222 w 11455001"/>
              <a:gd name="connsiteY67" fmla="*/ 846321 h 3167115"/>
              <a:gd name="connsiteX68" fmla="*/ 9563771 w 11455001"/>
              <a:gd name="connsiteY68" fmla="*/ 886882 h 3167115"/>
              <a:gd name="connsiteX69" fmla="*/ 9741804 w 11455001"/>
              <a:gd name="connsiteY69" fmla="*/ 864739 h 3167115"/>
              <a:gd name="connsiteX70" fmla="*/ 9993112 w 11455001"/>
              <a:gd name="connsiteY70" fmla="*/ 816383 h 3167115"/>
              <a:gd name="connsiteX71" fmla="*/ 9848017 w 11455001"/>
              <a:gd name="connsiteY71" fmla="*/ 930611 h 3167115"/>
              <a:gd name="connsiteX72" fmla="*/ 10160866 w 11455001"/>
              <a:gd name="connsiteY72" fmla="*/ 881009 h 3167115"/>
              <a:gd name="connsiteX73" fmla="*/ 8994478 w 11455001"/>
              <a:gd name="connsiteY73" fmla="*/ 1028217 h 3167115"/>
              <a:gd name="connsiteX74" fmla="*/ 9984278 w 11455001"/>
              <a:gd name="connsiteY74" fmla="*/ 964955 h 3167115"/>
              <a:gd name="connsiteX75" fmla="*/ 10511790 w 11455001"/>
              <a:gd name="connsiteY75" fmla="*/ 880114 h 3167115"/>
              <a:gd name="connsiteX76" fmla="*/ 11032720 w 11455001"/>
              <a:gd name="connsiteY76" fmla="*/ 776855 h 3167115"/>
              <a:gd name="connsiteX77" fmla="*/ 10984350 w 11455001"/>
              <a:gd name="connsiteY77" fmla="*/ 814924 h 3167115"/>
              <a:gd name="connsiteX78" fmla="*/ 10782858 w 11455001"/>
              <a:gd name="connsiteY78" fmla="*/ 887006 h 3167115"/>
              <a:gd name="connsiteX79" fmla="*/ 10060436 w 11455001"/>
              <a:gd name="connsiteY79" fmla="*/ 1062348 h 3167115"/>
              <a:gd name="connsiteX80" fmla="*/ 9888992 w 11455001"/>
              <a:gd name="connsiteY80" fmla="*/ 1102909 h 3167115"/>
              <a:gd name="connsiteX81" fmla="*/ 10091930 w 11455001"/>
              <a:gd name="connsiteY81" fmla="*/ 1092629 h 3167115"/>
              <a:gd name="connsiteX82" fmla="*/ 9872123 w 11455001"/>
              <a:gd name="connsiteY82" fmla="*/ 1171260 h 3167115"/>
              <a:gd name="connsiteX83" fmla="*/ 9639137 w 11455001"/>
              <a:gd name="connsiteY83" fmla="*/ 1213061 h 3167115"/>
              <a:gd name="connsiteX84" fmla="*/ 10186410 w 11455001"/>
              <a:gd name="connsiteY84" fmla="*/ 1183468 h 3167115"/>
              <a:gd name="connsiteX85" fmla="*/ 10119733 w 11455001"/>
              <a:gd name="connsiteY85" fmla="*/ 1228091 h 3167115"/>
              <a:gd name="connsiteX86" fmla="*/ 9715296 w 11455001"/>
              <a:gd name="connsiteY86" fmla="*/ 1310454 h 3167115"/>
              <a:gd name="connsiteX87" fmla="*/ 9555584 w 11455001"/>
              <a:gd name="connsiteY87" fmla="*/ 1326042 h 3167115"/>
              <a:gd name="connsiteX88" fmla="*/ 9765111 w 11455001"/>
              <a:gd name="connsiteY88" fmla="*/ 1334180 h 3167115"/>
              <a:gd name="connsiteX89" fmla="*/ 10066227 w 11455001"/>
              <a:gd name="connsiteY89" fmla="*/ 1309552 h 3167115"/>
              <a:gd name="connsiteX90" fmla="*/ 10415705 w 11455001"/>
              <a:gd name="connsiteY90" fmla="*/ 1246854 h 3167115"/>
              <a:gd name="connsiteX91" fmla="*/ 10325563 w 11455001"/>
              <a:gd name="connsiteY91" fmla="*/ 1341417 h 3167115"/>
              <a:gd name="connsiteX92" fmla="*/ 10380515 w 11455001"/>
              <a:gd name="connsiteY92" fmla="*/ 1321759 h 3167115"/>
              <a:gd name="connsiteX93" fmla="*/ 10179022 w 11455001"/>
              <a:gd name="connsiteY93" fmla="*/ 1393842 h 3167115"/>
              <a:gd name="connsiteX94" fmla="*/ 10228838 w 11455001"/>
              <a:gd name="connsiteY94" fmla="*/ 1417569 h 3167115"/>
              <a:gd name="connsiteX95" fmla="*/ 9861038 w 11455001"/>
              <a:gd name="connsiteY95" fmla="*/ 1486821 h 3167115"/>
              <a:gd name="connsiteX96" fmla="*/ 9737955 w 11455001"/>
              <a:gd name="connsiteY96" fmla="*/ 1489307 h 3167115"/>
              <a:gd name="connsiteX97" fmla="*/ 9861038 w 11455001"/>
              <a:gd name="connsiteY97" fmla="*/ 1486821 h 3167115"/>
              <a:gd name="connsiteX98" fmla="*/ 10333598 w 11455001"/>
              <a:gd name="connsiteY98" fmla="*/ 1421631 h 3167115"/>
              <a:gd name="connsiteX99" fmla="*/ 9162074 w 11455001"/>
              <a:gd name="connsiteY99" fmla="*/ 1612223 h 3167115"/>
              <a:gd name="connsiteX100" fmla="*/ 8280739 w 11455001"/>
              <a:gd name="connsiteY100" fmla="*/ 1574361 h 3167115"/>
              <a:gd name="connsiteX101" fmla="*/ 7050724 w 11455001"/>
              <a:gd name="connsiteY101" fmla="*/ 1370418 h 3167115"/>
              <a:gd name="connsiteX102" fmla="*/ 6648546 w 11455001"/>
              <a:gd name="connsiteY102" fmla="*/ 1285790 h 3167115"/>
              <a:gd name="connsiteX103" fmla="*/ 6673450 w 11455001"/>
              <a:gd name="connsiteY103" fmla="*/ 1297654 h 3167115"/>
              <a:gd name="connsiteX104" fmla="*/ 7014094 w 11455001"/>
              <a:gd name="connsiteY104" fmla="*/ 1383521 h 3167115"/>
              <a:gd name="connsiteX105" fmla="*/ 8245555 w 11455001"/>
              <a:gd name="connsiteY105" fmla="*/ 1649273 h 3167115"/>
              <a:gd name="connsiteX106" fmla="*/ 9908601 w 11455001"/>
              <a:gd name="connsiteY106" fmla="*/ 1677538 h 3167115"/>
              <a:gd name="connsiteX107" fmla="*/ 10043409 w 11455001"/>
              <a:gd name="connsiteY107" fmla="*/ 1650079 h 3167115"/>
              <a:gd name="connsiteX108" fmla="*/ 10031683 w 11455001"/>
              <a:gd name="connsiteY108" fmla="*/ 1675052 h 3167115"/>
              <a:gd name="connsiteX109" fmla="*/ 10351114 w 11455001"/>
              <a:gd name="connsiteY109" fmla="*/ 1643868 h 3167115"/>
              <a:gd name="connsiteX110" fmla="*/ 8931980 w 11455001"/>
              <a:gd name="connsiteY110" fmla="*/ 1777623 h 3167115"/>
              <a:gd name="connsiteX111" fmla="*/ 8913665 w 11455001"/>
              <a:gd name="connsiteY111" fmla="*/ 1784177 h 3167115"/>
              <a:gd name="connsiteX112" fmla="*/ 8870439 w 11455001"/>
              <a:gd name="connsiteY112" fmla="*/ 1778869 h 3167115"/>
              <a:gd name="connsiteX113" fmla="*/ 8913665 w 11455001"/>
              <a:gd name="connsiteY113" fmla="*/ 1784177 h 3167115"/>
              <a:gd name="connsiteX114" fmla="*/ 8931980 w 11455001"/>
              <a:gd name="connsiteY114" fmla="*/ 1777623 h 3167115"/>
              <a:gd name="connsiteX115" fmla="*/ 9628692 w 11455001"/>
              <a:gd name="connsiteY115" fmla="*/ 1819210 h 3167115"/>
              <a:gd name="connsiteX116" fmla="*/ 9703412 w 11455001"/>
              <a:gd name="connsiteY116" fmla="*/ 1854800 h 3167115"/>
              <a:gd name="connsiteX117" fmla="*/ 9224262 w 11455001"/>
              <a:gd name="connsiteY117" fmla="*/ 1901572 h 3167115"/>
              <a:gd name="connsiteX118" fmla="*/ 9192769 w 11455001"/>
              <a:gd name="connsiteY118" fmla="*/ 1871291 h 3167115"/>
              <a:gd name="connsiteX119" fmla="*/ 9168038 w 11455001"/>
              <a:gd name="connsiteY119" fmla="*/ 1880138 h 3167115"/>
              <a:gd name="connsiteX120" fmla="*/ 9137817 w 11455001"/>
              <a:gd name="connsiteY120" fmla="*/ 1890948 h 3167115"/>
              <a:gd name="connsiteX121" fmla="*/ 9158422 w 11455001"/>
              <a:gd name="connsiteY121" fmla="*/ 1883577 h 3167115"/>
              <a:gd name="connsiteX122" fmla="*/ 9168038 w 11455001"/>
              <a:gd name="connsiteY122" fmla="*/ 1880138 h 3167115"/>
              <a:gd name="connsiteX123" fmla="*/ 9179029 w 11455001"/>
              <a:gd name="connsiteY123" fmla="*/ 1876206 h 3167115"/>
              <a:gd name="connsiteX124" fmla="*/ 9192769 w 11455001"/>
              <a:gd name="connsiteY124" fmla="*/ 1871291 h 3167115"/>
              <a:gd name="connsiteX125" fmla="*/ 9224262 w 11455001"/>
              <a:gd name="connsiteY125" fmla="*/ 1901572 h 3167115"/>
              <a:gd name="connsiteX126" fmla="*/ 9538550 w 11455001"/>
              <a:gd name="connsiteY126" fmla="*/ 1913773 h 3167115"/>
              <a:gd name="connsiteX127" fmla="*/ 9894624 w 11455001"/>
              <a:gd name="connsiteY127" fmla="*/ 1869493 h 3167115"/>
              <a:gd name="connsiteX128" fmla="*/ 9729762 w 11455001"/>
              <a:gd name="connsiteY128" fmla="*/ 1928466 h 3167115"/>
              <a:gd name="connsiteX129" fmla="*/ 10245548 w 11455001"/>
              <a:gd name="connsiteY129" fmla="*/ 1868591 h 3167115"/>
              <a:gd name="connsiteX130" fmla="*/ 10301664 w 11455001"/>
              <a:gd name="connsiteY130" fmla="*/ 1857603 h 3167115"/>
              <a:gd name="connsiteX131" fmla="*/ 10324124 w 11455001"/>
              <a:gd name="connsiteY131" fmla="*/ 1854573 h 3167115"/>
              <a:gd name="connsiteX132" fmla="*/ 9772706 w 11455001"/>
              <a:gd name="connsiteY132" fmla="*/ 1954651 h 3167115"/>
              <a:gd name="connsiteX133" fmla="*/ 9232297 w 11455001"/>
              <a:gd name="connsiteY133" fmla="*/ 1981786 h 3167115"/>
              <a:gd name="connsiteX134" fmla="*/ 9090893 w 11455001"/>
              <a:gd name="connsiteY134" fmla="*/ 1990827 h 3167115"/>
              <a:gd name="connsiteX135" fmla="*/ 9571496 w 11455001"/>
              <a:gd name="connsiteY135" fmla="*/ 2005857 h 3167115"/>
              <a:gd name="connsiteX136" fmla="*/ 9135565 w 11455001"/>
              <a:gd name="connsiteY136" fmla="*/ 2057938 h 3167115"/>
              <a:gd name="connsiteX137" fmla="*/ 9388319 w 11455001"/>
              <a:gd name="connsiteY137" fmla="*/ 2071385 h 3167115"/>
              <a:gd name="connsiteX138" fmla="*/ 9167059 w 11455001"/>
              <a:gd name="connsiteY138" fmla="*/ 2088220 h 3167115"/>
              <a:gd name="connsiteX139" fmla="*/ 9057155 w 11455001"/>
              <a:gd name="connsiteY139" fmla="*/ 2127535 h 3167115"/>
              <a:gd name="connsiteX140" fmla="*/ 8884265 w 11455001"/>
              <a:gd name="connsiteY140" fmla="*/ 2106294 h 3167115"/>
              <a:gd name="connsiteX141" fmla="*/ 8995614 w 11455001"/>
              <a:gd name="connsiteY141" fmla="*/ 2128774 h 3167115"/>
              <a:gd name="connsiteX142" fmla="*/ 8947252 w 11455001"/>
              <a:gd name="connsiteY142" fmla="*/ 2166850 h 3167115"/>
              <a:gd name="connsiteX143" fmla="*/ 9692326 w 11455001"/>
              <a:gd name="connsiteY143" fmla="*/ 2170361 h 3167115"/>
              <a:gd name="connsiteX144" fmla="*/ 10386147 w 11455001"/>
              <a:gd name="connsiteY144" fmla="*/ 2088343 h 3167115"/>
              <a:gd name="connsiteX145" fmla="*/ 10472592 w 11455001"/>
              <a:gd name="connsiteY145" fmla="*/ 2098961 h 3167115"/>
              <a:gd name="connsiteX146" fmla="*/ 9633677 w 11455001"/>
              <a:gd name="connsiteY146" fmla="*/ 2295206 h 3167115"/>
              <a:gd name="connsiteX147" fmla="*/ 9597040 w 11455001"/>
              <a:gd name="connsiteY147" fmla="*/ 2308309 h 3167115"/>
              <a:gd name="connsiteX148" fmla="*/ 9369198 w 11455001"/>
              <a:gd name="connsiteY148" fmla="*/ 2306725 h 3167115"/>
              <a:gd name="connsiteX149" fmla="*/ 9265877 w 11455001"/>
              <a:gd name="connsiteY149" fmla="*/ 2364459 h 3167115"/>
              <a:gd name="connsiteX150" fmla="*/ 9783109 w 11455001"/>
              <a:gd name="connsiteY150" fmla="*/ 2366387 h 3167115"/>
              <a:gd name="connsiteX151" fmla="*/ 9520076 w 11455001"/>
              <a:gd name="connsiteY151" fmla="*/ 2439708 h 3167115"/>
              <a:gd name="connsiteX152" fmla="*/ 9372090 w 11455001"/>
              <a:gd name="connsiteY152" fmla="*/ 2430331 h 3167115"/>
              <a:gd name="connsiteX153" fmla="*/ 9194056 w 11455001"/>
              <a:gd name="connsiteY153" fmla="*/ 2452474 h 3167115"/>
              <a:gd name="connsiteX154" fmla="*/ 9446810 w 11455001"/>
              <a:gd name="connsiteY154" fmla="*/ 2465921 h 3167115"/>
              <a:gd name="connsiteX155" fmla="*/ 9614557 w 11455001"/>
              <a:gd name="connsiteY155" fmla="*/ 2530546 h 3167115"/>
              <a:gd name="connsiteX156" fmla="*/ 9325173 w 11455001"/>
              <a:gd name="connsiteY156" fmla="*/ 2530202 h 3167115"/>
              <a:gd name="connsiteX157" fmla="*/ 8432106 w 11455001"/>
              <a:gd name="connsiteY157" fmla="*/ 2517313 h 3167115"/>
              <a:gd name="connsiteX158" fmla="*/ 6266610 w 11455001"/>
              <a:gd name="connsiteY158" fmla="*/ 2066379 h 3167115"/>
              <a:gd name="connsiteX159" fmla="*/ 5174302 w 11455001"/>
              <a:gd name="connsiteY159" fmla="*/ 1958583 h 3167115"/>
              <a:gd name="connsiteX160" fmla="*/ 5192617 w 11455001"/>
              <a:gd name="connsiteY160" fmla="*/ 1952028 h 3167115"/>
              <a:gd name="connsiteX161" fmla="*/ 5007993 w 11455001"/>
              <a:gd name="connsiteY161" fmla="*/ 1955753 h 3167115"/>
              <a:gd name="connsiteX162" fmla="*/ 4437256 w 11455001"/>
              <a:gd name="connsiteY162" fmla="*/ 2035292 h 3167115"/>
              <a:gd name="connsiteX163" fmla="*/ 4375714 w 11455001"/>
              <a:gd name="connsiteY163" fmla="*/ 2036531 h 3167115"/>
              <a:gd name="connsiteX164" fmla="*/ 4375714 w 11455001"/>
              <a:gd name="connsiteY164" fmla="*/ 2036531 h 3167115"/>
              <a:gd name="connsiteX165" fmla="*/ 4437256 w 11455001"/>
              <a:gd name="connsiteY165" fmla="*/ 2035292 h 3167115"/>
              <a:gd name="connsiteX166" fmla="*/ 4953042 w 11455001"/>
              <a:gd name="connsiteY166" fmla="*/ 1975417 h 3167115"/>
              <a:gd name="connsiteX167" fmla="*/ 4916405 w 11455001"/>
              <a:gd name="connsiteY167" fmla="*/ 1988520 h 3167115"/>
              <a:gd name="connsiteX168" fmla="*/ 5180891 w 11455001"/>
              <a:gd name="connsiteY168" fmla="*/ 1977001 h 3167115"/>
              <a:gd name="connsiteX169" fmla="*/ 7914874 w 11455001"/>
              <a:gd name="connsiteY169" fmla="*/ 2515392 h 3167115"/>
              <a:gd name="connsiteX170" fmla="*/ 8815976 w 11455001"/>
              <a:gd name="connsiteY170" fmla="*/ 2608495 h 3167115"/>
              <a:gd name="connsiteX171" fmla="*/ 8850293 w 11455001"/>
              <a:gd name="connsiteY171" fmla="*/ 2611477 h 3167115"/>
              <a:gd name="connsiteX172" fmla="*/ 8886709 w 11455001"/>
              <a:gd name="connsiteY172" fmla="*/ 2619209 h 3167115"/>
              <a:gd name="connsiteX173" fmla="*/ 8629246 w 11455001"/>
              <a:gd name="connsiteY173" fmla="*/ 2620765 h 3167115"/>
              <a:gd name="connsiteX174" fmla="*/ 8398368 w 11455001"/>
              <a:gd name="connsiteY174" fmla="*/ 2654021 h 3167115"/>
              <a:gd name="connsiteX175" fmla="*/ 8961711 w 11455001"/>
              <a:gd name="connsiteY175" fmla="*/ 2784863 h 3167115"/>
              <a:gd name="connsiteX176" fmla="*/ 9122876 w 11455001"/>
              <a:gd name="connsiteY176" fmla="*/ 2831077 h 3167115"/>
              <a:gd name="connsiteX177" fmla="*/ 8612233 w 11455001"/>
              <a:gd name="connsiteY177" fmla="*/ 2847561 h 3167115"/>
              <a:gd name="connsiteX178" fmla="*/ 8612233 w 11455001"/>
              <a:gd name="connsiteY178" fmla="*/ 2847561 h 3167115"/>
              <a:gd name="connsiteX179" fmla="*/ 8791712 w 11455001"/>
              <a:gd name="connsiteY179" fmla="*/ 2887220 h 3167115"/>
              <a:gd name="connsiteX180" fmla="*/ 8613679 w 11455001"/>
              <a:gd name="connsiteY180" fmla="*/ 2909363 h 3167115"/>
              <a:gd name="connsiteX181" fmla="*/ 8738207 w 11455001"/>
              <a:gd name="connsiteY181" fmla="*/ 2968680 h 3167115"/>
              <a:gd name="connsiteX182" fmla="*/ 8683255 w 11455001"/>
              <a:gd name="connsiteY182" fmla="*/ 2988338 h 3167115"/>
              <a:gd name="connsiteX183" fmla="*/ 8837830 w 11455001"/>
              <a:gd name="connsiteY183" fmla="*/ 3016134 h 3167115"/>
              <a:gd name="connsiteX184" fmla="*/ 8696433 w 11455001"/>
              <a:gd name="connsiteY184" fmla="*/ 3025174 h 3167115"/>
              <a:gd name="connsiteX185" fmla="*/ 8536714 w 11455001"/>
              <a:gd name="connsiteY185" fmla="*/ 3040763 h 3167115"/>
              <a:gd name="connsiteX186" fmla="*/ 8425365 w 11455001"/>
              <a:gd name="connsiteY186" fmla="*/ 3018275 h 3167115"/>
              <a:gd name="connsiteX187" fmla="*/ 8333776 w 11455001"/>
              <a:gd name="connsiteY187" fmla="*/ 3051042 h 3167115"/>
              <a:gd name="connsiteX188" fmla="*/ 7981400 w 11455001"/>
              <a:gd name="connsiteY188" fmla="*/ 2990142 h 3167115"/>
              <a:gd name="connsiteX189" fmla="*/ 7597536 w 11455001"/>
              <a:gd name="connsiteY189" fmla="*/ 2898959 h 3167115"/>
              <a:gd name="connsiteX190" fmla="*/ 5586609 w 11455001"/>
              <a:gd name="connsiteY190" fmla="*/ 2475822 h 3167115"/>
              <a:gd name="connsiteX191" fmla="*/ 5119191 w 11455001"/>
              <a:gd name="connsiteY191" fmla="*/ 2497621 h 3167115"/>
              <a:gd name="connsiteX192" fmla="*/ 4848124 w 11455001"/>
              <a:gd name="connsiteY192" fmla="*/ 2490722 h 3167115"/>
              <a:gd name="connsiteX193" fmla="*/ 4308878 w 11455001"/>
              <a:gd name="connsiteY193" fmla="*/ 2600536 h 3167115"/>
              <a:gd name="connsiteX194" fmla="*/ 4210701 w 11455001"/>
              <a:gd name="connsiteY194" fmla="*/ 2614885 h 3167115"/>
              <a:gd name="connsiteX195" fmla="*/ 4222434 w 11455001"/>
              <a:gd name="connsiteY195" fmla="*/ 2589919 h 3167115"/>
              <a:gd name="connsiteX196" fmla="*/ 3756455 w 11455001"/>
              <a:gd name="connsiteY196" fmla="*/ 2673520 h 3167115"/>
              <a:gd name="connsiteX197" fmla="*/ 3498566 w 11455001"/>
              <a:gd name="connsiteY197" fmla="*/ 2703458 h 3167115"/>
              <a:gd name="connsiteX198" fmla="*/ 3370340 w 11455001"/>
              <a:gd name="connsiteY198" fmla="*/ 2749328 h 3167115"/>
              <a:gd name="connsiteX199" fmla="*/ 3382073 w 11455001"/>
              <a:gd name="connsiteY199" fmla="*/ 2724355 h 3167115"/>
              <a:gd name="connsiteX200" fmla="*/ 3418710 w 11455001"/>
              <a:gd name="connsiteY200" fmla="*/ 2711252 h 3167115"/>
              <a:gd name="connsiteX201" fmla="*/ 3382073 w 11455001"/>
              <a:gd name="connsiteY201" fmla="*/ 2724355 h 3167115"/>
              <a:gd name="connsiteX202" fmla="*/ 3350579 w 11455001"/>
              <a:gd name="connsiteY202" fmla="*/ 2694080 h 3167115"/>
              <a:gd name="connsiteX203" fmla="*/ 2995958 w 11455001"/>
              <a:gd name="connsiteY203" fmla="*/ 2800162 h 3167115"/>
              <a:gd name="connsiteX204" fmla="*/ 2061757 w 11455001"/>
              <a:gd name="connsiteY204" fmla="*/ 3134355 h 3167115"/>
              <a:gd name="connsiteX205" fmla="*/ 1970168 w 11455001"/>
              <a:gd name="connsiteY205" fmla="*/ 3167115 h 3167115"/>
              <a:gd name="connsiteX206" fmla="*/ 2048585 w 11455001"/>
              <a:gd name="connsiteY206" fmla="*/ 3097525 h 3167115"/>
              <a:gd name="connsiteX207" fmla="*/ 2481617 w 11455001"/>
              <a:gd name="connsiteY207" fmla="*/ 2921839 h 3167115"/>
              <a:gd name="connsiteX208" fmla="*/ 3165956 w 11455001"/>
              <a:gd name="connsiteY208" fmla="*/ 2697805 h 3167115"/>
              <a:gd name="connsiteX209" fmla="*/ 3343894 w 11455001"/>
              <a:gd name="connsiteY209" fmla="*/ 2642909 h 3167115"/>
              <a:gd name="connsiteX210" fmla="*/ 3369110 w 11455001"/>
              <a:gd name="connsiteY210" fmla="*/ 2628610 h 3167115"/>
              <a:gd name="connsiteX211" fmla="*/ 3376066 w 11455001"/>
              <a:gd name="connsiteY211" fmla="*/ 2628155 h 3167115"/>
              <a:gd name="connsiteX212" fmla="*/ 3385763 w 11455001"/>
              <a:gd name="connsiteY212" fmla="*/ 2619167 h 3167115"/>
              <a:gd name="connsiteX213" fmla="*/ 3369110 w 11455001"/>
              <a:gd name="connsiteY213" fmla="*/ 2628610 h 3167115"/>
              <a:gd name="connsiteX214" fmla="*/ 3348306 w 11455001"/>
              <a:gd name="connsiteY214" fmla="*/ 2629971 h 3167115"/>
              <a:gd name="connsiteX215" fmla="*/ 3305907 w 11455001"/>
              <a:gd name="connsiteY215" fmla="*/ 2626962 h 3167115"/>
              <a:gd name="connsiteX216" fmla="*/ 3036285 w 11455001"/>
              <a:gd name="connsiteY216" fmla="*/ 2681872 h 3167115"/>
              <a:gd name="connsiteX217" fmla="*/ 2828204 w 11455001"/>
              <a:gd name="connsiteY217" fmla="*/ 2735536 h 3167115"/>
              <a:gd name="connsiteX218" fmla="*/ 2516808 w 11455001"/>
              <a:gd name="connsiteY218" fmla="*/ 2846934 h 3167115"/>
              <a:gd name="connsiteX219" fmla="*/ 2345357 w 11455001"/>
              <a:gd name="connsiteY219" fmla="*/ 2887489 h 3167115"/>
              <a:gd name="connsiteX220" fmla="*/ 2748348 w 11455001"/>
              <a:gd name="connsiteY220" fmla="*/ 2743330 h 3167115"/>
              <a:gd name="connsiteX221" fmla="*/ 2778395 w 11455001"/>
              <a:gd name="connsiteY221" fmla="*/ 2711809 h 3167115"/>
              <a:gd name="connsiteX222" fmla="*/ 2936661 w 11455001"/>
              <a:gd name="connsiteY222" fmla="*/ 2634418 h 3167115"/>
              <a:gd name="connsiteX223" fmla="*/ 3039982 w 11455001"/>
              <a:gd name="connsiteY223" fmla="*/ 2576685 h 3167115"/>
              <a:gd name="connsiteX224" fmla="*/ 3149886 w 11455001"/>
              <a:gd name="connsiteY224" fmla="*/ 2537370 h 3167115"/>
              <a:gd name="connsiteX225" fmla="*/ 3123536 w 11455001"/>
              <a:gd name="connsiteY225" fmla="*/ 2463704 h 3167115"/>
              <a:gd name="connsiteX226" fmla="*/ 3594650 w 11455001"/>
              <a:gd name="connsiteY226" fmla="*/ 2336718 h 3167115"/>
              <a:gd name="connsiteX227" fmla="*/ 3673060 w 11455001"/>
              <a:gd name="connsiteY227" fmla="*/ 2267121 h 3167115"/>
              <a:gd name="connsiteX228" fmla="*/ 3293534 w 11455001"/>
              <a:gd name="connsiteY228" fmla="*/ 2361347 h 3167115"/>
              <a:gd name="connsiteX229" fmla="*/ 2987275 w 11455001"/>
              <a:gd name="connsiteY229" fmla="*/ 2429353 h 3167115"/>
              <a:gd name="connsiteX230" fmla="*/ 3163863 w 11455001"/>
              <a:gd name="connsiteY230" fmla="*/ 2345414 h 3167115"/>
              <a:gd name="connsiteX231" fmla="*/ 3267184 w 11455001"/>
              <a:gd name="connsiteY231" fmla="*/ 2287680 h 3167115"/>
              <a:gd name="connsiteX232" fmla="*/ 3523628 w 11455001"/>
              <a:gd name="connsiteY232" fmla="*/ 2195940 h 3167115"/>
              <a:gd name="connsiteX233" fmla="*/ 3187321 w 11455001"/>
              <a:gd name="connsiteY233" fmla="*/ 2295475 h 3167115"/>
              <a:gd name="connsiteX234" fmla="*/ 2563077 w 11455001"/>
              <a:gd name="connsiteY234" fmla="*/ 2456467 h 3167115"/>
              <a:gd name="connsiteX235" fmla="*/ 1622294 w 11455001"/>
              <a:gd name="connsiteY235" fmla="*/ 2772242 h 3167115"/>
              <a:gd name="connsiteX236" fmla="*/ 1420802 w 11455001"/>
              <a:gd name="connsiteY236" fmla="*/ 2844324 h 3167115"/>
              <a:gd name="connsiteX237" fmla="*/ 1542438 w 11455001"/>
              <a:gd name="connsiteY237" fmla="*/ 2780036 h 3167115"/>
              <a:gd name="connsiteX238" fmla="*/ 2170373 w 11455001"/>
              <a:gd name="connsiteY238" fmla="*/ 2513856 h 3167115"/>
              <a:gd name="connsiteX239" fmla="*/ 1968881 w 11455001"/>
              <a:gd name="connsiteY239" fmla="*/ 2585939 h 3167115"/>
              <a:gd name="connsiteX240" fmla="*/ 1492623 w 11455001"/>
              <a:gd name="connsiteY240" fmla="*/ 2756309 h 3167115"/>
              <a:gd name="connsiteX241" fmla="*/ 1151180 w 11455001"/>
              <a:gd name="connsiteY241" fmla="*/ 2899228 h 3167115"/>
              <a:gd name="connsiteX242" fmla="*/ 1291131 w 11455001"/>
              <a:gd name="connsiteY242" fmla="*/ 2828392 h 3167115"/>
              <a:gd name="connsiteX243" fmla="*/ 1124830 w 11455001"/>
              <a:gd name="connsiteY243" fmla="*/ 2825562 h 3167115"/>
              <a:gd name="connsiteX244" fmla="*/ 1246459 w 11455001"/>
              <a:gd name="connsiteY244" fmla="*/ 2761281 h 3167115"/>
              <a:gd name="connsiteX245" fmla="*/ 1258191 w 11455001"/>
              <a:gd name="connsiteY245" fmla="*/ 2736307 h 3167115"/>
              <a:gd name="connsiteX246" fmla="*/ 1659730 w 11455001"/>
              <a:gd name="connsiteY246" fmla="*/ 2530347 h 3167115"/>
              <a:gd name="connsiteX247" fmla="*/ 1659730 w 11455001"/>
              <a:gd name="connsiteY247" fmla="*/ 2530347 h 3167115"/>
              <a:gd name="connsiteX248" fmla="*/ 1494874 w 11455001"/>
              <a:gd name="connsiteY248" fmla="*/ 2589320 h 3167115"/>
              <a:gd name="connsiteX249" fmla="*/ 1683188 w 11455001"/>
              <a:gd name="connsiteY249" fmla="*/ 2480408 h 3167115"/>
              <a:gd name="connsiteX250" fmla="*/ 2116227 w 11455001"/>
              <a:gd name="connsiteY250" fmla="*/ 2304729 h 3167115"/>
              <a:gd name="connsiteX251" fmla="*/ 2604210 w 11455001"/>
              <a:gd name="connsiteY251" fmla="*/ 2109385 h 3167115"/>
              <a:gd name="connsiteX252" fmla="*/ 2389539 w 11455001"/>
              <a:gd name="connsiteY252" fmla="*/ 2144631 h 3167115"/>
              <a:gd name="connsiteX253" fmla="*/ 1418709 w 11455001"/>
              <a:gd name="connsiteY253" fmla="*/ 2491934 h 3167115"/>
              <a:gd name="connsiteX254" fmla="*/ 1065533 w 11455001"/>
              <a:gd name="connsiteY254" fmla="*/ 2659818 h 3167115"/>
              <a:gd name="connsiteX255" fmla="*/ 1210628 w 11455001"/>
              <a:gd name="connsiteY255" fmla="*/ 2545598 h 3167115"/>
              <a:gd name="connsiteX256" fmla="*/ 1064087 w 11455001"/>
              <a:gd name="connsiteY256" fmla="*/ 2598016 h 3167115"/>
              <a:gd name="connsiteX257" fmla="*/ 1067483 w 11455001"/>
              <a:gd name="connsiteY257" fmla="*/ 2578626 h 3167115"/>
              <a:gd name="connsiteX258" fmla="*/ 1070968 w 11455001"/>
              <a:gd name="connsiteY258" fmla="*/ 2569785 h 3167115"/>
              <a:gd name="connsiteX259" fmla="*/ 1075820 w 11455001"/>
              <a:gd name="connsiteY259" fmla="*/ 2573050 h 3167115"/>
              <a:gd name="connsiteX260" fmla="*/ 1071207 w 11455001"/>
              <a:gd name="connsiteY260" fmla="*/ 2569180 h 3167115"/>
              <a:gd name="connsiteX261" fmla="*/ 1070968 w 11455001"/>
              <a:gd name="connsiteY261" fmla="*/ 2569785 h 3167115"/>
              <a:gd name="connsiteX262" fmla="*/ 1067316 w 11455001"/>
              <a:gd name="connsiteY262" fmla="*/ 2567327 h 3167115"/>
              <a:gd name="connsiteX263" fmla="*/ 1039183 w 11455001"/>
              <a:gd name="connsiteY263" fmla="*/ 2586152 h 3167115"/>
              <a:gd name="connsiteX264" fmla="*/ 1159373 w 11455001"/>
              <a:gd name="connsiteY264" fmla="*/ 2460068 h 3167115"/>
              <a:gd name="connsiteX265" fmla="*/ 2110436 w 11455001"/>
              <a:gd name="connsiteY265" fmla="*/ 2057525 h 3167115"/>
              <a:gd name="connsiteX266" fmla="*/ 2605016 w 11455001"/>
              <a:gd name="connsiteY266" fmla="*/ 1880599 h 3167115"/>
              <a:gd name="connsiteX267" fmla="*/ 2323661 w 11455001"/>
              <a:gd name="connsiteY267" fmla="*/ 1960469 h 3167115"/>
              <a:gd name="connsiteX268" fmla="*/ 1938992 w 11455001"/>
              <a:gd name="connsiteY268" fmla="*/ 2098079 h 3167115"/>
              <a:gd name="connsiteX269" fmla="*/ 1163064 w 11455001"/>
              <a:gd name="connsiteY269" fmla="*/ 2354881 h 3167115"/>
              <a:gd name="connsiteX270" fmla="*/ 1004798 w 11455001"/>
              <a:gd name="connsiteY270" fmla="*/ 2432272 h 3167115"/>
              <a:gd name="connsiteX271" fmla="*/ 1126434 w 11455001"/>
              <a:gd name="connsiteY271" fmla="*/ 2367984 h 3167115"/>
              <a:gd name="connsiteX272" fmla="*/ 1399747 w 11455001"/>
              <a:gd name="connsiteY272" fmla="*/ 2207893 h 3167115"/>
              <a:gd name="connsiteX273" fmla="*/ 1478157 w 11455001"/>
              <a:gd name="connsiteY273" fmla="*/ 2138296 h 3167115"/>
              <a:gd name="connsiteX274" fmla="*/ 960126 w 11455001"/>
              <a:gd name="connsiteY274" fmla="*/ 2365161 h 3167115"/>
              <a:gd name="connsiteX275" fmla="*/ 818729 w 11455001"/>
              <a:gd name="connsiteY275" fmla="*/ 2374195 h 3167115"/>
              <a:gd name="connsiteX276" fmla="*/ 958680 w 11455001"/>
              <a:gd name="connsiteY276" fmla="*/ 2303358 h 3167115"/>
              <a:gd name="connsiteX277" fmla="*/ 1786668 w 11455001"/>
              <a:gd name="connsiteY277" fmla="*/ 1903300 h 3167115"/>
              <a:gd name="connsiteX278" fmla="*/ 2073159 w 11455001"/>
              <a:gd name="connsiteY278" fmla="*/ 1780039 h 3167115"/>
              <a:gd name="connsiteX279" fmla="*/ 2274651 w 11455001"/>
              <a:gd name="connsiteY279" fmla="*/ 1707957 h 3167115"/>
              <a:gd name="connsiteX280" fmla="*/ 1986714 w 11455001"/>
              <a:gd name="connsiteY280" fmla="*/ 1769415 h 3167115"/>
              <a:gd name="connsiteX281" fmla="*/ 1770249 w 11455001"/>
              <a:gd name="connsiteY281" fmla="*/ 1864743 h 3167115"/>
              <a:gd name="connsiteX282" fmla="*/ 1753726 w 11455001"/>
              <a:gd name="connsiteY282" fmla="*/ 1863260 h 3167115"/>
              <a:gd name="connsiteX283" fmla="*/ 1762673 w 11455001"/>
              <a:gd name="connsiteY283" fmla="*/ 1860598 h 3167115"/>
              <a:gd name="connsiteX284" fmla="*/ 1753728 w 11455001"/>
              <a:gd name="connsiteY284" fmla="*/ 1811216 h 3167115"/>
              <a:gd name="connsiteX285" fmla="*/ 2314978 w 11455001"/>
              <a:gd name="connsiteY285" fmla="*/ 1589667 h 3167115"/>
              <a:gd name="connsiteX286" fmla="*/ 2864510 w 11455001"/>
              <a:gd name="connsiteY286" fmla="*/ 1393084 h 3167115"/>
              <a:gd name="connsiteX287" fmla="*/ 2981003 w 11455001"/>
              <a:gd name="connsiteY287" fmla="*/ 1372180 h 3167115"/>
              <a:gd name="connsiteX288" fmla="*/ 2882825 w 11455001"/>
              <a:gd name="connsiteY288" fmla="*/ 1386529 h 3167115"/>
              <a:gd name="connsiteX289" fmla="*/ 1795501 w 11455001"/>
              <a:gd name="connsiteY289" fmla="*/ 1754729 h 3167115"/>
              <a:gd name="connsiteX290" fmla="*/ 1300929 w 11455001"/>
              <a:gd name="connsiteY290" fmla="*/ 1931647 h 3167115"/>
              <a:gd name="connsiteX291" fmla="*/ 1106019 w 11455001"/>
              <a:gd name="connsiteY291" fmla="*/ 2022148 h 3167115"/>
              <a:gd name="connsiteX292" fmla="*/ 1044485 w 11455001"/>
              <a:gd name="connsiteY292" fmla="*/ 2023387 h 3167115"/>
              <a:gd name="connsiteX293" fmla="*/ 952896 w 11455001"/>
              <a:gd name="connsiteY293" fmla="*/ 2056155 h 3167115"/>
              <a:gd name="connsiteX294" fmla="*/ 976354 w 11455001"/>
              <a:gd name="connsiteY294" fmla="*/ 2006215 h 3167115"/>
              <a:gd name="connsiteX295" fmla="*/ 871587 w 11455001"/>
              <a:gd name="connsiteY295" fmla="*/ 2002146 h 3167115"/>
              <a:gd name="connsiteX296" fmla="*/ 725047 w 11455001"/>
              <a:gd name="connsiteY296" fmla="*/ 2054571 h 3167115"/>
              <a:gd name="connsiteX297" fmla="*/ 663506 w 11455001"/>
              <a:gd name="connsiteY297" fmla="*/ 2055810 h 3167115"/>
              <a:gd name="connsiteX298" fmla="*/ 620280 w 11455001"/>
              <a:gd name="connsiteY298" fmla="*/ 2050502 h 3167115"/>
              <a:gd name="connsiteX299" fmla="*/ 693554 w 11455001"/>
              <a:gd name="connsiteY299" fmla="*/ 2024289 h 3167115"/>
              <a:gd name="connsiteX300" fmla="*/ 802011 w 11455001"/>
              <a:gd name="connsiteY300" fmla="*/ 1923171 h 3167115"/>
              <a:gd name="connsiteX301" fmla="*/ 917058 w 11455001"/>
              <a:gd name="connsiteY301" fmla="*/ 1840472 h 3167115"/>
              <a:gd name="connsiteX302" fmla="*/ 873839 w 11455001"/>
              <a:gd name="connsiteY302" fmla="*/ 1835156 h 3167115"/>
              <a:gd name="connsiteX303" fmla="*/ 1293692 w 11455001"/>
              <a:gd name="connsiteY303" fmla="*/ 1622641 h 3167115"/>
              <a:gd name="connsiteX304" fmla="*/ 1128837 w 11455001"/>
              <a:gd name="connsiteY304" fmla="*/ 1681621 h 3167115"/>
              <a:gd name="connsiteX305" fmla="*/ 1103933 w 11455001"/>
              <a:gd name="connsiteY305" fmla="*/ 1669757 h 3167115"/>
              <a:gd name="connsiteX306" fmla="*/ 707531 w 11455001"/>
              <a:gd name="connsiteY306" fmla="*/ 1832333 h 3167115"/>
              <a:gd name="connsiteX307" fmla="*/ 774215 w 11455001"/>
              <a:gd name="connsiteY307" fmla="*/ 1787703 h 3167115"/>
              <a:gd name="connsiteX308" fmla="*/ 1182343 w 11455001"/>
              <a:gd name="connsiteY308" fmla="*/ 1600160 h 3167115"/>
              <a:gd name="connsiteX309" fmla="*/ 997720 w 11455001"/>
              <a:gd name="connsiteY309" fmla="*/ 1603885 h 3167115"/>
              <a:gd name="connsiteX310" fmla="*/ 869494 w 11455001"/>
              <a:gd name="connsiteY310" fmla="*/ 1649755 h 3167115"/>
              <a:gd name="connsiteX311" fmla="*/ 704639 w 11455001"/>
              <a:gd name="connsiteY311" fmla="*/ 1708728 h 3167115"/>
              <a:gd name="connsiteX312" fmla="*/ 1306223 w 11455001"/>
              <a:gd name="connsiteY312" fmla="*/ 1368889 h 3167115"/>
              <a:gd name="connsiteX313" fmla="*/ 1592722 w 11455001"/>
              <a:gd name="connsiteY313" fmla="*/ 1245628 h 3167115"/>
              <a:gd name="connsiteX314" fmla="*/ 1579543 w 11455001"/>
              <a:gd name="connsiteY314" fmla="*/ 1208792 h 3167115"/>
              <a:gd name="connsiteX315" fmla="*/ 1348004 w 11455001"/>
              <a:gd name="connsiteY315" fmla="*/ 1312395 h 3167115"/>
              <a:gd name="connsiteX316" fmla="*/ 1043190 w 11455001"/>
              <a:gd name="connsiteY316" fmla="*/ 1442211 h 3167115"/>
              <a:gd name="connsiteX317" fmla="*/ 573522 w 11455001"/>
              <a:gd name="connsiteY317" fmla="*/ 1631000 h 3167115"/>
              <a:gd name="connsiteX318" fmla="*/ 706890 w 11455001"/>
              <a:gd name="connsiteY318" fmla="*/ 1541745 h 3167115"/>
              <a:gd name="connsiteX319" fmla="*/ 1046888 w 11455001"/>
              <a:gd name="connsiteY319" fmla="*/ 1337024 h 3167115"/>
              <a:gd name="connsiteX320" fmla="*/ 1248380 w 11455001"/>
              <a:gd name="connsiteY320" fmla="*/ 1264942 h 3167115"/>
              <a:gd name="connsiteX321" fmla="*/ 1125298 w 11455001"/>
              <a:gd name="connsiteY321" fmla="*/ 1267427 h 3167115"/>
              <a:gd name="connsiteX322" fmla="*/ 1723192 w 11455001"/>
              <a:gd name="connsiteY322" fmla="*/ 1032768 h 3167115"/>
              <a:gd name="connsiteX323" fmla="*/ 1808191 w 11455001"/>
              <a:gd name="connsiteY323" fmla="*/ 981590 h 3167115"/>
              <a:gd name="connsiteX324" fmla="*/ 2161367 w 11455001"/>
              <a:gd name="connsiteY324" fmla="*/ 813698 h 3167115"/>
              <a:gd name="connsiteX325" fmla="*/ 1996505 w 11455001"/>
              <a:gd name="connsiteY325" fmla="*/ 872678 h 3167115"/>
              <a:gd name="connsiteX326" fmla="*/ 1770108 w 11455001"/>
              <a:gd name="connsiteY326" fmla="*/ 932890 h 3167115"/>
              <a:gd name="connsiteX327" fmla="*/ 1989922 w 11455001"/>
              <a:gd name="connsiteY327" fmla="*/ 854260 h 3167115"/>
              <a:gd name="connsiteX328" fmla="*/ 2337955 w 11455001"/>
              <a:gd name="connsiteY328" fmla="*/ 729759 h 3167115"/>
              <a:gd name="connsiteX329" fmla="*/ 2001648 w 11455001"/>
              <a:gd name="connsiteY329" fmla="*/ 829293 h 3167115"/>
              <a:gd name="connsiteX330" fmla="*/ 2104969 w 11455001"/>
              <a:gd name="connsiteY330" fmla="*/ 771560 h 3167115"/>
              <a:gd name="connsiteX331" fmla="*/ 1866840 w 11455001"/>
              <a:gd name="connsiteY331" fmla="*/ 856745 h 3167115"/>
              <a:gd name="connsiteX332" fmla="*/ 1438945 w 11455001"/>
              <a:gd name="connsiteY332" fmla="*/ 989040 h 3167115"/>
              <a:gd name="connsiteX333" fmla="*/ 847640 w 11455001"/>
              <a:gd name="connsiteY333" fmla="*/ 1242117 h 3167115"/>
              <a:gd name="connsiteX334" fmla="*/ 877688 w 11455001"/>
              <a:gd name="connsiteY334" fmla="*/ 1210596 h 3167115"/>
              <a:gd name="connsiteX335" fmla="*/ 1004467 w 11455001"/>
              <a:gd name="connsiteY335" fmla="*/ 1102923 h 3167115"/>
              <a:gd name="connsiteX336" fmla="*/ 778064 w 11455001"/>
              <a:gd name="connsiteY336" fmla="*/ 1163142 h 3167115"/>
              <a:gd name="connsiteX337" fmla="*/ 844748 w 11455001"/>
              <a:gd name="connsiteY337" fmla="*/ 1118511 h 3167115"/>
              <a:gd name="connsiteX338" fmla="*/ 929748 w 11455001"/>
              <a:gd name="connsiteY338" fmla="*/ 1067333 h 3167115"/>
              <a:gd name="connsiteX339" fmla="*/ 649846 w 11455001"/>
              <a:gd name="connsiteY339" fmla="*/ 1209012 h 3167115"/>
              <a:gd name="connsiteX340" fmla="*/ 393395 w 11455001"/>
              <a:gd name="connsiteY340" fmla="*/ 1300745 h 3167115"/>
              <a:gd name="connsiteX341" fmla="*/ 581715 w 11455001"/>
              <a:gd name="connsiteY341" fmla="*/ 1191833 h 3167115"/>
              <a:gd name="connsiteX342" fmla="*/ 545079 w 11455001"/>
              <a:gd name="connsiteY342" fmla="*/ 1204943 h 3167115"/>
              <a:gd name="connsiteX343" fmla="*/ 630078 w 11455001"/>
              <a:gd name="connsiteY343" fmla="*/ 1153757 h 3167115"/>
              <a:gd name="connsiteX344" fmla="*/ 721666 w 11455001"/>
              <a:gd name="connsiteY344" fmla="*/ 1120997 h 3167115"/>
              <a:gd name="connsiteX345" fmla="*/ 800076 w 11455001"/>
              <a:gd name="connsiteY345" fmla="*/ 1051400 h 3167115"/>
              <a:gd name="connsiteX346" fmla="*/ 483537 w 11455001"/>
              <a:gd name="connsiteY346" fmla="*/ 1206182 h 3167115"/>
              <a:gd name="connsiteX347" fmla="*/ 323819 w 11455001"/>
              <a:gd name="connsiteY347" fmla="*/ 1221771 h 3167115"/>
              <a:gd name="connsiteX348" fmla="*/ 158963 w 11455001"/>
              <a:gd name="connsiteY348" fmla="*/ 1280750 h 3167115"/>
              <a:gd name="connsiteX349" fmla="*/ 523872 w 11455001"/>
              <a:gd name="connsiteY349" fmla="*/ 1087892 h 3167115"/>
              <a:gd name="connsiteX350" fmla="*/ 998677 w 11455001"/>
              <a:gd name="connsiteY350" fmla="*/ 855719 h 3167115"/>
              <a:gd name="connsiteX351" fmla="*/ 1010409 w 11455001"/>
              <a:gd name="connsiteY351" fmla="*/ 830746 h 3167115"/>
              <a:gd name="connsiteX352" fmla="*/ 1205312 w 11455001"/>
              <a:gd name="connsiteY352" fmla="*/ 740252 h 3167115"/>
              <a:gd name="connsiteX353" fmla="*/ 1162093 w 11455001"/>
              <a:gd name="connsiteY353" fmla="*/ 734944 h 3167115"/>
              <a:gd name="connsiteX354" fmla="*/ 820643 w 11455001"/>
              <a:gd name="connsiteY354" fmla="*/ 877862 h 3167115"/>
              <a:gd name="connsiteX355" fmla="*/ 735644 w 11455001"/>
              <a:gd name="connsiteY355" fmla="*/ 929041 h 3167115"/>
              <a:gd name="connsiteX356" fmla="*/ 740787 w 11455001"/>
              <a:gd name="connsiteY356" fmla="*/ 885657 h 3167115"/>
              <a:gd name="connsiteX357" fmla="*/ 709490 w 11455001"/>
              <a:gd name="connsiteY357" fmla="*/ 888414 h 3167115"/>
              <a:gd name="connsiteX358" fmla="*/ 663016 w 11455001"/>
              <a:gd name="connsiteY358" fmla="*/ 908167 h 3167115"/>
              <a:gd name="connsiteX359" fmla="*/ 673185 w 11455001"/>
              <a:gd name="connsiteY359" fmla="*/ 903347 h 3167115"/>
              <a:gd name="connsiteX360" fmla="*/ 819197 w 11455001"/>
              <a:gd name="connsiteY360" fmla="*/ 816060 h 3167115"/>
              <a:gd name="connsiteX361" fmla="*/ 307755 w 11455001"/>
              <a:gd name="connsiteY361" fmla="*/ 1061336 h 3167115"/>
              <a:gd name="connsiteX362" fmla="*/ 47992 w 11455001"/>
              <a:gd name="connsiteY362" fmla="*/ 1171789 h 3167115"/>
              <a:gd name="connsiteX363" fmla="*/ 0 w 11455001"/>
              <a:gd name="connsiteY363" fmla="*/ 1190862 h 3167115"/>
              <a:gd name="connsiteX364" fmla="*/ 0 w 11455001"/>
              <a:gd name="connsiteY364" fmla="*/ 1135213 h 3167115"/>
              <a:gd name="connsiteX365" fmla="*/ 853 w 11455001"/>
              <a:gd name="connsiteY365" fmla="*/ 1134772 h 3167115"/>
              <a:gd name="connsiteX366" fmla="*/ 111399 w 11455001"/>
              <a:gd name="connsiteY366" fmla="*/ 1090034 h 3167115"/>
              <a:gd name="connsiteX367" fmla="*/ 1496 w 11455001"/>
              <a:gd name="connsiteY367" fmla="*/ 1129349 h 3167115"/>
              <a:gd name="connsiteX368" fmla="*/ 0 w 11455001"/>
              <a:gd name="connsiteY368" fmla="*/ 1129428 h 3167115"/>
              <a:gd name="connsiteX369" fmla="*/ 0 w 11455001"/>
              <a:gd name="connsiteY369" fmla="*/ 1044615 h 3167115"/>
              <a:gd name="connsiteX370" fmla="*/ 22405 w 11455001"/>
              <a:gd name="connsiteY370" fmla="*/ 1036181 h 3167115"/>
              <a:gd name="connsiteX371" fmla="*/ 115097 w 11455001"/>
              <a:gd name="connsiteY371" fmla="*/ 984847 h 3167115"/>
              <a:gd name="connsiteX372" fmla="*/ 193507 w 11455001"/>
              <a:gd name="connsiteY372" fmla="*/ 915250 h 3167115"/>
              <a:gd name="connsiteX373" fmla="*/ 521779 w 11455001"/>
              <a:gd name="connsiteY373" fmla="*/ 735502 h 3167115"/>
              <a:gd name="connsiteX374" fmla="*/ 881544 w 11455001"/>
              <a:gd name="connsiteY374" fmla="*/ 586028 h 3167115"/>
              <a:gd name="connsiteX375" fmla="*/ 765051 w 11455001"/>
              <a:gd name="connsiteY375" fmla="*/ 606925 h 3167115"/>
              <a:gd name="connsiteX376" fmla="*/ 103425 w 11455001"/>
              <a:gd name="connsiteY376" fmla="*/ 934169 h 3167115"/>
              <a:gd name="connsiteX377" fmla="*/ 0 w 11455001"/>
              <a:gd name="connsiteY377" fmla="*/ 980204 h 3167115"/>
              <a:gd name="connsiteX378" fmla="*/ 0 w 11455001"/>
              <a:gd name="connsiteY378" fmla="*/ 915305 h 3167115"/>
              <a:gd name="connsiteX379" fmla="*/ 114093 w 11455001"/>
              <a:gd name="connsiteY379" fmla="*/ 855698 h 3167115"/>
              <a:gd name="connsiteX380" fmla="*/ 951919 w 11455001"/>
              <a:gd name="connsiteY380" fmla="*/ 436210 h 3167115"/>
              <a:gd name="connsiteX381" fmla="*/ 733026 w 11455001"/>
              <a:gd name="connsiteY381" fmla="*/ 524741 h 3167115"/>
              <a:gd name="connsiteX382" fmla="*/ 695484 w 11455001"/>
              <a:gd name="connsiteY382" fmla="*/ 527949 h 3167115"/>
              <a:gd name="connsiteX383" fmla="*/ 703200 w 11455001"/>
              <a:gd name="connsiteY383" fmla="*/ 525190 h 3167115"/>
              <a:gd name="connsiteX384" fmla="*/ 713790 w 11455001"/>
              <a:gd name="connsiteY384" fmla="*/ 521402 h 3167115"/>
              <a:gd name="connsiteX385" fmla="*/ 597297 w 11455001"/>
              <a:gd name="connsiteY385" fmla="*/ 542299 h 3167115"/>
              <a:gd name="connsiteX386" fmla="*/ 340853 w 11455001"/>
              <a:gd name="connsiteY386" fmla="*/ 634039 h 3167115"/>
              <a:gd name="connsiteX387" fmla="*/ 937294 w 11455001"/>
              <a:gd name="connsiteY387" fmla="*/ 337578 h 3167115"/>
              <a:gd name="connsiteX388" fmla="*/ 765850 w 11455001"/>
              <a:gd name="connsiteY388" fmla="*/ 378139 h 3167115"/>
              <a:gd name="connsiteX389" fmla="*/ 479358 w 11455001"/>
              <a:gd name="connsiteY389" fmla="*/ 501401 h 3167115"/>
              <a:gd name="connsiteX390" fmla="*/ 454454 w 11455001"/>
              <a:gd name="connsiteY390" fmla="*/ 489537 h 3167115"/>
              <a:gd name="connsiteX391" fmla="*/ 569501 w 11455001"/>
              <a:gd name="connsiteY391" fmla="*/ 406838 h 3167115"/>
              <a:gd name="connsiteX392" fmla="*/ 307907 w 11455001"/>
              <a:gd name="connsiteY392" fmla="*/ 541955 h 3167115"/>
              <a:gd name="connsiteX393" fmla="*/ 94689 w 11455001"/>
              <a:gd name="connsiteY393" fmla="*/ 639011 h 3167115"/>
              <a:gd name="connsiteX394" fmla="*/ 143051 w 11455001"/>
              <a:gd name="connsiteY394" fmla="*/ 600935 h 3167115"/>
              <a:gd name="connsiteX395" fmla="*/ 81510 w 11455001"/>
              <a:gd name="connsiteY395" fmla="*/ 602174 h 3167115"/>
              <a:gd name="connsiteX396" fmla="*/ 45992 w 11455001"/>
              <a:gd name="connsiteY396" fmla="*/ 615692 h 3167115"/>
              <a:gd name="connsiteX397" fmla="*/ 0 w 11455001"/>
              <a:gd name="connsiteY397" fmla="*/ 633884 h 3167115"/>
              <a:gd name="connsiteX398" fmla="*/ 0 w 11455001"/>
              <a:gd name="connsiteY398" fmla="*/ 482320 h 3167115"/>
              <a:gd name="connsiteX399" fmla="*/ 97303 w 11455001"/>
              <a:gd name="connsiteY399" fmla="*/ 434239 h 3167115"/>
              <a:gd name="connsiteX400" fmla="*/ 223713 w 11455001"/>
              <a:gd name="connsiteY400" fmla="*/ 364348 h 3167115"/>
              <a:gd name="connsiteX401" fmla="*/ 655299 w 11455001"/>
              <a:gd name="connsiteY401" fmla="*/ 126866 h 3167115"/>
              <a:gd name="connsiteX402" fmla="*/ 842022 w 11455001"/>
              <a:gd name="connsiteY402" fmla="*/ 33575 h 316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</a:cxnLst>
            <a:rect l="l" t="t" r="r" b="b"/>
            <a:pathLst>
              <a:path w="11455001" h="3167115">
                <a:moveTo>
                  <a:pt x="8902422" y="2619119"/>
                </a:moveTo>
                <a:cubicBezTo>
                  <a:pt x="8948939" y="2633634"/>
                  <a:pt x="8931911" y="2629344"/>
                  <a:pt x="8900955" y="2622238"/>
                </a:cubicBezTo>
                <a:lnTo>
                  <a:pt x="8886709" y="2619209"/>
                </a:lnTo>
                <a:close/>
                <a:moveTo>
                  <a:pt x="2335235" y="2454884"/>
                </a:moveTo>
                <a:cubicBezTo>
                  <a:pt x="2335235" y="2454884"/>
                  <a:pt x="2298598" y="2467986"/>
                  <a:pt x="2225325" y="2494199"/>
                </a:cubicBezTo>
                <a:cubicBezTo>
                  <a:pt x="2261961" y="2481096"/>
                  <a:pt x="2316913" y="2461438"/>
                  <a:pt x="2335235" y="2454884"/>
                </a:cubicBezTo>
                <a:close/>
                <a:moveTo>
                  <a:pt x="1730263" y="1861155"/>
                </a:moveTo>
                <a:lnTo>
                  <a:pt x="1753726" y="1863260"/>
                </a:lnTo>
                <a:lnTo>
                  <a:pt x="1747828" y="1865015"/>
                </a:lnTo>
                <a:cubicBezTo>
                  <a:pt x="1742385" y="1865258"/>
                  <a:pt x="1736490" y="1864121"/>
                  <a:pt x="1730263" y="1861155"/>
                </a:cubicBezTo>
                <a:close/>
                <a:moveTo>
                  <a:pt x="10416373" y="1842537"/>
                </a:moveTo>
                <a:cubicBezTo>
                  <a:pt x="10415802" y="1842737"/>
                  <a:pt x="10399683" y="1844610"/>
                  <a:pt x="10377430" y="1847378"/>
                </a:cubicBezTo>
                <a:lnTo>
                  <a:pt x="10324124" y="1854573"/>
                </a:lnTo>
                <a:lnTo>
                  <a:pt x="10362041" y="1847688"/>
                </a:lnTo>
                <a:cubicBezTo>
                  <a:pt x="10401969" y="1843791"/>
                  <a:pt x="10416945" y="1842331"/>
                  <a:pt x="10416373" y="1842537"/>
                </a:cubicBezTo>
                <a:close/>
                <a:moveTo>
                  <a:pt x="660385" y="909415"/>
                </a:moveTo>
                <a:lnTo>
                  <a:pt x="608691" y="938751"/>
                </a:lnTo>
                <a:cubicBezTo>
                  <a:pt x="591815" y="949332"/>
                  <a:pt x="576290" y="960078"/>
                  <a:pt x="564199" y="969596"/>
                </a:cubicBezTo>
                <a:cubicBezTo>
                  <a:pt x="472610" y="1002363"/>
                  <a:pt x="405926" y="1046987"/>
                  <a:pt x="350974" y="1066651"/>
                </a:cubicBezTo>
                <a:cubicBezTo>
                  <a:pt x="484343" y="977390"/>
                  <a:pt x="527562" y="982705"/>
                  <a:pt x="612561" y="931527"/>
                </a:cubicBezTo>
                <a:cubicBezTo>
                  <a:pt x="614852" y="930707"/>
                  <a:pt x="622088" y="927469"/>
                  <a:pt x="632711" y="922533"/>
                </a:cubicBezTo>
                <a:close/>
                <a:moveTo>
                  <a:pt x="663016" y="908167"/>
                </a:moveTo>
                <a:lnTo>
                  <a:pt x="660385" y="909415"/>
                </a:lnTo>
                <a:lnTo>
                  <a:pt x="661290" y="908901"/>
                </a:lnTo>
                <a:close/>
                <a:moveTo>
                  <a:pt x="340853" y="634039"/>
                </a:moveTo>
                <a:cubicBezTo>
                  <a:pt x="230943" y="673355"/>
                  <a:pt x="285894" y="653697"/>
                  <a:pt x="340853" y="634039"/>
                </a:cubicBezTo>
                <a:close/>
                <a:moveTo>
                  <a:pt x="695484" y="527949"/>
                </a:moveTo>
                <a:lnTo>
                  <a:pt x="684025" y="532048"/>
                </a:lnTo>
                <a:cubicBezTo>
                  <a:pt x="672577" y="536142"/>
                  <a:pt x="667999" y="537779"/>
                  <a:pt x="695475" y="527950"/>
                </a:cubicBezTo>
                <a:close/>
                <a:moveTo>
                  <a:pt x="9320319" y="415701"/>
                </a:moveTo>
                <a:cubicBezTo>
                  <a:pt x="9308048" y="417494"/>
                  <a:pt x="9294310" y="422409"/>
                  <a:pt x="9275992" y="428960"/>
                </a:cubicBezTo>
                <a:cubicBezTo>
                  <a:pt x="9282581" y="447378"/>
                  <a:pt x="9337533" y="427721"/>
                  <a:pt x="9355848" y="421166"/>
                </a:cubicBezTo>
                <a:cubicBezTo>
                  <a:pt x="9343395" y="415234"/>
                  <a:pt x="9332590" y="413907"/>
                  <a:pt x="9320319" y="415701"/>
                </a:cubicBezTo>
                <a:close/>
                <a:moveTo>
                  <a:pt x="917487" y="0"/>
                </a:moveTo>
                <a:lnTo>
                  <a:pt x="11299954" y="0"/>
                </a:lnTo>
                <a:lnTo>
                  <a:pt x="11149607" y="49530"/>
                </a:lnTo>
                <a:cubicBezTo>
                  <a:pt x="10596424" y="221453"/>
                  <a:pt x="10052962" y="348353"/>
                  <a:pt x="9577107" y="404331"/>
                </a:cubicBezTo>
                <a:cubicBezTo>
                  <a:pt x="10146378" y="327920"/>
                  <a:pt x="10710607" y="237408"/>
                  <a:pt x="11293364" y="82614"/>
                </a:cubicBezTo>
                <a:lnTo>
                  <a:pt x="11455001" y="37256"/>
                </a:lnTo>
                <a:lnTo>
                  <a:pt x="11455001" y="145511"/>
                </a:lnTo>
                <a:lnTo>
                  <a:pt x="11320816" y="196016"/>
                </a:lnTo>
                <a:cubicBezTo>
                  <a:pt x="11284179" y="209119"/>
                  <a:pt x="11210912" y="235331"/>
                  <a:pt x="11158246" y="254169"/>
                </a:cubicBezTo>
                <a:lnTo>
                  <a:pt x="11119323" y="268091"/>
                </a:lnTo>
                <a:lnTo>
                  <a:pt x="11119317" y="268091"/>
                </a:lnTo>
                <a:lnTo>
                  <a:pt x="11105050" y="273196"/>
                </a:lnTo>
                <a:lnTo>
                  <a:pt x="11101862" y="274336"/>
                </a:lnTo>
                <a:cubicBezTo>
                  <a:pt x="11097425" y="275923"/>
                  <a:pt x="11096065" y="276410"/>
                  <a:pt x="11098676" y="275477"/>
                </a:cubicBezTo>
                <a:lnTo>
                  <a:pt x="11105050" y="273196"/>
                </a:lnTo>
                <a:lnTo>
                  <a:pt x="11119323" y="268091"/>
                </a:lnTo>
                <a:lnTo>
                  <a:pt x="11388478" y="226339"/>
                </a:lnTo>
                <a:lnTo>
                  <a:pt x="11455001" y="205987"/>
                </a:lnTo>
                <a:lnTo>
                  <a:pt x="11455001" y="220821"/>
                </a:lnTo>
                <a:lnTo>
                  <a:pt x="11355962" y="250950"/>
                </a:lnTo>
                <a:cubicBezTo>
                  <a:pt x="11210707" y="292525"/>
                  <a:pt x="11068386" y="327859"/>
                  <a:pt x="10942736" y="352037"/>
                </a:cubicBezTo>
                <a:cubicBezTo>
                  <a:pt x="9958726" y="662503"/>
                  <a:pt x="8932297" y="738868"/>
                  <a:pt x="8037783" y="664176"/>
                </a:cubicBezTo>
                <a:cubicBezTo>
                  <a:pt x="8024612" y="627347"/>
                  <a:pt x="8006290" y="633895"/>
                  <a:pt x="8006290" y="633895"/>
                </a:cubicBezTo>
                <a:cubicBezTo>
                  <a:pt x="8019468" y="670731"/>
                  <a:pt x="8019468" y="670731"/>
                  <a:pt x="8037783" y="664176"/>
                </a:cubicBezTo>
                <a:cubicBezTo>
                  <a:pt x="8636324" y="720106"/>
                  <a:pt x="9301543" y="731412"/>
                  <a:pt x="9988774" y="630982"/>
                </a:cubicBezTo>
                <a:cubicBezTo>
                  <a:pt x="10105267" y="610078"/>
                  <a:pt x="10448156" y="528962"/>
                  <a:pt x="10221760" y="589182"/>
                </a:cubicBezTo>
                <a:cubicBezTo>
                  <a:pt x="10068630" y="623188"/>
                  <a:pt x="10136760" y="640360"/>
                  <a:pt x="10210027" y="614148"/>
                </a:cubicBezTo>
                <a:cubicBezTo>
                  <a:pt x="10314794" y="618217"/>
                  <a:pt x="10376335" y="616977"/>
                  <a:pt x="10449602" y="590765"/>
                </a:cubicBezTo>
                <a:cubicBezTo>
                  <a:pt x="10449602" y="590765"/>
                  <a:pt x="10572684" y="588280"/>
                  <a:pt x="10584416" y="563313"/>
                </a:cubicBezTo>
                <a:cubicBezTo>
                  <a:pt x="10591006" y="581725"/>
                  <a:pt x="10499417" y="614492"/>
                  <a:pt x="10481095" y="621047"/>
                </a:cubicBezTo>
                <a:cubicBezTo>
                  <a:pt x="10327973" y="655047"/>
                  <a:pt x="10119891" y="708711"/>
                  <a:pt x="9935268" y="712443"/>
                </a:cubicBezTo>
                <a:cubicBezTo>
                  <a:pt x="9402613" y="840668"/>
                  <a:pt x="8878791" y="820329"/>
                  <a:pt x="8423100" y="817161"/>
                </a:cubicBezTo>
                <a:cubicBezTo>
                  <a:pt x="8534449" y="839642"/>
                  <a:pt x="8664120" y="855575"/>
                  <a:pt x="8768888" y="859644"/>
                </a:cubicBezTo>
                <a:cubicBezTo>
                  <a:pt x="9267798" y="868120"/>
                  <a:pt x="9838536" y="788587"/>
                  <a:pt x="10336001" y="735267"/>
                </a:cubicBezTo>
                <a:cubicBezTo>
                  <a:pt x="10121337" y="770513"/>
                  <a:pt x="9913256" y="824178"/>
                  <a:pt x="9735222" y="846321"/>
                </a:cubicBezTo>
                <a:cubicBezTo>
                  <a:pt x="9735222" y="846321"/>
                  <a:pt x="9434106" y="870950"/>
                  <a:pt x="9563771" y="886882"/>
                </a:cubicBezTo>
                <a:cubicBezTo>
                  <a:pt x="9643633" y="879088"/>
                  <a:pt x="9625312" y="885636"/>
                  <a:pt x="9741804" y="864739"/>
                </a:cubicBezTo>
                <a:cubicBezTo>
                  <a:pt x="9815078" y="838527"/>
                  <a:pt x="9913256" y="824178"/>
                  <a:pt x="9993112" y="816383"/>
                </a:cubicBezTo>
                <a:cubicBezTo>
                  <a:pt x="10202639" y="824522"/>
                  <a:pt x="9884654" y="917501"/>
                  <a:pt x="9848017" y="930611"/>
                </a:cubicBezTo>
                <a:cubicBezTo>
                  <a:pt x="9884654" y="917501"/>
                  <a:pt x="10142544" y="887564"/>
                  <a:pt x="10160866" y="881009"/>
                </a:cubicBezTo>
                <a:cubicBezTo>
                  <a:pt x="9726381" y="994892"/>
                  <a:pt x="9375457" y="995794"/>
                  <a:pt x="8994478" y="1028217"/>
                </a:cubicBezTo>
                <a:cubicBezTo>
                  <a:pt x="9345409" y="1027315"/>
                  <a:pt x="9609888" y="1015796"/>
                  <a:pt x="9984278" y="964955"/>
                </a:cubicBezTo>
                <a:cubicBezTo>
                  <a:pt x="10217263" y="923154"/>
                  <a:pt x="10235578" y="916599"/>
                  <a:pt x="10511790" y="880114"/>
                </a:cubicBezTo>
                <a:cubicBezTo>
                  <a:pt x="10530105" y="873559"/>
                  <a:pt x="11032720" y="776855"/>
                  <a:pt x="11032720" y="776855"/>
                </a:cubicBezTo>
                <a:cubicBezTo>
                  <a:pt x="11039302" y="795266"/>
                  <a:pt x="10984350" y="814924"/>
                  <a:pt x="10984350" y="814924"/>
                </a:cubicBezTo>
                <a:cubicBezTo>
                  <a:pt x="10935988" y="853000"/>
                  <a:pt x="10856132" y="860794"/>
                  <a:pt x="10782858" y="887006"/>
                </a:cubicBezTo>
                <a:cubicBezTo>
                  <a:pt x="10538140" y="953780"/>
                  <a:pt x="10311744" y="1013992"/>
                  <a:pt x="10060436" y="1062348"/>
                </a:cubicBezTo>
                <a:cubicBezTo>
                  <a:pt x="10023807" y="1075451"/>
                  <a:pt x="9900725" y="1077936"/>
                  <a:pt x="9888992" y="1102909"/>
                </a:cubicBezTo>
                <a:cubicBezTo>
                  <a:pt x="9895581" y="1121321"/>
                  <a:pt x="10073615" y="1099177"/>
                  <a:pt x="10091930" y="1092629"/>
                </a:cubicBezTo>
                <a:cubicBezTo>
                  <a:pt x="10294875" y="1082350"/>
                  <a:pt x="9933664" y="1170021"/>
                  <a:pt x="9872123" y="1171260"/>
                </a:cubicBezTo>
                <a:cubicBezTo>
                  <a:pt x="9767356" y="1167191"/>
                  <a:pt x="9516055" y="1215546"/>
                  <a:pt x="9639137" y="1213061"/>
                </a:cubicBezTo>
                <a:cubicBezTo>
                  <a:pt x="9848665" y="1221199"/>
                  <a:pt x="9995205" y="1168774"/>
                  <a:pt x="10186410" y="1183468"/>
                </a:cubicBezTo>
                <a:cubicBezTo>
                  <a:pt x="10321225" y="1156016"/>
                  <a:pt x="10174685" y="1208434"/>
                  <a:pt x="10119733" y="1228091"/>
                </a:cubicBezTo>
                <a:cubicBezTo>
                  <a:pt x="9929966" y="1275208"/>
                  <a:pt x="9893330" y="1288310"/>
                  <a:pt x="9715296" y="1310454"/>
                </a:cubicBezTo>
                <a:cubicBezTo>
                  <a:pt x="9653755" y="1311693"/>
                  <a:pt x="9414180" y="1335082"/>
                  <a:pt x="9555584" y="1326042"/>
                </a:cubicBezTo>
                <a:cubicBezTo>
                  <a:pt x="9598803" y="1331351"/>
                  <a:pt x="9696981" y="1317008"/>
                  <a:pt x="9765111" y="1334180"/>
                </a:cubicBezTo>
                <a:cubicBezTo>
                  <a:pt x="9881604" y="1313277"/>
                  <a:pt x="9986364" y="1317346"/>
                  <a:pt x="10066227" y="1309552"/>
                </a:cubicBezTo>
                <a:cubicBezTo>
                  <a:pt x="10170987" y="1313621"/>
                  <a:pt x="10317528" y="1261196"/>
                  <a:pt x="10415705" y="1246854"/>
                </a:cubicBezTo>
                <a:cubicBezTo>
                  <a:pt x="10557102" y="1237813"/>
                  <a:pt x="10312384" y="1304587"/>
                  <a:pt x="10325563" y="1341417"/>
                </a:cubicBezTo>
                <a:cubicBezTo>
                  <a:pt x="10307248" y="1347972"/>
                  <a:pt x="10380515" y="1321759"/>
                  <a:pt x="10380515" y="1321759"/>
                </a:cubicBezTo>
                <a:cubicBezTo>
                  <a:pt x="10320419" y="1384801"/>
                  <a:pt x="10288926" y="1354520"/>
                  <a:pt x="10179022" y="1393842"/>
                </a:cubicBezTo>
                <a:cubicBezTo>
                  <a:pt x="10210516" y="1424116"/>
                  <a:pt x="10338741" y="1378246"/>
                  <a:pt x="10228838" y="1417569"/>
                </a:cubicBezTo>
                <a:cubicBezTo>
                  <a:pt x="10137249" y="1450329"/>
                  <a:pt x="9927722" y="1442190"/>
                  <a:pt x="9861038" y="1486821"/>
                </a:cubicBezTo>
                <a:cubicBezTo>
                  <a:pt x="9836133" y="1474958"/>
                  <a:pt x="9774592" y="1476197"/>
                  <a:pt x="9737955" y="1489307"/>
                </a:cubicBezTo>
                <a:cubicBezTo>
                  <a:pt x="9762860" y="1501170"/>
                  <a:pt x="9824401" y="1499924"/>
                  <a:pt x="9861038" y="1486821"/>
                </a:cubicBezTo>
                <a:cubicBezTo>
                  <a:pt x="10009024" y="1496199"/>
                  <a:pt x="10162153" y="1462192"/>
                  <a:pt x="10333598" y="1421631"/>
                </a:cubicBezTo>
                <a:cubicBezTo>
                  <a:pt x="9893977" y="1578898"/>
                  <a:pt x="9549635" y="1598219"/>
                  <a:pt x="9162074" y="1612223"/>
                </a:cubicBezTo>
                <a:cubicBezTo>
                  <a:pt x="8872691" y="1611879"/>
                  <a:pt x="8558396" y="1599671"/>
                  <a:pt x="8280739" y="1574361"/>
                </a:cubicBezTo>
                <a:cubicBezTo>
                  <a:pt x="7818465" y="1552775"/>
                  <a:pt x="7471232" y="1448491"/>
                  <a:pt x="7050724" y="1370418"/>
                </a:cubicBezTo>
                <a:cubicBezTo>
                  <a:pt x="7000916" y="1346691"/>
                  <a:pt x="6685176" y="1272681"/>
                  <a:pt x="6648546" y="1285790"/>
                </a:cubicBezTo>
                <a:cubicBezTo>
                  <a:pt x="6630224" y="1292345"/>
                  <a:pt x="6655128" y="1304209"/>
                  <a:pt x="6673450" y="1297654"/>
                </a:cubicBezTo>
                <a:cubicBezTo>
                  <a:pt x="6766485" y="1326689"/>
                  <a:pt x="6952554" y="1384767"/>
                  <a:pt x="7014094" y="1383521"/>
                </a:cubicBezTo>
                <a:cubicBezTo>
                  <a:pt x="7454356" y="1516848"/>
                  <a:pt x="7788418" y="1584303"/>
                  <a:pt x="8245555" y="1649273"/>
                </a:cubicBezTo>
                <a:cubicBezTo>
                  <a:pt x="8789137" y="1724860"/>
                  <a:pt x="9318095" y="1701822"/>
                  <a:pt x="9908601" y="1677538"/>
                </a:cubicBezTo>
                <a:cubicBezTo>
                  <a:pt x="9945231" y="1664428"/>
                  <a:pt x="10025094" y="1656634"/>
                  <a:pt x="10043409" y="1650079"/>
                </a:cubicBezTo>
                <a:cubicBezTo>
                  <a:pt x="10043409" y="1650079"/>
                  <a:pt x="9933506" y="1689401"/>
                  <a:pt x="10031683" y="1675052"/>
                </a:cubicBezTo>
                <a:cubicBezTo>
                  <a:pt x="10111539" y="1667258"/>
                  <a:pt x="10307888" y="1638560"/>
                  <a:pt x="10351114" y="1643868"/>
                </a:cubicBezTo>
                <a:cubicBezTo>
                  <a:pt x="9855095" y="1758991"/>
                  <a:pt x="9405987" y="1774242"/>
                  <a:pt x="8931980" y="1777623"/>
                </a:cubicBezTo>
                <a:cubicBezTo>
                  <a:pt x="8931980" y="1777623"/>
                  <a:pt x="8931980" y="1777623"/>
                  <a:pt x="8913665" y="1784177"/>
                </a:cubicBezTo>
                <a:cubicBezTo>
                  <a:pt x="8907076" y="1765759"/>
                  <a:pt x="8895343" y="1790732"/>
                  <a:pt x="8870439" y="1778869"/>
                </a:cubicBezTo>
                <a:cubicBezTo>
                  <a:pt x="8877028" y="1797287"/>
                  <a:pt x="8895343" y="1790732"/>
                  <a:pt x="8913665" y="1784177"/>
                </a:cubicBezTo>
                <a:cubicBezTo>
                  <a:pt x="8920255" y="1802596"/>
                  <a:pt x="8931980" y="1777623"/>
                  <a:pt x="8931980" y="1777623"/>
                </a:cubicBezTo>
                <a:cubicBezTo>
                  <a:pt x="9173001" y="1816043"/>
                  <a:pt x="9412576" y="1792660"/>
                  <a:pt x="9628692" y="1819210"/>
                </a:cubicBezTo>
                <a:cubicBezTo>
                  <a:pt x="9720281" y="1786450"/>
                  <a:pt x="9758364" y="1835143"/>
                  <a:pt x="9703412" y="1854800"/>
                </a:cubicBezTo>
                <a:cubicBezTo>
                  <a:pt x="9575186" y="1900670"/>
                  <a:pt x="9315851" y="1868805"/>
                  <a:pt x="9224262" y="1901572"/>
                </a:cubicBezTo>
                <a:cubicBezTo>
                  <a:pt x="9211084" y="1864736"/>
                  <a:pt x="9192769" y="1871291"/>
                  <a:pt x="9192769" y="1871291"/>
                </a:cubicBezTo>
                <a:lnTo>
                  <a:pt x="9168038" y="1880138"/>
                </a:lnTo>
                <a:lnTo>
                  <a:pt x="9137817" y="1890948"/>
                </a:lnTo>
                <a:cubicBezTo>
                  <a:pt x="9137817" y="1890948"/>
                  <a:pt x="9146974" y="1887672"/>
                  <a:pt x="9158422" y="1883577"/>
                </a:cubicBezTo>
                <a:lnTo>
                  <a:pt x="9168038" y="1880138"/>
                </a:lnTo>
                <a:lnTo>
                  <a:pt x="9179029" y="1876206"/>
                </a:lnTo>
                <a:cubicBezTo>
                  <a:pt x="9188189" y="1872929"/>
                  <a:pt x="9192769" y="1871291"/>
                  <a:pt x="9192769" y="1871291"/>
                </a:cubicBezTo>
                <a:cubicBezTo>
                  <a:pt x="9205940" y="1908120"/>
                  <a:pt x="9224262" y="1901572"/>
                  <a:pt x="9224262" y="1901572"/>
                </a:cubicBezTo>
                <a:cubicBezTo>
                  <a:pt x="9347344" y="1899087"/>
                  <a:pt x="9427200" y="1891292"/>
                  <a:pt x="9538550" y="1913773"/>
                </a:cubicBezTo>
                <a:cubicBezTo>
                  <a:pt x="9575186" y="1900670"/>
                  <a:pt x="9888035" y="1851075"/>
                  <a:pt x="9894624" y="1869493"/>
                </a:cubicBezTo>
                <a:cubicBezTo>
                  <a:pt x="9894624" y="1869493"/>
                  <a:pt x="9613269" y="1949363"/>
                  <a:pt x="9729762" y="1928466"/>
                </a:cubicBezTo>
                <a:cubicBezTo>
                  <a:pt x="9914385" y="1924741"/>
                  <a:pt x="10085830" y="1884180"/>
                  <a:pt x="10245548" y="1868591"/>
                </a:cubicBezTo>
                <a:cubicBezTo>
                  <a:pt x="10254706" y="1865314"/>
                  <a:pt x="10276546" y="1861396"/>
                  <a:pt x="10301664" y="1857603"/>
                </a:cubicBezTo>
                <a:lnTo>
                  <a:pt x="10324124" y="1854573"/>
                </a:lnTo>
                <a:lnTo>
                  <a:pt x="9772706" y="1954651"/>
                </a:lnTo>
                <a:cubicBezTo>
                  <a:pt x="9590734" y="1973007"/>
                  <a:pt x="9416920" y="1978061"/>
                  <a:pt x="9232297" y="1981786"/>
                </a:cubicBezTo>
                <a:cubicBezTo>
                  <a:pt x="9207393" y="1969923"/>
                  <a:pt x="9011037" y="1998621"/>
                  <a:pt x="9090893" y="1990827"/>
                </a:cubicBezTo>
                <a:cubicBezTo>
                  <a:pt x="9245469" y="2018623"/>
                  <a:pt x="9411777" y="2021446"/>
                  <a:pt x="9571496" y="2005857"/>
                </a:cubicBezTo>
                <a:cubicBezTo>
                  <a:pt x="9418366" y="2039864"/>
                  <a:pt x="9288695" y="2023931"/>
                  <a:pt x="9135565" y="2057938"/>
                </a:cubicBezTo>
                <a:cubicBezTo>
                  <a:pt x="9233743" y="2043589"/>
                  <a:pt x="9301874" y="2060761"/>
                  <a:pt x="9388319" y="2071385"/>
                </a:cubicBezTo>
                <a:cubicBezTo>
                  <a:pt x="9296730" y="2104145"/>
                  <a:pt x="9246915" y="2080418"/>
                  <a:pt x="9167059" y="2088220"/>
                </a:cubicBezTo>
                <a:cubicBezTo>
                  <a:pt x="9148744" y="2094767"/>
                  <a:pt x="9118696" y="2126288"/>
                  <a:pt x="9057155" y="2127535"/>
                </a:cubicBezTo>
                <a:cubicBezTo>
                  <a:pt x="9038834" y="2134083"/>
                  <a:pt x="8902580" y="2099739"/>
                  <a:pt x="8884265" y="2106294"/>
                </a:cubicBezTo>
                <a:cubicBezTo>
                  <a:pt x="8824170" y="2169336"/>
                  <a:pt x="8958978" y="2141884"/>
                  <a:pt x="8995614" y="2128774"/>
                </a:cubicBezTo>
                <a:cubicBezTo>
                  <a:pt x="8995614" y="2128774"/>
                  <a:pt x="8995614" y="2128774"/>
                  <a:pt x="8947252" y="2166850"/>
                </a:cubicBezTo>
                <a:cubicBezTo>
                  <a:pt x="9108410" y="2213064"/>
                  <a:pt x="9347985" y="2189675"/>
                  <a:pt x="9692326" y="2170361"/>
                </a:cubicBezTo>
                <a:cubicBezTo>
                  <a:pt x="9852045" y="2154773"/>
                  <a:pt x="10208113" y="2110487"/>
                  <a:pt x="10386147" y="2088343"/>
                </a:cubicBezTo>
                <a:cubicBezTo>
                  <a:pt x="10386147" y="2088343"/>
                  <a:pt x="10552448" y="2091166"/>
                  <a:pt x="10472592" y="2098961"/>
                </a:cubicBezTo>
                <a:cubicBezTo>
                  <a:pt x="10184655" y="2160426"/>
                  <a:pt x="9853491" y="2216569"/>
                  <a:pt x="9633677" y="2295206"/>
                </a:cubicBezTo>
                <a:cubicBezTo>
                  <a:pt x="9633677" y="2295206"/>
                  <a:pt x="9621952" y="2320172"/>
                  <a:pt x="9597040" y="2308309"/>
                </a:cubicBezTo>
                <a:cubicBezTo>
                  <a:pt x="9523774" y="2334521"/>
                  <a:pt x="9449054" y="2298931"/>
                  <a:pt x="9369198" y="2306725"/>
                </a:cubicBezTo>
                <a:cubicBezTo>
                  <a:pt x="9332561" y="2319835"/>
                  <a:pt x="9204343" y="2365698"/>
                  <a:pt x="9265877" y="2364459"/>
                </a:cubicBezTo>
                <a:cubicBezTo>
                  <a:pt x="9438774" y="2385700"/>
                  <a:pt x="9621952" y="2320172"/>
                  <a:pt x="9783109" y="2366387"/>
                </a:cubicBezTo>
                <a:cubicBezTo>
                  <a:pt x="10024130" y="2404800"/>
                  <a:pt x="9636569" y="2418805"/>
                  <a:pt x="9520076" y="2439708"/>
                </a:cubicBezTo>
                <a:cubicBezTo>
                  <a:pt x="9451946" y="2422536"/>
                  <a:pt x="9415316" y="2435639"/>
                  <a:pt x="9372090" y="2430331"/>
                </a:cubicBezTo>
                <a:cubicBezTo>
                  <a:pt x="9292234" y="2438125"/>
                  <a:pt x="9132515" y="2453713"/>
                  <a:pt x="9194056" y="2452474"/>
                </a:cubicBezTo>
                <a:cubicBezTo>
                  <a:pt x="9298823" y="2456543"/>
                  <a:pt x="9378679" y="2448742"/>
                  <a:pt x="9446810" y="2465921"/>
                </a:cubicBezTo>
                <a:cubicBezTo>
                  <a:pt x="9508351" y="2464675"/>
                  <a:pt x="9829227" y="2495300"/>
                  <a:pt x="9614557" y="2530546"/>
                </a:cubicBezTo>
                <a:cubicBezTo>
                  <a:pt x="9528111" y="2519922"/>
                  <a:pt x="9423351" y="2515860"/>
                  <a:pt x="9325173" y="2530202"/>
                </a:cubicBezTo>
                <a:cubicBezTo>
                  <a:pt x="9017468" y="2536413"/>
                  <a:pt x="8709763" y="2542623"/>
                  <a:pt x="8432106" y="2517313"/>
                </a:cubicBezTo>
                <a:cubicBezTo>
                  <a:pt x="7692175" y="2470417"/>
                  <a:pt x="6959625" y="2213154"/>
                  <a:pt x="6266610" y="2066379"/>
                </a:cubicBezTo>
                <a:cubicBezTo>
                  <a:pt x="5925965" y="1980506"/>
                  <a:pt x="5561863" y="1944578"/>
                  <a:pt x="5174302" y="1958583"/>
                </a:cubicBezTo>
                <a:cubicBezTo>
                  <a:pt x="5192617" y="1952028"/>
                  <a:pt x="5192617" y="1952028"/>
                  <a:pt x="5192617" y="1952028"/>
                </a:cubicBezTo>
                <a:cubicBezTo>
                  <a:pt x="5192617" y="1952028"/>
                  <a:pt x="5044630" y="1942650"/>
                  <a:pt x="5007993" y="1955753"/>
                </a:cubicBezTo>
                <a:cubicBezTo>
                  <a:pt x="4829960" y="1977896"/>
                  <a:pt x="4565481" y="1989422"/>
                  <a:pt x="4437256" y="2035292"/>
                </a:cubicBezTo>
                <a:cubicBezTo>
                  <a:pt x="4424084" y="1998456"/>
                  <a:pt x="4394036" y="2029977"/>
                  <a:pt x="4375714" y="2036531"/>
                </a:cubicBezTo>
                <a:cubicBezTo>
                  <a:pt x="4307591" y="2019359"/>
                  <a:pt x="4272400" y="2094265"/>
                  <a:pt x="4375714" y="2036531"/>
                </a:cubicBezTo>
                <a:cubicBezTo>
                  <a:pt x="4382304" y="2054950"/>
                  <a:pt x="4412351" y="2023429"/>
                  <a:pt x="4437256" y="2035292"/>
                </a:cubicBezTo>
                <a:cubicBezTo>
                  <a:pt x="4621878" y="2031560"/>
                  <a:pt x="4786741" y="1972587"/>
                  <a:pt x="4953042" y="1975417"/>
                </a:cubicBezTo>
                <a:cubicBezTo>
                  <a:pt x="4953042" y="1975417"/>
                  <a:pt x="4953042" y="1975417"/>
                  <a:pt x="4916405" y="1988520"/>
                </a:cubicBezTo>
                <a:cubicBezTo>
                  <a:pt x="4941316" y="2000383"/>
                  <a:pt x="5064391" y="1997898"/>
                  <a:pt x="5180891" y="1977001"/>
                </a:cubicBezTo>
                <a:cubicBezTo>
                  <a:pt x="6215349" y="1980850"/>
                  <a:pt x="6987427" y="2348616"/>
                  <a:pt x="7914874" y="2515392"/>
                </a:cubicBezTo>
                <a:cubicBezTo>
                  <a:pt x="8199120" y="2559114"/>
                  <a:pt x="8513415" y="2571321"/>
                  <a:pt x="8815976" y="2608495"/>
                </a:cubicBezTo>
                <a:cubicBezTo>
                  <a:pt x="8820555" y="2606857"/>
                  <a:pt x="8834064" y="2608516"/>
                  <a:pt x="8850293" y="2611477"/>
                </a:cubicBezTo>
                <a:lnTo>
                  <a:pt x="8886709" y="2619209"/>
                </a:lnTo>
                <a:lnTo>
                  <a:pt x="8629246" y="2620765"/>
                </a:lnTo>
                <a:cubicBezTo>
                  <a:pt x="8540687" y="2618692"/>
                  <a:pt x="8459186" y="2621880"/>
                  <a:pt x="8398368" y="2654021"/>
                </a:cubicBezTo>
                <a:cubicBezTo>
                  <a:pt x="8546354" y="2663399"/>
                  <a:pt x="8763916" y="2751758"/>
                  <a:pt x="8961711" y="2784863"/>
                </a:cubicBezTo>
                <a:cubicBezTo>
                  <a:pt x="9004937" y="2790171"/>
                  <a:pt x="9232786" y="2791755"/>
                  <a:pt x="9122876" y="2831077"/>
                </a:cubicBezTo>
                <a:cubicBezTo>
                  <a:pt x="8926527" y="2859768"/>
                  <a:pt x="8790266" y="2825424"/>
                  <a:pt x="8612233" y="2847561"/>
                </a:cubicBezTo>
                <a:cubicBezTo>
                  <a:pt x="8599054" y="2810731"/>
                  <a:pt x="8552138" y="2910609"/>
                  <a:pt x="8612233" y="2847561"/>
                </a:cubicBezTo>
                <a:cubicBezTo>
                  <a:pt x="8668630" y="2889706"/>
                  <a:pt x="8741904" y="2863493"/>
                  <a:pt x="8791712" y="2887220"/>
                </a:cubicBezTo>
                <a:cubicBezTo>
                  <a:pt x="9007829" y="2913777"/>
                  <a:pt x="8613679" y="2909363"/>
                  <a:pt x="8613679" y="2909363"/>
                </a:cubicBezTo>
                <a:cubicBezTo>
                  <a:pt x="8558727" y="2929021"/>
                  <a:pt x="8738207" y="2968680"/>
                  <a:pt x="8738207" y="2968680"/>
                </a:cubicBezTo>
                <a:cubicBezTo>
                  <a:pt x="8738207" y="2968680"/>
                  <a:pt x="8738207" y="2968680"/>
                  <a:pt x="8683255" y="2988338"/>
                </a:cubicBezTo>
                <a:cubicBezTo>
                  <a:pt x="8678111" y="3031722"/>
                  <a:pt x="8806337" y="2985859"/>
                  <a:pt x="8837830" y="3016134"/>
                </a:cubicBezTo>
                <a:cubicBezTo>
                  <a:pt x="8764564" y="3042346"/>
                  <a:pt x="8739652" y="3030483"/>
                  <a:pt x="8696433" y="3025174"/>
                </a:cubicBezTo>
                <a:cubicBezTo>
                  <a:pt x="8616570" y="3032968"/>
                  <a:pt x="8579941" y="3046071"/>
                  <a:pt x="8536714" y="3040763"/>
                </a:cubicBezTo>
                <a:cubicBezTo>
                  <a:pt x="8500078" y="3053865"/>
                  <a:pt x="8450269" y="3030139"/>
                  <a:pt x="8425365" y="3018275"/>
                </a:cubicBezTo>
                <a:cubicBezTo>
                  <a:pt x="8407043" y="3024830"/>
                  <a:pt x="8352091" y="3044488"/>
                  <a:pt x="8333776" y="3051042"/>
                </a:cubicBezTo>
                <a:cubicBezTo>
                  <a:pt x="8210694" y="3053528"/>
                  <a:pt x="8074434" y="3019177"/>
                  <a:pt x="7981400" y="2990142"/>
                </a:cubicBezTo>
                <a:cubicBezTo>
                  <a:pt x="7845146" y="2955791"/>
                  <a:pt x="7708885" y="2921447"/>
                  <a:pt x="7597536" y="2898959"/>
                </a:cubicBezTo>
                <a:cubicBezTo>
                  <a:pt x="6904515" y="2752185"/>
                  <a:pt x="6283321" y="2517402"/>
                  <a:pt x="5586609" y="2475822"/>
                </a:cubicBezTo>
                <a:cubicBezTo>
                  <a:pt x="5445212" y="2484855"/>
                  <a:pt x="5272321" y="2463614"/>
                  <a:pt x="5119191" y="2497621"/>
                </a:cubicBezTo>
                <a:cubicBezTo>
                  <a:pt x="5057650" y="2498860"/>
                  <a:pt x="4946294" y="2476380"/>
                  <a:pt x="4848124" y="2490722"/>
                </a:cubicBezTo>
                <a:cubicBezTo>
                  <a:pt x="4694994" y="2524728"/>
                  <a:pt x="4486913" y="2578393"/>
                  <a:pt x="4308878" y="2600536"/>
                </a:cubicBezTo>
                <a:cubicBezTo>
                  <a:pt x="4272242" y="2613645"/>
                  <a:pt x="4229016" y="2608330"/>
                  <a:pt x="4210701" y="2614885"/>
                </a:cubicBezTo>
                <a:cubicBezTo>
                  <a:pt x="4229016" y="2608330"/>
                  <a:pt x="4314022" y="2557151"/>
                  <a:pt x="4222434" y="2589919"/>
                </a:cubicBezTo>
                <a:cubicBezTo>
                  <a:pt x="4062715" y="2605507"/>
                  <a:pt x="3897859" y="2664480"/>
                  <a:pt x="3756455" y="2673520"/>
                </a:cubicBezTo>
                <a:cubicBezTo>
                  <a:pt x="3676599" y="2681314"/>
                  <a:pt x="3578421" y="2695663"/>
                  <a:pt x="3498566" y="2703458"/>
                </a:cubicBezTo>
                <a:cubicBezTo>
                  <a:pt x="3461929" y="2716560"/>
                  <a:pt x="3425292" y="2729670"/>
                  <a:pt x="3370340" y="2749328"/>
                </a:cubicBezTo>
                <a:cubicBezTo>
                  <a:pt x="3370340" y="2749328"/>
                  <a:pt x="3370340" y="2749328"/>
                  <a:pt x="3382073" y="2724355"/>
                </a:cubicBezTo>
                <a:cubicBezTo>
                  <a:pt x="3418710" y="2711252"/>
                  <a:pt x="3425292" y="2729670"/>
                  <a:pt x="3418710" y="2711252"/>
                </a:cubicBezTo>
                <a:cubicBezTo>
                  <a:pt x="3418710" y="2711252"/>
                  <a:pt x="3418710" y="2711252"/>
                  <a:pt x="3382073" y="2724355"/>
                </a:cubicBezTo>
                <a:cubicBezTo>
                  <a:pt x="3382073" y="2724355"/>
                  <a:pt x="3382073" y="2724355"/>
                  <a:pt x="3350579" y="2694080"/>
                </a:cubicBezTo>
                <a:cubicBezTo>
                  <a:pt x="3245812" y="2690011"/>
                  <a:pt x="3105861" y="2760847"/>
                  <a:pt x="2995958" y="2800162"/>
                </a:cubicBezTo>
                <a:cubicBezTo>
                  <a:pt x="2696288" y="2886593"/>
                  <a:pt x="2263256" y="3062272"/>
                  <a:pt x="2061757" y="3134355"/>
                </a:cubicBezTo>
                <a:cubicBezTo>
                  <a:pt x="2043442" y="3140910"/>
                  <a:pt x="2006805" y="3154012"/>
                  <a:pt x="1970168" y="3167115"/>
                </a:cubicBezTo>
                <a:cubicBezTo>
                  <a:pt x="2025127" y="3147458"/>
                  <a:pt x="2085215" y="3084416"/>
                  <a:pt x="2048585" y="3097525"/>
                </a:cubicBezTo>
                <a:cubicBezTo>
                  <a:pt x="2158489" y="3058203"/>
                  <a:pt x="2353392" y="2967709"/>
                  <a:pt x="2481617" y="2921839"/>
                </a:cubicBezTo>
                <a:cubicBezTo>
                  <a:pt x="2646472" y="2862867"/>
                  <a:pt x="2847971" y="2790784"/>
                  <a:pt x="3165956" y="2697805"/>
                </a:cubicBezTo>
                <a:cubicBezTo>
                  <a:pt x="3193434" y="2687973"/>
                  <a:pt x="3286435" y="2666386"/>
                  <a:pt x="3343894" y="2642909"/>
                </a:cubicBezTo>
                <a:lnTo>
                  <a:pt x="3369110" y="2628610"/>
                </a:lnTo>
                <a:lnTo>
                  <a:pt x="3376066" y="2628155"/>
                </a:lnTo>
                <a:cubicBezTo>
                  <a:pt x="3383243" y="2626561"/>
                  <a:pt x="3387411" y="2623772"/>
                  <a:pt x="3385763" y="2619167"/>
                </a:cubicBezTo>
                <a:lnTo>
                  <a:pt x="3369110" y="2628610"/>
                </a:lnTo>
                <a:lnTo>
                  <a:pt x="3348306" y="2629971"/>
                </a:lnTo>
                <a:cubicBezTo>
                  <a:pt x="3327519" y="2629618"/>
                  <a:pt x="3305907" y="2626962"/>
                  <a:pt x="3305907" y="2626962"/>
                </a:cubicBezTo>
                <a:cubicBezTo>
                  <a:pt x="3256099" y="2603235"/>
                  <a:pt x="3049463" y="2718702"/>
                  <a:pt x="3036285" y="2681872"/>
                </a:cubicBezTo>
                <a:cubicBezTo>
                  <a:pt x="3011381" y="2670009"/>
                  <a:pt x="2809889" y="2742091"/>
                  <a:pt x="2828204" y="2735536"/>
                </a:cubicBezTo>
                <a:cubicBezTo>
                  <a:pt x="2736615" y="2768297"/>
                  <a:pt x="2608397" y="2814167"/>
                  <a:pt x="2516808" y="2846934"/>
                </a:cubicBezTo>
                <a:cubicBezTo>
                  <a:pt x="2480171" y="2860037"/>
                  <a:pt x="2198816" y="2939913"/>
                  <a:pt x="2345357" y="2887489"/>
                </a:cubicBezTo>
                <a:cubicBezTo>
                  <a:pt x="2491897" y="2835071"/>
                  <a:pt x="2608397" y="2814167"/>
                  <a:pt x="2748348" y="2743330"/>
                </a:cubicBezTo>
                <a:cubicBezTo>
                  <a:pt x="2839936" y="2710563"/>
                  <a:pt x="2748348" y="2743330"/>
                  <a:pt x="2778395" y="2711809"/>
                </a:cubicBezTo>
                <a:cubicBezTo>
                  <a:pt x="2815025" y="2698700"/>
                  <a:pt x="2888299" y="2672494"/>
                  <a:pt x="2936661" y="2634418"/>
                </a:cubicBezTo>
                <a:cubicBezTo>
                  <a:pt x="2991613" y="2614761"/>
                  <a:pt x="3003346" y="2589788"/>
                  <a:pt x="3039982" y="2576685"/>
                </a:cubicBezTo>
                <a:cubicBezTo>
                  <a:pt x="3063440" y="2526746"/>
                  <a:pt x="3131571" y="2543918"/>
                  <a:pt x="3149886" y="2537370"/>
                </a:cubicBezTo>
                <a:cubicBezTo>
                  <a:pt x="3155029" y="2493985"/>
                  <a:pt x="3130125" y="2482122"/>
                  <a:pt x="3123536" y="2463704"/>
                </a:cubicBezTo>
                <a:cubicBezTo>
                  <a:pt x="3196802" y="2437491"/>
                  <a:pt x="3466425" y="2382588"/>
                  <a:pt x="3594650" y="2336718"/>
                </a:cubicBezTo>
                <a:cubicBezTo>
                  <a:pt x="3594650" y="2336718"/>
                  <a:pt x="3752923" y="2259327"/>
                  <a:pt x="3673060" y="2267121"/>
                </a:cubicBezTo>
                <a:cubicBezTo>
                  <a:pt x="3563157" y="2306436"/>
                  <a:pt x="3428342" y="2333888"/>
                  <a:pt x="3293534" y="2361347"/>
                </a:cubicBezTo>
                <a:cubicBezTo>
                  <a:pt x="3238583" y="2381004"/>
                  <a:pt x="3000454" y="2466189"/>
                  <a:pt x="2987275" y="2429353"/>
                </a:cubicBezTo>
                <a:cubicBezTo>
                  <a:pt x="2968960" y="2435908"/>
                  <a:pt x="3366801" y="2335134"/>
                  <a:pt x="3163863" y="2345414"/>
                </a:cubicBezTo>
                <a:cubicBezTo>
                  <a:pt x="2974104" y="2392523"/>
                  <a:pt x="3212226" y="2307338"/>
                  <a:pt x="3267184" y="2287680"/>
                </a:cubicBezTo>
                <a:cubicBezTo>
                  <a:pt x="3303814" y="2274571"/>
                  <a:pt x="3456944" y="2240564"/>
                  <a:pt x="3523628" y="2195940"/>
                </a:cubicBezTo>
                <a:cubicBezTo>
                  <a:pt x="3620360" y="2119789"/>
                  <a:pt x="3297232" y="2256159"/>
                  <a:pt x="3187321" y="2295475"/>
                </a:cubicBezTo>
                <a:cubicBezTo>
                  <a:pt x="2905973" y="2375351"/>
                  <a:pt x="2796063" y="2414666"/>
                  <a:pt x="2563077" y="2456467"/>
                </a:cubicBezTo>
                <a:cubicBezTo>
                  <a:pt x="2281729" y="2536344"/>
                  <a:pt x="1890471" y="2655536"/>
                  <a:pt x="1622294" y="2772242"/>
                </a:cubicBezTo>
                <a:cubicBezTo>
                  <a:pt x="1549028" y="2798454"/>
                  <a:pt x="1348974" y="2932333"/>
                  <a:pt x="1420802" y="2844324"/>
                </a:cubicBezTo>
                <a:cubicBezTo>
                  <a:pt x="1450850" y="2812803"/>
                  <a:pt x="1432528" y="2819351"/>
                  <a:pt x="1542438" y="2780036"/>
                </a:cubicBezTo>
                <a:cubicBezTo>
                  <a:pt x="1719026" y="2696090"/>
                  <a:pt x="2060469" y="2553172"/>
                  <a:pt x="2170373" y="2513856"/>
                </a:cubicBezTo>
                <a:cubicBezTo>
                  <a:pt x="2097106" y="2540069"/>
                  <a:pt x="2005518" y="2572829"/>
                  <a:pt x="1968881" y="2585939"/>
                </a:cubicBezTo>
                <a:cubicBezTo>
                  <a:pt x="1785704" y="2651467"/>
                  <a:pt x="1657485" y="2697337"/>
                  <a:pt x="1492623" y="2756309"/>
                </a:cubicBezTo>
                <a:cubicBezTo>
                  <a:pt x="1419356" y="2782522"/>
                  <a:pt x="1176084" y="2911091"/>
                  <a:pt x="1151180" y="2899228"/>
                </a:cubicBezTo>
                <a:cubicBezTo>
                  <a:pt x="1144591" y="2880810"/>
                  <a:pt x="1254494" y="2841495"/>
                  <a:pt x="1291131" y="2828392"/>
                </a:cubicBezTo>
                <a:cubicBezTo>
                  <a:pt x="1417910" y="2720719"/>
                  <a:pt x="1124830" y="2825562"/>
                  <a:pt x="1124830" y="2825562"/>
                </a:cubicBezTo>
                <a:cubicBezTo>
                  <a:pt x="1124830" y="2825562"/>
                  <a:pt x="1216411" y="2792802"/>
                  <a:pt x="1246459" y="2761281"/>
                </a:cubicBezTo>
                <a:cubicBezTo>
                  <a:pt x="1264781" y="2754726"/>
                  <a:pt x="1239876" y="2742862"/>
                  <a:pt x="1258191" y="2736307"/>
                </a:cubicBezTo>
                <a:cubicBezTo>
                  <a:pt x="1330012" y="2648299"/>
                  <a:pt x="1551272" y="2631465"/>
                  <a:pt x="1659730" y="2530347"/>
                </a:cubicBezTo>
                <a:cubicBezTo>
                  <a:pt x="1782812" y="2527861"/>
                  <a:pt x="1683188" y="2480408"/>
                  <a:pt x="1659730" y="2530347"/>
                </a:cubicBezTo>
                <a:cubicBezTo>
                  <a:pt x="1598189" y="2531586"/>
                  <a:pt x="1544683" y="2613046"/>
                  <a:pt x="1494874" y="2589320"/>
                </a:cubicBezTo>
                <a:cubicBezTo>
                  <a:pt x="1476552" y="2595874"/>
                  <a:pt x="1701510" y="2473860"/>
                  <a:pt x="1683188" y="2480408"/>
                </a:cubicBezTo>
                <a:cubicBezTo>
                  <a:pt x="1804824" y="2416126"/>
                  <a:pt x="1841461" y="2403017"/>
                  <a:pt x="2116227" y="2304729"/>
                </a:cubicBezTo>
                <a:cubicBezTo>
                  <a:pt x="2189493" y="2278516"/>
                  <a:pt x="2585895" y="2115940"/>
                  <a:pt x="2604210" y="2109385"/>
                </a:cubicBezTo>
                <a:cubicBezTo>
                  <a:pt x="2604210" y="2109385"/>
                  <a:pt x="2444491" y="2124973"/>
                  <a:pt x="2389539" y="2144631"/>
                </a:cubicBezTo>
                <a:cubicBezTo>
                  <a:pt x="2016603" y="2257275"/>
                  <a:pt x="1741837" y="2355563"/>
                  <a:pt x="1418709" y="2491934"/>
                </a:cubicBezTo>
                <a:cubicBezTo>
                  <a:pt x="1308805" y="2531249"/>
                  <a:pt x="950486" y="2742518"/>
                  <a:pt x="1065533" y="2659818"/>
                </a:cubicBezTo>
                <a:cubicBezTo>
                  <a:pt x="1070676" y="2616434"/>
                  <a:pt x="1173991" y="2558701"/>
                  <a:pt x="1210628" y="2545598"/>
                </a:cubicBezTo>
                <a:cubicBezTo>
                  <a:pt x="1387215" y="2461652"/>
                  <a:pt x="1082409" y="2591461"/>
                  <a:pt x="1064087" y="2598016"/>
                </a:cubicBezTo>
                <a:cubicBezTo>
                  <a:pt x="1064087" y="2598016"/>
                  <a:pt x="1065373" y="2587170"/>
                  <a:pt x="1067483" y="2578626"/>
                </a:cubicBezTo>
                <a:lnTo>
                  <a:pt x="1070968" y="2569785"/>
                </a:lnTo>
                <a:lnTo>
                  <a:pt x="1075820" y="2573050"/>
                </a:lnTo>
                <a:cubicBezTo>
                  <a:pt x="1074172" y="2568445"/>
                  <a:pt x="1072616" y="2567703"/>
                  <a:pt x="1071207" y="2569180"/>
                </a:cubicBezTo>
                <a:lnTo>
                  <a:pt x="1070968" y="2569785"/>
                </a:lnTo>
                <a:lnTo>
                  <a:pt x="1067316" y="2567327"/>
                </a:lnTo>
                <a:cubicBezTo>
                  <a:pt x="1056085" y="2568422"/>
                  <a:pt x="1039183" y="2586152"/>
                  <a:pt x="1039183" y="2586152"/>
                </a:cubicBezTo>
                <a:cubicBezTo>
                  <a:pt x="874321" y="2645125"/>
                  <a:pt x="1080956" y="2529665"/>
                  <a:pt x="1159373" y="2460068"/>
                </a:cubicBezTo>
                <a:cubicBezTo>
                  <a:pt x="1464180" y="2330252"/>
                  <a:pt x="1823945" y="2180779"/>
                  <a:pt x="2110436" y="2057525"/>
                </a:cubicBezTo>
                <a:cubicBezTo>
                  <a:pt x="2177121" y="2012894"/>
                  <a:pt x="2574968" y="1912121"/>
                  <a:pt x="2605016" y="1880599"/>
                </a:cubicBezTo>
                <a:cubicBezTo>
                  <a:pt x="2616742" y="1855626"/>
                  <a:pt x="2378613" y="1940812"/>
                  <a:pt x="2323661" y="1960469"/>
                </a:cubicBezTo>
                <a:cubicBezTo>
                  <a:pt x="2177121" y="2012894"/>
                  <a:pt x="2048895" y="2058764"/>
                  <a:pt x="1938992" y="2098079"/>
                </a:cubicBezTo>
                <a:cubicBezTo>
                  <a:pt x="1664226" y="2196374"/>
                  <a:pt x="1424651" y="2219757"/>
                  <a:pt x="1163064" y="2354881"/>
                </a:cubicBezTo>
                <a:cubicBezTo>
                  <a:pt x="1144749" y="2361436"/>
                  <a:pt x="1011387" y="2450690"/>
                  <a:pt x="1004798" y="2432272"/>
                </a:cubicBezTo>
                <a:cubicBezTo>
                  <a:pt x="1004798" y="2432272"/>
                  <a:pt x="1071475" y="2387642"/>
                  <a:pt x="1126434" y="2367984"/>
                </a:cubicBezTo>
                <a:cubicBezTo>
                  <a:pt x="1241481" y="2285284"/>
                  <a:pt x="1289843" y="2247209"/>
                  <a:pt x="1399747" y="2207893"/>
                </a:cubicBezTo>
                <a:cubicBezTo>
                  <a:pt x="1448109" y="2169817"/>
                  <a:pt x="1624697" y="2085872"/>
                  <a:pt x="1478157" y="2138296"/>
                </a:cubicBezTo>
                <a:cubicBezTo>
                  <a:pt x="1276665" y="2210379"/>
                  <a:pt x="1136714" y="2281215"/>
                  <a:pt x="960126" y="2365161"/>
                </a:cubicBezTo>
                <a:cubicBezTo>
                  <a:pt x="886859" y="2391373"/>
                  <a:pt x="715408" y="2431928"/>
                  <a:pt x="818729" y="2374195"/>
                </a:cubicBezTo>
                <a:cubicBezTo>
                  <a:pt x="891995" y="2347982"/>
                  <a:pt x="922043" y="2316461"/>
                  <a:pt x="958680" y="2303358"/>
                </a:cubicBezTo>
                <a:cubicBezTo>
                  <a:pt x="1207088" y="2131404"/>
                  <a:pt x="1598347" y="2012212"/>
                  <a:pt x="1786668" y="1903300"/>
                </a:cubicBezTo>
                <a:cubicBezTo>
                  <a:pt x="1889982" y="1845567"/>
                  <a:pt x="1944934" y="1825909"/>
                  <a:pt x="2073159" y="1780039"/>
                </a:cubicBezTo>
                <a:cubicBezTo>
                  <a:pt x="2091474" y="1773485"/>
                  <a:pt x="2244604" y="1739478"/>
                  <a:pt x="2274651" y="1707957"/>
                </a:cubicBezTo>
                <a:cubicBezTo>
                  <a:pt x="2274651" y="1707957"/>
                  <a:pt x="2005029" y="1762860"/>
                  <a:pt x="1986714" y="1769415"/>
                </a:cubicBezTo>
                <a:cubicBezTo>
                  <a:pt x="1922599" y="1792351"/>
                  <a:pt x="1859597" y="1862599"/>
                  <a:pt x="1770249" y="1864743"/>
                </a:cubicBezTo>
                <a:lnTo>
                  <a:pt x="1753726" y="1863260"/>
                </a:lnTo>
                <a:lnTo>
                  <a:pt x="1762673" y="1860598"/>
                </a:lnTo>
                <a:cubicBezTo>
                  <a:pt x="1789157" y="1845282"/>
                  <a:pt x="1794942" y="1796473"/>
                  <a:pt x="1753728" y="1811216"/>
                </a:cubicBezTo>
                <a:cubicBezTo>
                  <a:pt x="1850453" y="1735064"/>
                  <a:pt x="2186760" y="1635537"/>
                  <a:pt x="2314978" y="1589667"/>
                </a:cubicBezTo>
                <a:cubicBezTo>
                  <a:pt x="2424889" y="1550345"/>
                  <a:pt x="2754606" y="1432400"/>
                  <a:pt x="2864510" y="1393084"/>
                </a:cubicBezTo>
                <a:cubicBezTo>
                  <a:pt x="2907729" y="1398393"/>
                  <a:pt x="2981003" y="1372180"/>
                  <a:pt x="2981003" y="1372180"/>
                </a:cubicBezTo>
                <a:cubicBezTo>
                  <a:pt x="3011050" y="1340659"/>
                  <a:pt x="2882825" y="1386529"/>
                  <a:pt x="2882825" y="1386529"/>
                </a:cubicBezTo>
                <a:cubicBezTo>
                  <a:pt x="2528203" y="1492612"/>
                  <a:pt x="2180171" y="1617119"/>
                  <a:pt x="1795501" y="1754729"/>
                </a:cubicBezTo>
                <a:cubicBezTo>
                  <a:pt x="1618913" y="1838668"/>
                  <a:pt x="1447469" y="1879229"/>
                  <a:pt x="1300929" y="1931647"/>
                </a:cubicBezTo>
                <a:cubicBezTo>
                  <a:pt x="1209340" y="1964415"/>
                  <a:pt x="1167560" y="2020902"/>
                  <a:pt x="1106019" y="2022148"/>
                </a:cubicBezTo>
                <a:cubicBezTo>
                  <a:pt x="1087704" y="2028703"/>
                  <a:pt x="1081115" y="2010285"/>
                  <a:pt x="1044485" y="2023387"/>
                </a:cubicBezTo>
                <a:cubicBezTo>
                  <a:pt x="976354" y="2006215"/>
                  <a:pt x="952896" y="2056155"/>
                  <a:pt x="952896" y="2056155"/>
                </a:cubicBezTo>
                <a:cubicBezTo>
                  <a:pt x="903081" y="2032428"/>
                  <a:pt x="969765" y="1987797"/>
                  <a:pt x="976354" y="2006215"/>
                </a:cubicBezTo>
                <a:cubicBezTo>
                  <a:pt x="963176" y="1969386"/>
                  <a:pt x="731636" y="2072982"/>
                  <a:pt x="871587" y="2002146"/>
                </a:cubicBezTo>
                <a:cubicBezTo>
                  <a:pt x="1078223" y="1886679"/>
                  <a:pt x="743369" y="2048016"/>
                  <a:pt x="725047" y="2054571"/>
                </a:cubicBezTo>
                <a:cubicBezTo>
                  <a:pt x="706732" y="2061119"/>
                  <a:pt x="725047" y="2054571"/>
                  <a:pt x="663506" y="2055810"/>
                </a:cubicBezTo>
                <a:cubicBezTo>
                  <a:pt x="725047" y="2054571"/>
                  <a:pt x="608554" y="2075468"/>
                  <a:pt x="620280" y="2050502"/>
                </a:cubicBezTo>
                <a:cubicBezTo>
                  <a:pt x="607108" y="2013665"/>
                  <a:pt x="711869" y="2017734"/>
                  <a:pt x="693554" y="2024289"/>
                </a:cubicBezTo>
                <a:cubicBezTo>
                  <a:pt x="730190" y="2011187"/>
                  <a:pt x="936826" y="1895720"/>
                  <a:pt x="802011" y="1923171"/>
                </a:cubicBezTo>
                <a:cubicBezTo>
                  <a:pt x="667203" y="1950623"/>
                  <a:pt x="880421" y="1853575"/>
                  <a:pt x="917058" y="1840472"/>
                </a:cubicBezTo>
                <a:cubicBezTo>
                  <a:pt x="1075331" y="1763081"/>
                  <a:pt x="873839" y="1835156"/>
                  <a:pt x="873839" y="1835156"/>
                </a:cubicBezTo>
                <a:cubicBezTo>
                  <a:pt x="890708" y="1766806"/>
                  <a:pt x="1263645" y="1654169"/>
                  <a:pt x="1293692" y="1622641"/>
                </a:cubicBezTo>
                <a:cubicBezTo>
                  <a:pt x="1287103" y="1604230"/>
                  <a:pt x="1165474" y="1668511"/>
                  <a:pt x="1128837" y="1681621"/>
                </a:cubicBezTo>
                <a:cubicBezTo>
                  <a:pt x="1092200" y="1694723"/>
                  <a:pt x="1122248" y="1663202"/>
                  <a:pt x="1103933" y="1669757"/>
                </a:cubicBezTo>
                <a:cubicBezTo>
                  <a:pt x="999166" y="1665688"/>
                  <a:pt x="787394" y="1824539"/>
                  <a:pt x="707531" y="1832333"/>
                </a:cubicBezTo>
                <a:cubicBezTo>
                  <a:pt x="700941" y="1813915"/>
                  <a:pt x="792530" y="1781155"/>
                  <a:pt x="774215" y="1787703"/>
                </a:cubicBezTo>
                <a:cubicBezTo>
                  <a:pt x="847482" y="1761497"/>
                  <a:pt x="1182343" y="1600160"/>
                  <a:pt x="1182343" y="1600160"/>
                </a:cubicBezTo>
                <a:cubicBezTo>
                  <a:pt x="1182343" y="1600160"/>
                  <a:pt x="1016035" y="1597330"/>
                  <a:pt x="997720" y="1603885"/>
                </a:cubicBezTo>
                <a:cubicBezTo>
                  <a:pt x="961083" y="1616988"/>
                  <a:pt x="894405" y="1661619"/>
                  <a:pt x="869494" y="1649755"/>
                </a:cubicBezTo>
                <a:cubicBezTo>
                  <a:pt x="814543" y="1669413"/>
                  <a:pt x="564688" y="1779571"/>
                  <a:pt x="704639" y="1708728"/>
                </a:cubicBezTo>
                <a:cubicBezTo>
                  <a:pt x="874638" y="1606371"/>
                  <a:pt x="1161129" y="1483110"/>
                  <a:pt x="1306223" y="1368889"/>
                </a:cubicBezTo>
                <a:cubicBezTo>
                  <a:pt x="1409545" y="1311156"/>
                  <a:pt x="1452764" y="1316464"/>
                  <a:pt x="1592722" y="1245628"/>
                </a:cubicBezTo>
                <a:cubicBezTo>
                  <a:pt x="1556085" y="1258731"/>
                  <a:pt x="1542906" y="1221901"/>
                  <a:pt x="1579543" y="1208792"/>
                </a:cubicBezTo>
                <a:cubicBezTo>
                  <a:pt x="1524591" y="1228449"/>
                  <a:pt x="1378051" y="1280874"/>
                  <a:pt x="1348004" y="1312395"/>
                </a:cubicBezTo>
                <a:cubicBezTo>
                  <a:pt x="1293052" y="1332053"/>
                  <a:pt x="1128190" y="1391026"/>
                  <a:pt x="1043190" y="1442211"/>
                </a:cubicBezTo>
                <a:cubicBezTo>
                  <a:pt x="969924" y="1468417"/>
                  <a:pt x="605015" y="1661274"/>
                  <a:pt x="573522" y="1631000"/>
                </a:cubicBezTo>
                <a:cubicBezTo>
                  <a:pt x="535439" y="1582300"/>
                  <a:pt x="651932" y="1561403"/>
                  <a:pt x="706890" y="1541745"/>
                </a:cubicBezTo>
                <a:cubicBezTo>
                  <a:pt x="828520" y="1477457"/>
                  <a:pt x="950156" y="1413169"/>
                  <a:pt x="1046888" y="1337024"/>
                </a:cubicBezTo>
                <a:cubicBezTo>
                  <a:pt x="1046888" y="1337024"/>
                  <a:pt x="1046888" y="1337024"/>
                  <a:pt x="1248380" y="1264942"/>
                </a:cubicBezTo>
                <a:cubicBezTo>
                  <a:pt x="1253523" y="1221557"/>
                  <a:pt x="1003662" y="1331709"/>
                  <a:pt x="1125298" y="1267427"/>
                </a:cubicBezTo>
                <a:cubicBezTo>
                  <a:pt x="1326790" y="1195345"/>
                  <a:pt x="1583241" y="1103605"/>
                  <a:pt x="1723192" y="1032768"/>
                </a:cubicBezTo>
                <a:cubicBezTo>
                  <a:pt x="1771554" y="994693"/>
                  <a:pt x="1789869" y="988138"/>
                  <a:pt x="1808191" y="981590"/>
                </a:cubicBezTo>
                <a:cubicBezTo>
                  <a:pt x="1831649" y="931651"/>
                  <a:pt x="2156224" y="857083"/>
                  <a:pt x="2161367" y="813698"/>
                </a:cubicBezTo>
                <a:cubicBezTo>
                  <a:pt x="2161367" y="813698"/>
                  <a:pt x="2014827" y="866123"/>
                  <a:pt x="1996505" y="872678"/>
                </a:cubicBezTo>
                <a:cubicBezTo>
                  <a:pt x="1904916" y="905438"/>
                  <a:pt x="1538569" y="1036493"/>
                  <a:pt x="1770108" y="932890"/>
                </a:cubicBezTo>
                <a:cubicBezTo>
                  <a:pt x="1861697" y="900130"/>
                  <a:pt x="1898334" y="887020"/>
                  <a:pt x="1989922" y="854260"/>
                </a:cubicBezTo>
                <a:cubicBezTo>
                  <a:pt x="1989922" y="854260"/>
                  <a:pt x="2319633" y="736307"/>
                  <a:pt x="2337955" y="729759"/>
                </a:cubicBezTo>
                <a:cubicBezTo>
                  <a:pt x="2331366" y="711341"/>
                  <a:pt x="1983333" y="835841"/>
                  <a:pt x="2001648" y="829293"/>
                </a:cubicBezTo>
                <a:cubicBezTo>
                  <a:pt x="1965011" y="842396"/>
                  <a:pt x="2086647" y="778108"/>
                  <a:pt x="2104969" y="771560"/>
                </a:cubicBezTo>
                <a:cubicBezTo>
                  <a:pt x="2086647" y="778108"/>
                  <a:pt x="1885155" y="850190"/>
                  <a:pt x="1866840" y="856745"/>
                </a:cubicBezTo>
                <a:cubicBezTo>
                  <a:pt x="1738615" y="902615"/>
                  <a:pt x="1567170" y="943170"/>
                  <a:pt x="1438945" y="989040"/>
                </a:cubicBezTo>
                <a:cubicBezTo>
                  <a:pt x="1347356" y="1021807"/>
                  <a:pt x="945818" y="1227768"/>
                  <a:pt x="847640" y="1242117"/>
                </a:cubicBezTo>
                <a:cubicBezTo>
                  <a:pt x="865962" y="1235562"/>
                  <a:pt x="877688" y="1210596"/>
                  <a:pt x="877688" y="1210596"/>
                </a:cubicBezTo>
                <a:cubicBezTo>
                  <a:pt x="907735" y="1179075"/>
                  <a:pt x="967831" y="1116026"/>
                  <a:pt x="1004467" y="1102923"/>
                </a:cubicBezTo>
                <a:cubicBezTo>
                  <a:pt x="1137829" y="1013669"/>
                  <a:pt x="808112" y="1131614"/>
                  <a:pt x="778064" y="1163142"/>
                </a:cubicBezTo>
                <a:cubicBezTo>
                  <a:pt x="808112" y="1131614"/>
                  <a:pt x="826433" y="1125066"/>
                  <a:pt x="844748" y="1118511"/>
                </a:cubicBezTo>
                <a:cubicBezTo>
                  <a:pt x="881385" y="1105409"/>
                  <a:pt x="1027926" y="1052984"/>
                  <a:pt x="929748" y="1067333"/>
                </a:cubicBezTo>
                <a:cubicBezTo>
                  <a:pt x="819844" y="1106648"/>
                  <a:pt x="723112" y="1182800"/>
                  <a:pt x="649846" y="1209012"/>
                </a:cubicBezTo>
                <a:cubicBezTo>
                  <a:pt x="576572" y="1235218"/>
                  <a:pt x="393395" y="1300745"/>
                  <a:pt x="393395" y="1300745"/>
                </a:cubicBezTo>
                <a:cubicBezTo>
                  <a:pt x="375080" y="1307300"/>
                  <a:pt x="526764" y="1211491"/>
                  <a:pt x="581715" y="1191833"/>
                </a:cubicBezTo>
                <a:cubicBezTo>
                  <a:pt x="563400" y="1198388"/>
                  <a:pt x="545079" y="1204943"/>
                  <a:pt x="545079" y="1204943"/>
                </a:cubicBezTo>
                <a:cubicBezTo>
                  <a:pt x="563400" y="1198388"/>
                  <a:pt x="575126" y="1173422"/>
                  <a:pt x="630078" y="1153757"/>
                </a:cubicBezTo>
                <a:cubicBezTo>
                  <a:pt x="653536" y="1103825"/>
                  <a:pt x="703351" y="1127552"/>
                  <a:pt x="721666" y="1120997"/>
                </a:cubicBezTo>
                <a:cubicBezTo>
                  <a:pt x="758303" y="1107894"/>
                  <a:pt x="909987" y="1012085"/>
                  <a:pt x="800076" y="1051400"/>
                </a:cubicBezTo>
                <a:cubicBezTo>
                  <a:pt x="683584" y="1072304"/>
                  <a:pt x="575126" y="1173422"/>
                  <a:pt x="483537" y="1206182"/>
                </a:cubicBezTo>
                <a:cubicBezTo>
                  <a:pt x="446901" y="1219285"/>
                  <a:pt x="360455" y="1208668"/>
                  <a:pt x="323819" y="1221771"/>
                </a:cubicBezTo>
                <a:cubicBezTo>
                  <a:pt x="213915" y="1261086"/>
                  <a:pt x="25602" y="1370005"/>
                  <a:pt x="158963" y="1280750"/>
                </a:cubicBezTo>
                <a:cubicBezTo>
                  <a:pt x="225648" y="1236120"/>
                  <a:pt x="432283" y="1120653"/>
                  <a:pt x="523872" y="1087892"/>
                </a:cubicBezTo>
                <a:cubicBezTo>
                  <a:pt x="755412" y="984289"/>
                  <a:pt x="890219" y="956837"/>
                  <a:pt x="998677" y="855719"/>
                </a:cubicBezTo>
                <a:cubicBezTo>
                  <a:pt x="1016999" y="849164"/>
                  <a:pt x="1010409" y="830746"/>
                  <a:pt x="1010409" y="830746"/>
                </a:cubicBezTo>
                <a:cubicBezTo>
                  <a:pt x="1077094" y="786122"/>
                  <a:pt x="1168682" y="753355"/>
                  <a:pt x="1205312" y="740252"/>
                </a:cubicBezTo>
                <a:cubicBezTo>
                  <a:pt x="1345270" y="669416"/>
                  <a:pt x="1217045" y="715279"/>
                  <a:pt x="1162093" y="734944"/>
                </a:cubicBezTo>
                <a:cubicBezTo>
                  <a:pt x="1088819" y="761149"/>
                  <a:pt x="850690" y="846335"/>
                  <a:pt x="820643" y="877862"/>
                </a:cubicBezTo>
                <a:cubicBezTo>
                  <a:pt x="765691" y="897520"/>
                  <a:pt x="827232" y="896274"/>
                  <a:pt x="735644" y="929041"/>
                </a:cubicBezTo>
                <a:cubicBezTo>
                  <a:pt x="735644" y="929041"/>
                  <a:pt x="735644" y="929041"/>
                  <a:pt x="740787" y="885657"/>
                </a:cubicBezTo>
                <a:cubicBezTo>
                  <a:pt x="734561" y="882691"/>
                  <a:pt x="723434" y="884075"/>
                  <a:pt x="709490" y="888414"/>
                </a:cubicBezTo>
                <a:lnTo>
                  <a:pt x="663016" y="908167"/>
                </a:lnTo>
                <a:lnTo>
                  <a:pt x="673185" y="903347"/>
                </a:lnTo>
                <a:cubicBezTo>
                  <a:pt x="768223" y="857663"/>
                  <a:pt x="929102" y="776741"/>
                  <a:pt x="819197" y="816060"/>
                </a:cubicBezTo>
                <a:cubicBezTo>
                  <a:pt x="617705" y="888135"/>
                  <a:pt x="502658" y="970842"/>
                  <a:pt x="307755" y="1061336"/>
                </a:cubicBezTo>
                <a:cubicBezTo>
                  <a:pt x="252800" y="1080995"/>
                  <a:pt x="139730" y="1133129"/>
                  <a:pt x="47992" y="1171789"/>
                </a:cubicBezTo>
                <a:lnTo>
                  <a:pt x="0" y="1190862"/>
                </a:lnTo>
                <a:lnTo>
                  <a:pt x="0" y="1135213"/>
                </a:lnTo>
                <a:lnTo>
                  <a:pt x="853" y="1134772"/>
                </a:lnTo>
                <a:cubicBezTo>
                  <a:pt x="56448" y="1109691"/>
                  <a:pt x="111399" y="1090034"/>
                  <a:pt x="111399" y="1090034"/>
                </a:cubicBezTo>
                <a:cubicBezTo>
                  <a:pt x="109954" y="1028231"/>
                  <a:pt x="1496" y="1129349"/>
                  <a:pt x="1496" y="1129349"/>
                </a:cubicBezTo>
                <a:lnTo>
                  <a:pt x="0" y="1129428"/>
                </a:lnTo>
                <a:lnTo>
                  <a:pt x="0" y="1044615"/>
                </a:lnTo>
                <a:lnTo>
                  <a:pt x="22405" y="1036181"/>
                </a:lnTo>
                <a:cubicBezTo>
                  <a:pt x="65085" y="1018316"/>
                  <a:pt x="100073" y="1000607"/>
                  <a:pt x="115097" y="984847"/>
                </a:cubicBezTo>
                <a:cubicBezTo>
                  <a:pt x="163459" y="946771"/>
                  <a:pt x="175192" y="921805"/>
                  <a:pt x="193507" y="915250"/>
                </a:cubicBezTo>
                <a:cubicBezTo>
                  <a:pt x="271917" y="845653"/>
                  <a:pt x="418457" y="793235"/>
                  <a:pt x="521779" y="735502"/>
                </a:cubicBezTo>
                <a:cubicBezTo>
                  <a:pt x="558415" y="722392"/>
                  <a:pt x="881544" y="586028"/>
                  <a:pt x="881544" y="586028"/>
                </a:cubicBezTo>
                <a:cubicBezTo>
                  <a:pt x="893269" y="561062"/>
                  <a:pt x="783366" y="600377"/>
                  <a:pt x="765051" y="606925"/>
                </a:cubicBezTo>
                <a:cubicBezTo>
                  <a:pt x="550177" y="699371"/>
                  <a:pt x="325818" y="830268"/>
                  <a:pt x="103425" y="934169"/>
                </a:cubicBezTo>
                <a:lnTo>
                  <a:pt x="0" y="980204"/>
                </a:lnTo>
                <a:lnTo>
                  <a:pt x="0" y="915305"/>
                </a:lnTo>
                <a:lnTo>
                  <a:pt x="114093" y="855698"/>
                </a:lnTo>
                <a:cubicBezTo>
                  <a:pt x="401819" y="707003"/>
                  <a:pt x="700773" y="557213"/>
                  <a:pt x="951919" y="436210"/>
                </a:cubicBezTo>
                <a:cubicBezTo>
                  <a:pt x="876279" y="426920"/>
                  <a:pt x="816876" y="507242"/>
                  <a:pt x="733026" y="524741"/>
                </a:cubicBezTo>
                <a:lnTo>
                  <a:pt x="695484" y="527949"/>
                </a:lnTo>
                <a:lnTo>
                  <a:pt x="703200" y="525190"/>
                </a:lnTo>
                <a:cubicBezTo>
                  <a:pt x="709210" y="523040"/>
                  <a:pt x="713790" y="521402"/>
                  <a:pt x="713790" y="521402"/>
                </a:cubicBezTo>
                <a:cubicBezTo>
                  <a:pt x="908692" y="430901"/>
                  <a:pt x="615612" y="535744"/>
                  <a:pt x="597297" y="542299"/>
                </a:cubicBezTo>
                <a:cubicBezTo>
                  <a:pt x="524023" y="568512"/>
                  <a:pt x="402394" y="632800"/>
                  <a:pt x="340853" y="634039"/>
                </a:cubicBezTo>
                <a:cubicBezTo>
                  <a:pt x="467625" y="526366"/>
                  <a:pt x="809076" y="383448"/>
                  <a:pt x="937294" y="337578"/>
                </a:cubicBezTo>
                <a:cubicBezTo>
                  <a:pt x="1168834" y="233974"/>
                  <a:pt x="765850" y="378139"/>
                  <a:pt x="765850" y="378139"/>
                </a:cubicBezTo>
                <a:cubicBezTo>
                  <a:pt x="655946" y="417454"/>
                  <a:pt x="637624" y="424010"/>
                  <a:pt x="479358" y="501401"/>
                </a:cubicBezTo>
                <a:cubicBezTo>
                  <a:pt x="332818" y="553819"/>
                  <a:pt x="417817" y="502640"/>
                  <a:pt x="454454" y="489537"/>
                </a:cubicBezTo>
                <a:cubicBezTo>
                  <a:pt x="472769" y="482982"/>
                  <a:pt x="649357" y="399036"/>
                  <a:pt x="569501" y="406838"/>
                </a:cubicBezTo>
                <a:cubicBezTo>
                  <a:pt x="477912" y="439598"/>
                  <a:pt x="362865" y="522297"/>
                  <a:pt x="307907" y="541955"/>
                </a:cubicBezTo>
                <a:cubicBezTo>
                  <a:pt x="234640" y="568167"/>
                  <a:pt x="131319" y="625901"/>
                  <a:pt x="94689" y="639011"/>
                </a:cubicBezTo>
                <a:cubicBezTo>
                  <a:pt x="94689" y="639011"/>
                  <a:pt x="136462" y="582517"/>
                  <a:pt x="143051" y="600935"/>
                </a:cubicBezTo>
                <a:cubicBezTo>
                  <a:pt x="173099" y="569414"/>
                  <a:pt x="99825" y="595619"/>
                  <a:pt x="81510" y="602174"/>
                </a:cubicBezTo>
                <a:cubicBezTo>
                  <a:pt x="72352" y="605451"/>
                  <a:pt x="60148" y="610141"/>
                  <a:pt x="45992" y="615692"/>
                </a:cubicBezTo>
                <a:lnTo>
                  <a:pt x="0" y="633884"/>
                </a:lnTo>
                <a:lnTo>
                  <a:pt x="0" y="482320"/>
                </a:lnTo>
                <a:lnTo>
                  <a:pt x="97303" y="434239"/>
                </a:lnTo>
                <a:cubicBezTo>
                  <a:pt x="139035" y="412818"/>
                  <a:pt x="181213" y="389939"/>
                  <a:pt x="223713" y="364348"/>
                </a:cubicBezTo>
                <a:cubicBezTo>
                  <a:pt x="363664" y="293512"/>
                  <a:pt x="497026" y="204258"/>
                  <a:pt x="655299" y="126866"/>
                </a:cubicBezTo>
                <a:cubicBezTo>
                  <a:pt x="713827" y="95542"/>
                  <a:pt x="776304" y="64429"/>
                  <a:pt x="842022" y="33575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162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77232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401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1" y="2125363"/>
            <a:ext cx="5560541" cy="436193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375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373107" y="361391"/>
            <a:ext cx="11464667" cy="6125906"/>
          </a:xfrm>
          <a:custGeom>
            <a:avLst/>
            <a:gdLst>
              <a:gd name="connsiteX0" fmla="*/ 6968064 w 11464666"/>
              <a:gd name="connsiteY0" fmla="*/ 0 h 6125906"/>
              <a:gd name="connsiteX1" fmla="*/ 8401033 w 11464666"/>
              <a:gd name="connsiteY1" fmla="*/ 0 h 6125906"/>
              <a:gd name="connsiteX2" fmla="*/ 11464666 w 11464666"/>
              <a:gd name="connsiteY2" fmla="*/ 5306368 h 6125906"/>
              <a:gd name="connsiteX3" fmla="*/ 11464666 w 11464666"/>
              <a:gd name="connsiteY3" fmla="*/ 6125906 h 6125906"/>
              <a:gd name="connsiteX4" fmla="*/ 10243620 w 11464666"/>
              <a:gd name="connsiteY4" fmla="*/ 6125906 h 6125906"/>
              <a:gd name="connsiteX5" fmla="*/ 10439548 w 11464666"/>
              <a:gd name="connsiteY5" fmla="*/ 6012787 h 6125906"/>
              <a:gd name="connsiteX6" fmla="*/ 3480164 w 11464666"/>
              <a:gd name="connsiteY6" fmla="*/ 0 h 6125906"/>
              <a:gd name="connsiteX7" fmla="*/ 5962140 w 11464666"/>
              <a:gd name="connsiteY7" fmla="*/ 0 h 6125906"/>
              <a:gd name="connsiteX8" fmla="*/ 268218 w 11464666"/>
              <a:gd name="connsiteY8" fmla="*/ 3287388 h 6125906"/>
              <a:gd name="connsiteX9" fmla="*/ 1907038 w 11464666"/>
              <a:gd name="connsiteY9" fmla="*/ 6125906 h 6125906"/>
              <a:gd name="connsiteX10" fmla="*/ 474069 w 11464666"/>
              <a:gd name="connsiteY10" fmla="*/ 6125906 h 6125906"/>
              <a:gd name="connsiteX11" fmla="*/ 0 w 11464666"/>
              <a:gd name="connsiteY11" fmla="*/ 5304796 h 6125906"/>
              <a:gd name="connsiteX12" fmla="*/ 0 w 11464666"/>
              <a:gd name="connsiteY12" fmla="*/ 2009274 h 612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4666" h="6125906">
                <a:moveTo>
                  <a:pt x="6968064" y="0"/>
                </a:moveTo>
                <a:lnTo>
                  <a:pt x="8401033" y="0"/>
                </a:lnTo>
                <a:lnTo>
                  <a:pt x="11464666" y="5306368"/>
                </a:lnTo>
                <a:lnTo>
                  <a:pt x="11464666" y="6125906"/>
                </a:lnTo>
                <a:lnTo>
                  <a:pt x="10243620" y="6125906"/>
                </a:lnTo>
                <a:lnTo>
                  <a:pt x="10439548" y="6012787"/>
                </a:lnTo>
                <a:close/>
                <a:moveTo>
                  <a:pt x="3480164" y="0"/>
                </a:moveTo>
                <a:lnTo>
                  <a:pt x="5962140" y="0"/>
                </a:lnTo>
                <a:lnTo>
                  <a:pt x="268218" y="3287388"/>
                </a:lnTo>
                <a:lnTo>
                  <a:pt x="1907038" y="6125906"/>
                </a:lnTo>
                <a:lnTo>
                  <a:pt x="474069" y="6125906"/>
                </a:lnTo>
                <a:lnTo>
                  <a:pt x="0" y="5304796"/>
                </a:lnTo>
                <a:lnTo>
                  <a:pt x="0" y="200927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265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1130865" y="2973505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1130865" y="4097878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130865" y="5222252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130865" y="1849132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109265" y="2973505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6109265" y="4097878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6109265" y="5222252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6109265" y="1849132"/>
            <a:ext cx="716059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1061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699915" y="1165354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720518" y="1165354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746534" y="1165354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480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5" y="283617"/>
            <a:ext cx="11454713" cy="353403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236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4" y="283620"/>
            <a:ext cx="11454713" cy="238485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113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48033" y="1637569"/>
            <a:ext cx="5288692" cy="3039169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90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07658" y="383062"/>
            <a:ext cx="11013641" cy="6091881"/>
          </a:xfrm>
          <a:custGeom>
            <a:avLst/>
            <a:gdLst>
              <a:gd name="connsiteX0" fmla="*/ 1706614 w 11013641"/>
              <a:gd name="connsiteY0" fmla="*/ 5001918 h 6091881"/>
              <a:gd name="connsiteX1" fmla="*/ 1706614 w 11013641"/>
              <a:gd name="connsiteY1" fmla="*/ 5628067 h 6091881"/>
              <a:gd name="connsiteX2" fmla="*/ 1162008 w 11013641"/>
              <a:gd name="connsiteY2" fmla="*/ 5316448 h 6091881"/>
              <a:gd name="connsiteX3" fmla="*/ 384426 w 11013641"/>
              <a:gd name="connsiteY3" fmla="*/ 4780583 h 6091881"/>
              <a:gd name="connsiteX4" fmla="*/ 384426 w 11013641"/>
              <a:gd name="connsiteY4" fmla="*/ 5229080 h 6091881"/>
              <a:gd name="connsiteX5" fmla="*/ 0 w 11013641"/>
              <a:gd name="connsiteY5" fmla="*/ 5007744 h 6091881"/>
              <a:gd name="connsiteX6" fmla="*/ 3002584 w 11013641"/>
              <a:gd name="connsiteY6" fmla="*/ 4716512 h 6091881"/>
              <a:gd name="connsiteX7" fmla="*/ 3002584 w 11013641"/>
              <a:gd name="connsiteY7" fmla="*/ 5930945 h 6091881"/>
              <a:gd name="connsiteX8" fmla="*/ 1954162 w 11013641"/>
              <a:gd name="connsiteY8" fmla="*/ 5325183 h 6091881"/>
              <a:gd name="connsiteX9" fmla="*/ 2644371 w 11013641"/>
              <a:gd name="connsiteY9" fmla="*/ 4311704 h 6091881"/>
              <a:gd name="connsiteX10" fmla="*/ 2644371 w 11013641"/>
              <a:gd name="connsiteY10" fmla="*/ 4760201 h 6091881"/>
              <a:gd name="connsiteX11" fmla="*/ 2259951 w 11013641"/>
              <a:gd name="connsiteY11" fmla="*/ 4538865 h 6091881"/>
              <a:gd name="connsiteX12" fmla="*/ 1074646 w 11013641"/>
              <a:gd name="connsiteY12" fmla="*/ 4311704 h 6091881"/>
              <a:gd name="connsiteX13" fmla="*/ 1074646 w 11013641"/>
              <a:gd name="connsiteY13" fmla="*/ 4760201 h 6091881"/>
              <a:gd name="connsiteX14" fmla="*/ 687304 w 11013641"/>
              <a:gd name="connsiteY14" fmla="*/ 4538865 h 6091881"/>
              <a:gd name="connsiteX15" fmla="*/ 4077224 w 11013641"/>
              <a:gd name="connsiteY15" fmla="*/ 3918543 h 6091881"/>
              <a:gd name="connsiteX16" fmla="*/ 4077224 w 11013641"/>
              <a:gd name="connsiteY16" fmla="*/ 5132976 h 6091881"/>
              <a:gd name="connsiteX17" fmla="*/ 3028797 w 11013641"/>
              <a:gd name="connsiteY17" fmla="*/ 4524304 h 6091881"/>
              <a:gd name="connsiteX18" fmla="*/ 1540614 w 11013641"/>
              <a:gd name="connsiteY18" fmla="*/ 3732155 h 6091881"/>
              <a:gd name="connsiteX19" fmla="*/ 1540614 w 11013641"/>
              <a:gd name="connsiteY19" fmla="*/ 4180652 h 6091881"/>
              <a:gd name="connsiteX20" fmla="*/ 1156188 w 11013641"/>
              <a:gd name="connsiteY20" fmla="*/ 3959317 h 6091881"/>
              <a:gd name="connsiteX21" fmla="*/ 3305468 w 11013641"/>
              <a:gd name="connsiteY21" fmla="*/ 3455490 h 6091881"/>
              <a:gd name="connsiteX22" fmla="*/ 3305468 w 11013641"/>
              <a:gd name="connsiteY22" fmla="*/ 4084543 h 6091881"/>
              <a:gd name="connsiteX23" fmla="*/ 2760867 w 11013641"/>
              <a:gd name="connsiteY23" fmla="*/ 3772929 h 6091881"/>
              <a:gd name="connsiteX24" fmla="*/ 2644376 w 11013641"/>
              <a:gd name="connsiteY24" fmla="*/ 3076890 h 6091881"/>
              <a:gd name="connsiteX25" fmla="*/ 2644376 w 11013641"/>
              <a:gd name="connsiteY25" fmla="*/ 3475877 h 6091881"/>
              <a:gd name="connsiteX26" fmla="*/ 2291983 w 11013641"/>
              <a:gd name="connsiteY26" fmla="*/ 3277838 h 6091881"/>
              <a:gd name="connsiteX27" fmla="*/ 2204615 w 11013641"/>
              <a:gd name="connsiteY27" fmla="*/ 2214844 h 6091881"/>
              <a:gd name="connsiteX28" fmla="*/ 2204615 w 11013641"/>
              <a:gd name="connsiteY28" fmla="*/ 3001167 h 6091881"/>
              <a:gd name="connsiteX29" fmla="*/ 1520227 w 11013641"/>
              <a:gd name="connsiteY29" fmla="*/ 2608006 h 6091881"/>
              <a:gd name="connsiteX30" fmla="*/ 3002584 w 11013641"/>
              <a:gd name="connsiteY30" fmla="*/ 1993509 h 6091881"/>
              <a:gd name="connsiteX31" fmla="*/ 3002584 w 11013641"/>
              <a:gd name="connsiteY31" fmla="*/ 2622567 h 6091881"/>
              <a:gd name="connsiteX32" fmla="*/ 2457984 w 11013641"/>
              <a:gd name="connsiteY32" fmla="*/ 2310953 h 6091881"/>
              <a:gd name="connsiteX33" fmla="*/ 1540614 w 11013641"/>
              <a:gd name="connsiteY33" fmla="*/ 1882843 h 6091881"/>
              <a:gd name="connsiteX34" fmla="*/ 1540614 w 11013641"/>
              <a:gd name="connsiteY34" fmla="*/ 2319689 h 6091881"/>
              <a:gd name="connsiteX35" fmla="*/ 1162008 w 11013641"/>
              <a:gd name="connsiteY35" fmla="*/ 2104179 h 6091881"/>
              <a:gd name="connsiteX36" fmla="*/ 4214102 w 11013641"/>
              <a:gd name="connsiteY36" fmla="*/ 1772178 h 6091881"/>
              <a:gd name="connsiteX37" fmla="*/ 4214102 w 11013641"/>
              <a:gd name="connsiteY37" fmla="*/ 2401232 h 6091881"/>
              <a:gd name="connsiteX38" fmla="*/ 3940347 w 11013641"/>
              <a:gd name="connsiteY38" fmla="*/ 2241057 h 6091881"/>
              <a:gd name="connsiteX39" fmla="*/ 3940347 w 11013641"/>
              <a:gd name="connsiteY39" fmla="*/ 2919625 h 6091881"/>
              <a:gd name="connsiteX40" fmla="*/ 3258873 w 11013641"/>
              <a:gd name="connsiteY40" fmla="*/ 2526463 h 6091881"/>
              <a:gd name="connsiteX41" fmla="*/ 3844243 w 11013641"/>
              <a:gd name="connsiteY41" fmla="*/ 2188637 h 6091881"/>
              <a:gd name="connsiteX42" fmla="*/ 3669501 w 11013641"/>
              <a:gd name="connsiteY42" fmla="*/ 2089618 h 6091881"/>
              <a:gd name="connsiteX43" fmla="*/ 2038615 w 11013641"/>
              <a:gd name="connsiteY43" fmla="*/ 1498418 h 6091881"/>
              <a:gd name="connsiteX44" fmla="*/ 2038615 w 11013641"/>
              <a:gd name="connsiteY44" fmla="*/ 1795475 h 6091881"/>
              <a:gd name="connsiteX45" fmla="*/ 1782331 w 11013641"/>
              <a:gd name="connsiteY45" fmla="*/ 1649862 h 6091881"/>
              <a:gd name="connsiteX46" fmla="*/ 1100853 w 11013641"/>
              <a:gd name="connsiteY46" fmla="*/ 878100 h 6091881"/>
              <a:gd name="connsiteX47" fmla="*/ 1100853 w 11013641"/>
              <a:gd name="connsiteY47" fmla="*/ 1271262 h 6091881"/>
              <a:gd name="connsiteX48" fmla="*/ 763026 w 11013641"/>
              <a:gd name="connsiteY48" fmla="*/ 1076133 h 6091881"/>
              <a:gd name="connsiteX49" fmla="*/ 2286163 w 11013641"/>
              <a:gd name="connsiteY49" fmla="*/ 671326 h 6091881"/>
              <a:gd name="connsiteX50" fmla="*/ 2286163 w 11013641"/>
              <a:gd name="connsiteY50" fmla="*/ 1297474 h 6091881"/>
              <a:gd name="connsiteX51" fmla="*/ 1741557 w 11013641"/>
              <a:gd name="connsiteY51" fmla="*/ 988765 h 6091881"/>
              <a:gd name="connsiteX52" fmla="*/ 3774346 w 11013641"/>
              <a:gd name="connsiteY52" fmla="*/ 636378 h 6091881"/>
              <a:gd name="connsiteX53" fmla="*/ 3774346 w 11013641"/>
              <a:gd name="connsiteY53" fmla="*/ 1850810 h 6091881"/>
              <a:gd name="connsiteX54" fmla="*/ 2725919 w 11013641"/>
              <a:gd name="connsiteY54" fmla="*/ 1242139 h 6091881"/>
              <a:gd name="connsiteX55" fmla="*/ 9234222 w 11013641"/>
              <a:gd name="connsiteY55" fmla="*/ 0 h 6091881"/>
              <a:gd name="connsiteX56" fmla="*/ 11013641 w 11013641"/>
              <a:gd name="connsiteY56" fmla="*/ 0 h 6091881"/>
              <a:gd name="connsiteX57" fmla="*/ 11013641 w 11013641"/>
              <a:gd name="connsiteY57" fmla="*/ 6091881 h 6091881"/>
              <a:gd name="connsiteX58" fmla="*/ 9333720 w 11013641"/>
              <a:gd name="connsiteY58" fmla="*/ 6091881 h 6091881"/>
              <a:gd name="connsiteX59" fmla="*/ 8265118 w 11013641"/>
              <a:gd name="connsiteY59" fmla="*/ 5476628 h 6091881"/>
              <a:gd name="connsiteX60" fmla="*/ 8265118 w 11013641"/>
              <a:gd name="connsiteY60" fmla="*/ 6091881 h 6091881"/>
              <a:gd name="connsiteX61" fmla="*/ 8029813 w 11013641"/>
              <a:gd name="connsiteY61" fmla="*/ 6091881 h 6091881"/>
              <a:gd name="connsiteX62" fmla="*/ 6669175 w 11013641"/>
              <a:gd name="connsiteY62" fmla="*/ 5304796 h 6091881"/>
              <a:gd name="connsiteX63" fmla="*/ 6669175 w 11013641"/>
              <a:gd name="connsiteY63" fmla="*/ 6091881 h 6091881"/>
              <a:gd name="connsiteX64" fmla="*/ 6099084 w 11013641"/>
              <a:gd name="connsiteY64" fmla="*/ 6091881 h 6091881"/>
              <a:gd name="connsiteX65" fmla="*/ 4540282 w 11013641"/>
              <a:gd name="connsiteY65" fmla="*/ 5194131 h 6091881"/>
              <a:gd name="connsiteX66" fmla="*/ 5041199 w 11013641"/>
              <a:gd name="connsiteY66" fmla="*/ 4897079 h 6091881"/>
              <a:gd name="connsiteX67" fmla="*/ 4222843 w 11013641"/>
              <a:gd name="connsiteY67" fmla="*/ 4422369 h 6091881"/>
              <a:gd name="connsiteX68" fmla="*/ 4799476 w 11013641"/>
              <a:gd name="connsiteY68" fmla="*/ 4090369 h 6091881"/>
              <a:gd name="connsiteX69" fmla="*/ 3748134 w 11013641"/>
              <a:gd name="connsiteY69" fmla="*/ 3484612 h 6091881"/>
              <a:gd name="connsiteX70" fmla="*/ 4490773 w 11013641"/>
              <a:gd name="connsiteY70" fmla="*/ 3047767 h 6091881"/>
              <a:gd name="connsiteX71" fmla="*/ 4112172 w 11013641"/>
              <a:gd name="connsiteY71" fmla="*/ 2829341 h 6091881"/>
              <a:gd name="connsiteX72" fmla="*/ 4793656 w 11013641"/>
              <a:gd name="connsiteY72" fmla="*/ 2436180 h 6091881"/>
              <a:gd name="connsiteX73" fmla="*/ 4793656 w 11013641"/>
              <a:gd name="connsiteY73" fmla="*/ 2462392 h 6091881"/>
              <a:gd name="connsiteX74" fmla="*/ 4918883 w 11013641"/>
              <a:gd name="connsiteY74" fmla="*/ 2386670 h 6091881"/>
              <a:gd name="connsiteX75" fmla="*/ 4388843 w 11013641"/>
              <a:gd name="connsiteY75" fmla="*/ 2083792 h 6091881"/>
              <a:gd name="connsiteX76" fmla="*/ 4910147 w 11013641"/>
              <a:gd name="connsiteY76" fmla="*/ 1786734 h 6091881"/>
              <a:gd name="connsiteX77" fmla="*/ 4682986 w 11013641"/>
              <a:gd name="connsiteY77" fmla="*/ 1655682 h 6091881"/>
              <a:gd name="connsiteX78" fmla="*/ 4682986 w 11013641"/>
              <a:gd name="connsiteY78" fmla="*/ 1871192 h 6091881"/>
              <a:gd name="connsiteX79" fmla="*/ 4001508 w 11013641"/>
              <a:gd name="connsiteY79" fmla="*/ 1478031 h 6091881"/>
              <a:gd name="connsiteX80" fmla="*/ 4682986 w 11013641"/>
              <a:gd name="connsiteY80" fmla="*/ 1084874 h 6091881"/>
              <a:gd name="connsiteX81" fmla="*/ 4682986 w 11013641"/>
              <a:gd name="connsiteY81" fmla="*/ 1498418 h 6091881"/>
              <a:gd name="connsiteX82" fmla="*/ 5146044 w 11013641"/>
              <a:gd name="connsiteY82" fmla="*/ 1227572 h 6091881"/>
              <a:gd name="connsiteX83" fmla="*/ 4435438 w 11013641"/>
              <a:gd name="connsiteY83" fmla="*/ 822765 h 6091881"/>
              <a:gd name="connsiteX84" fmla="*/ 5262535 w 11013641"/>
              <a:gd name="connsiteY84" fmla="*/ 339325 h 6091881"/>
              <a:gd name="connsiteX85" fmla="*/ 5262535 w 11013641"/>
              <a:gd name="connsiteY85" fmla="*/ 848977 h 6091881"/>
              <a:gd name="connsiteX86" fmla="*/ 6721600 w 11013641"/>
              <a:gd name="connsiteY86" fmla="*/ 1499 h 6091881"/>
              <a:gd name="connsiteX87" fmla="*/ 6721600 w 11013641"/>
              <a:gd name="connsiteY87" fmla="*/ 752868 h 6091881"/>
              <a:gd name="connsiteX88" fmla="*/ 8017570 w 11013641"/>
              <a:gd name="connsiteY88" fmla="*/ 7319 h 6091881"/>
              <a:gd name="connsiteX89" fmla="*/ 8017570 w 11013641"/>
              <a:gd name="connsiteY89" fmla="*/ 703358 h 609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013641" h="6091881">
                <a:moveTo>
                  <a:pt x="1706614" y="5001918"/>
                </a:moveTo>
                <a:lnTo>
                  <a:pt x="1706614" y="5628067"/>
                </a:lnTo>
                <a:lnTo>
                  <a:pt x="1162008" y="5316448"/>
                </a:lnTo>
                <a:close/>
                <a:moveTo>
                  <a:pt x="384426" y="4780583"/>
                </a:moveTo>
                <a:lnTo>
                  <a:pt x="384426" y="5229080"/>
                </a:lnTo>
                <a:lnTo>
                  <a:pt x="0" y="5007744"/>
                </a:lnTo>
                <a:close/>
                <a:moveTo>
                  <a:pt x="3002584" y="4716512"/>
                </a:moveTo>
                <a:lnTo>
                  <a:pt x="3002584" y="5930945"/>
                </a:lnTo>
                <a:lnTo>
                  <a:pt x="1954162" y="5325183"/>
                </a:lnTo>
                <a:close/>
                <a:moveTo>
                  <a:pt x="2644371" y="4311704"/>
                </a:moveTo>
                <a:lnTo>
                  <a:pt x="2644371" y="4760201"/>
                </a:lnTo>
                <a:lnTo>
                  <a:pt x="2259951" y="4538865"/>
                </a:lnTo>
                <a:close/>
                <a:moveTo>
                  <a:pt x="1074646" y="4311704"/>
                </a:moveTo>
                <a:lnTo>
                  <a:pt x="1074646" y="4760201"/>
                </a:lnTo>
                <a:lnTo>
                  <a:pt x="687304" y="4538865"/>
                </a:lnTo>
                <a:close/>
                <a:moveTo>
                  <a:pt x="4077224" y="3918543"/>
                </a:moveTo>
                <a:lnTo>
                  <a:pt x="4077224" y="5132976"/>
                </a:lnTo>
                <a:lnTo>
                  <a:pt x="3028797" y="4524304"/>
                </a:lnTo>
                <a:close/>
                <a:moveTo>
                  <a:pt x="1540614" y="3732155"/>
                </a:moveTo>
                <a:lnTo>
                  <a:pt x="1540614" y="4180652"/>
                </a:lnTo>
                <a:lnTo>
                  <a:pt x="1156188" y="3959317"/>
                </a:lnTo>
                <a:close/>
                <a:moveTo>
                  <a:pt x="3305468" y="3455490"/>
                </a:moveTo>
                <a:lnTo>
                  <a:pt x="3305468" y="4084543"/>
                </a:lnTo>
                <a:lnTo>
                  <a:pt x="2760867" y="3772929"/>
                </a:lnTo>
                <a:close/>
                <a:moveTo>
                  <a:pt x="2644376" y="3076890"/>
                </a:moveTo>
                <a:lnTo>
                  <a:pt x="2644376" y="3475877"/>
                </a:lnTo>
                <a:lnTo>
                  <a:pt x="2291983" y="3277838"/>
                </a:lnTo>
                <a:close/>
                <a:moveTo>
                  <a:pt x="2204615" y="2214844"/>
                </a:moveTo>
                <a:lnTo>
                  <a:pt x="2204615" y="3001167"/>
                </a:lnTo>
                <a:lnTo>
                  <a:pt x="1520227" y="2608006"/>
                </a:lnTo>
                <a:close/>
                <a:moveTo>
                  <a:pt x="3002584" y="1993509"/>
                </a:moveTo>
                <a:lnTo>
                  <a:pt x="3002584" y="2622567"/>
                </a:lnTo>
                <a:lnTo>
                  <a:pt x="2457984" y="2310953"/>
                </a:lnTo>
                <a:close/>
                <a:moveTo>
                  <a:pt x="1540614" y="1882843"/>
                </a:moveTo>
                <a:lnTo>
                  <a:pt x="1540614" y="2319689"/>
                </a:lnTo>
                <a:lnTo>
                  <a:pt x="1162008" y="2104179"/>
                </a:lnTo>
                <a:close/>
                <a:moveTo>
                  <a:pt x="4214102" y="1772178"/>
                </a:moveTo>
                <a:lnTo>
                  <a:pt x="4214102" y="2401232"/>
                </a:lnTo>
                <a:lnTo>
                  <a:pt x="3940347" y="2241057"/>
                </a:lnTo>
                <a:lnTo>
                  <a:pt x="3940347" y="2919625"/>
                </a:lnTo>
                <a:lnTo>
                  <a:pt x="3258873" y="2526463"/>
                </a:lnTo>
                <a:lnTo>
                  <a:pt x="3844243" y="2188637"/>
                </a:lnTo>
                <a:lnTo>
                  <a:pt x="3669501" y="2089618"/>
                </a:lnTo>
                <a:close/>
                <a:moveTo>
                  <a:pt x="2038615" y="1498418"/>
                </a:moveTo>
                <a:lnTo>
                  <a:pt x="2038615" y="1795475"/>
                </a:lnTo>
                <a:lnTo>
                  <a:pt x="1782331" y="1649862"/>
                </a:lnTo>
                <a:close/>
                <a:moveTo>
                  <a:pt x="1100853" y="878100"/>
                </a:moveTo>
                <a:lnTo>
                  <a:pt x="1100853" y="1271262"/>
                </a:lnTo>
                <a:lnTo>
                  <a:pt x="763026" y="1076133"/>
                </a:lnTo>
                <a:close/>
                <a:moveTo>
                  <a:pt x="2286163" y="671326"/>
                </a:moveTo>
                <a:lnTo>
                  <a:pt x="2286163" y="1297474"/>
                </a:lnTo>
                <a:lnTo>
                  <a:pt x="1741557" y="988765"/>
                </a:lnTo>
                <a:close/>
                <a:moveTo>
                  <a:pt x="3774346" y="636378"/>
                </a:moveTo>
                <a:lnTo>
                  <a:pt x="3774346" y="1850810"/>
                </a:lnTo>
                <a:lnTo>
                  <a:pt x="2725919" y="1242139"/>
                </a:lnTo>
                <a:close/>
                <a:moveTo>
                  <a:pt x="9234222" y="0"/>
                </a:moveTo>
                <a:lnTo>
                  <a:pt x="11013641" y="0"/>
                </a:lnTo>
                <a:lnTo>
                  <a:pt x="11013641" y="6091881"/>
                </a:lnTo>
                <a:lnTo>
                  <a:pt x="9333720" y="6091881"/>
                </a:lnTo>
                <a:lnTo>
                  <a:pt x="8265118" y="5476628"/>
                </a:lnTo>
                <a:lnTo>
                  <a:pt x="8265118" y="6091881"/>
                </a:lnTo>
                <a:lnTo>
                  <a:pt x="8029813" y="6091881"/>
                </a:lnTo>
                <a:lnTo>
                  <a:pt x="6669175" y="5304796"/>
                </a:lnTo>
                <a:lnTo>
                  <a:pt x="6669175" y="6091881"/>
                </a:lnTo>
                <a:lnTo>
                  <a:pt x="6099084" y="6091881"/>
                </a:lnTo>
                <a:lnTo>
                  <a:pt x="4540282" y="5194131"/>
                </a:lnTo>
                <a:lnTo>
                  <a:pt x="5041199" y="4897079"/>
                </a:lnTo>
                <a:lnTo>
                  <a:pt x="4222843" y="4422369"/>
                </a:lnTo>
                <a:lnTo>
                  <a:pt x="4799476" y="4090369"/>
                </a:lnTo>
                <a:lnTo>
                  <a:pt x="3748134" y="3484612"/>
                </a:lnTo>
                <a:lnTo>
                  <a:pt x="4490773" y="3047767"/>
                </a:lnTo>
                <a:lnTo>
                  <a:pt x="4112172" y="2829341"/>
                </a:lnTo>
                <a:lnTo>
                  <a:pt x="4793656" y="2436180"/>
                </a:lnTo>
                <a:lnTo>
                  <a:pt x="4793656" y="2462392"/>
                </a:lnTo>
                <a:lnTo>
                  <a:pt x="4918883" y="2386670"/>
                </a:lnTo>
                <a:lnTo>
                  <a:pt x="4388843" y="2083792"/>
                </a:lnTo>
                <a:lnTo>
                  <a:pt x="4910147" y="1786734"/>
                </a:lnTo>
                <a:lnTo>
                  <a:pt x="4682986" y="1655682"/>
                </a:lnTo>
                <a:lnTo>
                  <a:pt x="4682986" y="1871192"/>
                </a:lnTo>
                <a:lnTo>
                  <a:pt x="4001508" y="1478031"/>
                </a:lnTo>
                <a:lnTo>
                  <a:pt x="4682986" y="1084874"/>
                </a:lnTo>
                <a:lnTo>
                  <a:pt x="4682986" y="1498418"/>
                </a:lnTo>
                <a:lnTo>
                  <a:pt x="5146044" y="1227572"/>
                </a:lnTo>
                <a:lnTo>
                  <a:pt x="4435438" y="822765"/>
                </a:lnTo>
                <a:lnTo>
                  <a:pt x="5262535" y="339325"/>
                </a:lnTo>
                <a:lnTo>
                  <a:pt x="5262535" y="848977"/>
                </a:lnTo>
                <a:lnTo>
                  <a:pt x="6721600" y="1499"/>
                </a:lnTo>
                <a:lnTo>
                  <a:pt x="6721600" y="752868"/>
                </a:lnTo>
                <a:lnTo>
                  <a:pt x="8017570" y="7319"/>
                </a:lnTo>
                <a:lnTo>
                  <a:pt x="8017570" y="70335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421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283029"/>
            <a:ext cx="5548184" cy="6204268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740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9398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17590" y="1993545"/>
            <a:ext cx="2854412" cy="28709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8836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4" y="370703"/>
            <a:ext cx="6767384" cy="6116594"/>
          </a:xfrm>
          <a:custGeom>
            <a:avLst/>
            <a:gdLst>
              <a:gd name="connsiteX0" fmla="*/ 0 w 5548184"/>
              <a:gd name="connsiteY0" fmla="*/ 0 h 6116594"/>
              <a:gd name="connsiteX1" fmla="*/ 5548184 w 5548184"/>
              <a:gd name="connsiteY1" fmla="*/ 0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5548184"/>
              <a:gd name="connsiteY0" fmla="*/ 0 h 6116594"/>
              <a:gd name="connsiteX1" fmla="*/ 4307212 w 5548184"/>
              <a:gd name="connsiteY1" fmla="*/ 10886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5548184"/>
              <a:gd name="connsiteY0" fmla="*/ 21771 h 6138365"/>
              <a:gd name="connsiteX1" fmla="*/ 4307212 w 5548184"/>
              <a:gd name="connsiteY1" fmla="*/ 0 h 6138365"/>
              <a:gd name="connsiteX2" fmla="*/ 5548184 w 5548184"/>
              <a:gd name="connsiteY2" fmla="*/ 6138365 h 6138365"/>
              <a:gd name="connsiteX3" fmla="*/ 0 w 5548184"/>
              <a:gd name="connsiteY3" fmla="*/ 6138365 h 6138365"/>
              <a:gd name="connsiteX4" fmla="*/ 0 w 5548184"/>
              <a:gd name="connsiteY4" fmla="*/ 21771 h 6138365"/>
              <a:gd name="connsiteX0" fmla="*/ 0 w 5548184"/>
              <a:gd name="connsiteY0" fmla="*/ 0 h 6116594"/>
              <a:gd name="connsiteX1" fmla="*/ 4307212 w 5548184"/>
              <a:gd name="connsiteY1" fmla="*/ 1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6734727"/>
              <a:gd name="connsiteY0" fmla="*/ 0 h 6116594"/>
              <a:gd name="connsiteX1" fmla="*/ 4307212 w 6734727"/>
              <a:gd name="connsiteY1" fmla="*/ 1 h 6116594"/>
              <a:gd name="connsiteX2" fmla="*/ 6734727 w 6734727"/>
              <a:gd name="connsiteY2" fmla="*/ 6105708 h 6116594"/>
              <a:gd name="connsiteX3" fmla="*/ 0 w 6734727"/>
              <a:gd name="connsiteY3" fmla="*/ 6116594 h 6116594"/>
              <a:gd name="connsiteX4" fmla="*/ 0 w 6734727"/>
              <a:gd name="connsiteY4" fmla="*/ 0 h 6116594"/>
              <a:gd name="connsiteX0" fmla="*/ 0 w 6734727"/>
              <a:gd name="connsiteY0" fmla="*/ 0 h 6138365"/>
              <a:gd name="connsiteX1" fmla="*/ 4307212 w 6734727"/>
              <a:gd name="connsiteY1" fmla="*/ 1 h 6138365"/>
              <a:gd name="connsiteX2" fmla="*/ 6734727 w 6734727"/>
              <a:gd name="connsiteY2" fmla="*/ 6138365 h 6138365"/>
              <a:gd name="connsiteX3" fmla="*/ 0 w 6734727"/>
              <a:gd name="connsiteY3" fmla="*/ 6116594 h 6138365"/>
              <a:gd name="connsiteX4" fmla="*/ 0 w 6734727"/>
              <a:gd name="connsiteY4" fmla="*/ 0 h 6138365"/>
              <a:gd name="connsiteX0" fmla="*/ 0 w 6767384"/>
              <a:gd name="connsiteY0" fmla="*/ 0 h 6116594"/>
              <a:gd name="connsiteX1" fmla="*/ 4307212 w 6767384"/>
              <a:gd name="connsiteY1" fmla="*/ 1 h 6116594"/>
              <a:gd name="connsiteX2" fmla="*/ 6767384 w 6767384"/>
              <a:gd name="connsiteY2" fmla="*/ 6116594 h 6116594"/>
              <a:gd name="connsiteX3" fmla="*/ 0 w 6767384"/>
              <a:gd name="connsiteY3" fmla="*/ 6116594 h 6116594"/>
              <a:gd name="connsiteX4" fmla="*/ 0 w 6767384"/>
              <a:gd name="connsiteY4" fmla="*/ 0 h 611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384" h="6116594">
                <a:moveTo>
                  <a:pt x="0" y="0"/>
                </a:moveTo>
                <a:lnTo>
                  <a:pt x="4307212" y="1"/>
                </a:lnTo>
                <a:lnTo>
                  <a:pt x="6767384" y="6116594"/>
                </a:lnTo>
                <a:lnTo>
                  <a:pt x="0" y="6116594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169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881261" y="1621934"/>
            <a:ext cx="4162991" cy="3588784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617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293915"/>
            <a:ext cx="11820211" cy="618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92193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4443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36691" y="1774481"/>
            <a:ext cx="2743200" cy="2061006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330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371790"/>
            <a:ext cx="11448423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71661" y="2910187"/>
            <a:ext cx="1533503" cy="115214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187630" y="3969294"/>
            <a:ext cx="1656575" cy="1320125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525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2"/>
            <a:ext cx="114484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559654">
            <a:off x="6371661" y="1984637"/>
            <a:ext cx="1533503" cy="115214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 rot="20599645">
            <a:off x="4187630" y="3043742"/>
            <a:ext cx="1656575" cy="1320125"/>
          </a:xfrm>
          <a:prstGeom prst="pentagon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34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1"/>
            <a:ext cx="11448423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 rot="21145004">
            <a:off x="4187630" y="2107040"/>
            <a:ext cx="1656575" cy="1320125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410670" y="908518"/>
            <a:ext cx="1656575" cy="1320125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9047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371790"/>
            <a:ext cx="11448423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3" y="2185316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3" y="4261251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217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2"/>
            <a:ext cx="114484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3" y="727219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3" y="2803154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62323" y="4879089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9994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1"/>
            <a:ext cx="11448423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3" y="727219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3" y="2803154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166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371790"/>
            <a:ext cx="11448423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19724" y="3452671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404922" y="2185314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821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2"/>
            <a:ext cx="114484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519724" y="2871904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404922" y="1604547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404922" y="4139261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17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1"/>
            <a:ext cx="11448423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19724" y="1191384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404922" y="2458742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875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1666" y="2038867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871110" y="1631094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160554" y="2187148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384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4691" y="1581666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88246" y="1927655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201799" y="1631094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160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71790" y="420131"/>
            <a:ext cx="11448423" cy="643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618736" y="2601102"/>
            <a:ext cx="3925331" cy="356492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47937" y="2063580"/>
            <a:ext cx="4672143" cy="32374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21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1790" y="2"/>
            <a:ext cx="1144842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47937" y="2261287"/>
            <a:ext cx="4672143" cy="32374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71925" y="1791730"/>
            <a:ext cx="4672143" cy="32374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671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1790" y="2"/>
            <a:ext cx="11448423" cy="643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47937" y="1791731"/>
            <a:ext cx="4672143" cy="32374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71925" y="2347795"/>
            <a:ext cx="4672143" cy="32374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="0" i="0" baseline="0"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836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329250" y="1822212"/>
            <a:ext cx="1533503" cy="115214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188392" y="4159909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293672" y="4159909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398954" y="4159909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04235" y="4159909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9609516" y="4159909"/>
            <a:ext cx="139409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411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371790"/>
            <a:ext cx="11448423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329250" y="1822212"/>
            <a:ext cx="1533503" cy="115214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641806" y="3371271"/>
            <a:ext cx="1533503" cy="115214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656859" y="481291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998615" y="481291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183962" y="3371271"/>
            <a:ext cx="1533503" cy="115214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199015" y="481291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540771" y="481291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306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90" y="1"/>
            <a:ext cx="11448423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656859" y="87653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998615" y="87653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656859" y="2699761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3998615" y="2699761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1656859" y="4522985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3998615" y="4522985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7199015" y="876537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7199015" y="2699761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9540771" y="2699761"/>
            <a:ext cx="1152143" cy="86562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612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3811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665989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958167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250345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542524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7087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05499" y="2249369"/>
            <a:ext cx="2041091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802711" y="2249369"/>
            <a:ext cx="2041091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99921" y="2249369"/>
            <a:ext cx="2041091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597131" y="2249369"/>
            <a:ext cx="2041091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92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82618" y="1220907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979828" y="1220907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377039" y="1220907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774250" y="1220907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582618" y="3791112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3979828" y="3791112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77039" y="3791112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774250" y="3791112"/>
            <a:ext cx="1686853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494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451685" y="2038992"/>
            <a:ext cx="1948719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848897" y="2038992"/>
            <a:ext cx="1948719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246107" y="2038992"/>
            <a:ext cx="1948719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643317" y="2038992"/>
            <a:ext cx="1948719" cy="16795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851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1547" y="1626527"/>
            <a:ext cx="3780988" cy="284071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142535" y="2933737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101444" y="446723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768331" y="4467239"/>
            <a:ext cx="2041091" cy="15335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292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168233" y="2731956"/>
            <a:ext cx="1855537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854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670855" y="1186248"/>
            <a:ext cx="5375189" cy="447314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968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383956" y="1186248"/>
            <a:ext cx="5375189" cy="447314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620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5"/>
            <a:ext cx="4065375" cy="6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380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1666" y="2038867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95021" y="1631094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208374" y="2187148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21729" y="1581666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835082" y="1927655"/>
            <a:ext cx="1742303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623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49591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22281" y="4264892"/>
            <a:ext cx="1665579" cy="1675205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232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81170" y="2415903"/>
            <a:ext cx="4028303" cy="25020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007182" y="2415903"/>
            <a:ext cx="4028303" cy="25020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160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48283" y="2415903"/>
            <a:ext cx="4028303" cy="25020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74295" y="2415903"/>
            <a:ext cx="4028303" cy="250208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7744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60393" y="2144054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682317" y="2144054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04241" y="2144054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26165" y="2144054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60393" y="3985210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82317" y="3985210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104241" y="3985210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526165" y="3985210"/>
            <a:ext cx="2347783" cy="17730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1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2" y="2425711"/>
            <a:ext cx="2384075" cy="180123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7072" y="4277515"/>
            <a:ext cx="2384075" cy="254439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469574" y="2425711"/>
            <a:ext cx="2377404" cy="264875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69575" y="5117567"/>
            <a:ext cx="2384075" cy="170433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902077" y="4277517"/>
            <a:ext cx="2384075" cy="254438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334581" y="4277517"/>
            <a:ext cx="2384075" cy="254438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767083" y="2425713"/>
            <a:ext cx="2384075" cy="439619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902077" y="2425711"/>
            <a:ext cx="4816579" cy="180123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947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8995" y="33466"/>
            <a:ext cx="2382596" cy="325042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868995" y="3337233"/>
            <a:ext cx="2382596" cy="345715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306070" y="2415902"/>
            <a:ext cx="2382596" cy="43784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743145" y="4595854"/>
            <a:ext cx="2382596" cy="219853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306070" y="33465"/>
            <a:ext cx="2382596" cy="233182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743145" y="33465"/>
            <a:ext cx="2382596" cy="45115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290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39460" y="2531914"/>
            <a:ext cx="2743200" cy="2061006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45672" y="2531914"/>
            <a:ext cx="2743200" cy="206100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941329" y="2476748"/>
            <a:ext cx="2645676" cy="2108340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6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/>
          <p:cNvSpPr>
            <a:spLocks noGrp="1"/>
          </p:cNvSpPr>
          <p:nvPr>
            <p:ph type="pic" sz="quarter" idx="10" hasCustomPrompt="1"/>
          </p:nvPr>
        </p:nvSpPr>
        <p:spPr>
          <a:xfrm>
            <a:off x="5773928" y="1450748"/>
            <a:ext cx="5594288" cy="4170297"/>
          </a:xfrm>
          <a:custGeom>
            <a:avLst/>
            <a:gdLst>
              <a:gd name="connsiteX0" fmla="*/ 1327519 w 5363570"/>
              <a:gd name="connsiteY0" fmla="*/ 4216350 h 5321747"/>
              <a:gd name="connsiteX1" fmla="*/ 1403720 w 5363570"/>
              <a:gd name="connsiteY1" fmla="*/ 4247913 h 5321747"/>
              <a:gd name="connsiteX2" fmla="*/ 2475075 w 5363570"/>
              <a:gd name="connsiteY2" fmla="*/ 5319268 h 5321747"/>
              <a:gd name="connsiteX3" fmla="*/ 2377022 w 5363570"/>
              <a:gd name="connsiteY3" fmla="*/ 5321747 h 5321747"/>
              <a:gd name="connsiteX4" fmla="*/ 2223335 w 5363570"/>
              <a:gd name="connsiteY4" fmla="*/ 5317861 h 5321747"/>
              <a:gd name="connsiteX5" fmla="*/ 2164382 w 5363570"/>
              <a:gd name="connsiteY5" fmla="*/ 5313378 h 5321747"/>
              <a:gd name="connsiteX6" fmla="*/ 1251319 w 5363570"/>
              <a:gd name="connsiteY6" fmla="*/ 4400315 h 5321747"/>
              <a:gd name="connsiteX7" fmla="*/ 1251319 w 5363570"/>
              <a:gd name="connsiteY7" fmla="*/ 4247913 h 5321747"/>
              <a:gd name="connsiteX8" fmla="*/ 1327519 w 5363570"/>
              <a:gd name="connsiteY8" fmla="*/ 4216350 h 5321747"/>
              <a:gd name="connsiteX9" fmla="*/ 904737 w 5363570"/>
              <a:gd name="connsiteY9" fmla="*/ 4179433 h 5321747"/>
              <a:gd name="connsiteX10" fmla="*/ 980938 w 5363570"/>
              <a:gd name="connsiteY10" fmla="*/ 4210996 h 5321747"/>
              <a:gd name="connsiteX11" fmla="*/ 2076649 w 5363570"/>
              <a:gd name="connsiteY11" fmla="*/ 5306707 h 5321747"/>
              <a:gd name="connsiteX12" fmla="*/ 2071665 w 5363570"/>
              <a:gd name="connsiteY12" fmla="*/ 5306328 h 5321747"/>
              <a:gd name="connsiteX13" fmla="*/ 1775129 w 5363570"/>
              <a:gd name="connsiteY13" fmla="*/ 5261071 h 5321747"/>
              <a:gd name="connsiteX14" fmla="*/ 1709277 w 5363570"/>
              <a:gd name="connsiteY14" fmla="*/ 5244139 h 5321747"/>
              <a:gd name="connsiteX15" fmla="*/ 828535 w 5363570"/>
              <a:gd name="connsiteY15" fmla="*/ 4363398 h 5321747"/>
              <a:gd name="connsiteX16" fmla="*/ 828536 w 5363570"/>
              <a:gd name="connsiteY16" fmla="*/ 4210996 h 5321747"/>
              <a:gd name="connsiteX17" fmla="*/ 904737 w 5363570"/>
              <a:gd name="connsiteY17" fmla="*/ 4179433 h 5321747"/>
              <a:gd name="connsiteX18" fmla="*/ 1307858 w 5363570"/>
              <a:gd name="connsiteY18" fmla="*/ 3383025 h 5321747"/>
              <a:gd name="connsiteX19" fmla="*/ 1384060 w 5363570"/>
              <a:gd name="connsiteY19" fmla="*/ 3414588 h 5321747"/>
              <a:gd name="connsiteX20" fmla="*/ 3179076 w 5363570"/>
              <a:gd name="connsiteY20" fmla="*/ 5209605 h 5321747"/>
              <a:gd name="connsiteX21" fmla="*/ 2978916 w 5363570"/>
              <a:gd name="connsiteY21" fmla="*/ 5261071 h 5321747"/>
              <a:gd name="connsiteX22" fmla="*/ 2932780 w 5363570"/>
              <a:gd name="connsiteY22" fmla="*/ 5268112 h 5321747"/>
              <a:gd name="connsiteX23" fmla="*/ 1231658 w 5363570"/>
              <a:gd name="connsiteY23" fmla="*/ 3566990 h 5321747"/>
              <a:gd name="connsiteX24" fmla="*/ 1231658 w 5363570"/>
              <a:gd name="connsiteY24" fmla="*/ 3414589 h 5321747"/>
              <a:gd name="connsiteX25" fmla="*/ 1307858 w 5363570"/>
              <a:gd name="connsiteY25" fmla="*/ 3383025 h 5321747"/>
              <a:gd name="connsiteX26" fmla="*/ 805159 w 5363570"/>
              <a:gd name="connsiteY26" fmla="*/ 3309279 h 5321747"/>
              <a:gd name="connsiteX27" fmla="*/ 881361 w 5363570"/>
              <a:gd name="connsiteY27" fmla="*/ 3340842 h 5321747"/>
              <a:gd name="connsiteX28" fmla="*/ 2825069 w 5363570"/>
              <a:gd name="connsiteY28" fmla="*/ 5284551 h 5321747"/>
              <a:gd name="connsiteX29" fmla="*/ 2682380 w 5363570"/>
              <a:gd name="connsiteY29" fmla="*/ 5306328 h 5321747"/>
              <a:gd name="connsiteX30" fmla="*/ 2551961 w 5363570"/>
              <a:gd name="connsiteY30" fmla="*/ 5316245 h 5321747"/>
              <a:gd name="connsiteX31" fmla="*/ 728959 w 5363570"/>
              <a:gd name="connsiteY31" fmla="*/ 3493243 h 5321747"/>
              <a:gd name="connsiteX32" fmla="*/ 728959 w 5363570"/>
              <a:gd name="connsiteY32" fmla="*/ 3340843 h 5321747"/>
              <a:gd name="connsiteX33" fmla="*/ 805159 w 5363570"/>
              <a:gd name="connsiteY33" fmla="*/ 3309279 h 5321747"/>
              <a:gd name="connsiteX34" fmla="*/ 265345 w 5363570"/>
              <a:gd name="connsiteY34" fmla="*/ 3152330 h 5321747"/>
              <a:gd name="connsiteX35" fmla="*/ 333691 w 5363570"/>
              <a:gd name="connsiteY35" fmla="*/ 3180639 h 5321747"/>
              <a:gd name="connsiteX36" fmla="*/ 741149 w 5363570"/>
              <a:gd name="connsiteY36" fmla="*/ 3588098 h 5321747"/>
              <a:gd name="connsiteX37" fmla="*/ 741149 w 5363570"/>
              <a:gd name="connsiteY37" fmla="*/ 3724789 h 5321747"/>
              <a:gd name="connsiteX38" fmla="*/ 741149 w 5363570"/>
              <a:gd name="connsiteY38" fmla="*/ 3724788 h 5321747"/>
              <a:gd name="connsiteX39" fmla="*/ 604458 w 5363570"/>
              <a:gd name="connsiteY39" fmla="*/ 3724788 h 5321747"/>
              <a:gd name="connsiteX40" fmla="*/ 197001 w 5363570"/>
              <a:gd name="connsiteY40" fmla="*/ 3317330 h 5321747"/>
              <a:gd name="connsiteX41" fmla="*/ 197000 w 5363570"/>
              <a:gd name="connsiteY41" fmla="*/ 3180639 h 5321747"/>
              <a:gd name="connsiteX42" fmla="*/ 265345 w 5363570"/>
              <a:gd name="connsiteY42" fmla="*/ 3152330 h 5321747"/>
              <a:gd name="connsiteX43" fmla="*/ 1000643 w 5363570"/>
              <a:gd name="connsiteY43" fmla="*/ 2703434 h 5321747"/>
              <a:gd name="connsiteX44" fmla="*/ 1076845 w 5363570"/>
              <a:gd name="connsiteY44" fmla="*/ 2734997 h 5321747"/>
              <a:gd name="connsiteX45" fmla="*/ 3458538 w 5363570"/>
              <a:gd name="connsiteY45" fmla="*/ 5116690 h 5321747"/>
              <a:gd name="connsiteX46" fmla="*/ 3265130 w 5363570"/>
              <a:gd name="connsiteY46" fmla="*/ 5187478 h 5321747"/>
              <a:gd name="connsiteX47" fmla="*/ 3232828 w 5363570"/>
              <a:gd name="connsiteY47" fmla="*/ 5195784 h 5321747"/>
              <a:gd name="connsiteX48" fmla="*/ 924443 w 5363570"/>
              <a:gd name="connsiteY48" fmla="*/ 2887398 h 5321747"/>
              <a:gd name="connsiteX49" fmla="*/ 924443 w 5363570"/>
              <a:gd name="connsiteY49" fmla="*/ 2734997 h 5321747"/>
              <a:gd name="connsiteX50" fmla="*/ 1000643 w 5363570"/>
              <a:gd name="connsiteY50" fmla="*/ 2703434 h 5321747"/>
              <a:gd name="connsiteX51" fmla="*/ 270264 w 5363570"/>
              <a:gd name="connsiteY51" fmla="*/ 2326543 h 5321747"/>
              <a:gd name="connsiteX52" fmla="*/ 343090 w 5363570"/>
              <a:gd name="connsiteY52" fmla="*/ 2356709 h 5321747"/>
              <a:gd name="connsiteX53" fmla="*/ 567977 w 5363570"/>
              <a:gd name="connsiteY53" fmla="*/ 2581597 h 5321747"/>
              <a:gd name="connsiteX54" fmla="*/ 567977 w 5363570"/>
              <a:gd name="connsiteY54" fmla="*/ 2727251 h 5321747"/>
              <a:gd name="connsiteX55" fmla="*/ 567977 w 5363570"/>
              <a:gd name="connsiteY55" fmla="*/ 2727250 h 5321747"/>
              <a:gd name="connsiteX56" fmla="*/ 422323 w 5363570"/>
              <a:gd name="connsiteY56" fmla="*/ 2727250 h 5321747"/>
              <a:gd name="connsiteX57" fmla="*/ 197436 w 5363570"/>
              <a:gd name="connsiteY57" fmla="*/ 2502363 h 5321747"/>
              <a:gd name="connsiteX58" fmla="*/ 197436 w 5363570"/>
              <a:gd name="connsiteY58" fmla="*/ 2356709 h 5321747"/>
              <a:gd name="connsiteX59" fmla="*/ 270264 w 5363570"/>
              <a:gd name="connsiteY59" fmla="*/ 2326543 h 5321747"/>
              <a:gd name="connsiteX60" fmla="*/ 656516 w 5363570"/>
              <a:gd name="connsiteY60" fmla="*/ 1936519 h 5321747"/>
              <a:gd name="connsiteX61" fmla="*/ 732716 w 5363570"/>
              <a:gd name="connsiteY61" fmla="*/ 1968081 h 5321747"/>
              <a:gd name="connsiteX62" fmla="*/ 3750197 w 5363570"/>
              <a:gd name="connsiteY62" fmla="*/ 4985562 h 5321747"/>
              <a:gd name="connsiteX63" fmla="*/ 3544489 w 5363570"/>
              <a:gd name="connsiteY63" fmla="*/ 5084657 h 5321747"/>
              <a:gd name="connsiteX64" fmla="*/ 580315 w 5363570"/>
              <a:gd name="connsiteY64" fmla="*/ 2120483 h 5321747"/>
              <a:gd name="connsiteX65" fmla="*/ 580315 w 5363570"/>
              <a:gd name="connsiteY65" fmla="*/ 1968081 h 5321747"/>
              <a:gd name="connsiteX66" fmla="*/ 656516 w 5363570"/>
              <a:gd name="connsiteY66" fmla="*/ 1936519 h 5321747"/>
              <a:gd name="connsiteX67" fmla="*/ 993224 w 5363570"/>
              <a:gd name="connsiteY67" fmla="*/ 1892274 h 5321747"/>
              <a:gd name="connsiteX68" fmla="*/ 1069426 w 5363570"/>
              <a:gd name="connsiteY68" fmla="*/ 1923837 h 5321747"/>
              <a:gd name="connsiteX69" fmla="*/ 3991123 w 5363570"/>
              <a:gd name="connsiteY69" fmla="*/ 4845535 h 5321747"/>
              <a:gd name="connsiteX70" fmla="*/ 3801512 w 5363570"/>
              <a:gd name="connsiteY70" fmla="*/ 4960726 h 5321747"/>
              <a:gd name="connsiteX71" fmla="*/ 917024 w 5363570"/>
              <a:gd name="connsiteY71" fmla="*/ 2076239 h 5321747"/>
              <a:gd name="connsiteX72" fmla="*/ 917024 w 5363570"/>
              <a:gd name="connsiteY72" fmla="*/ 1923837 h 5321747"/>
              <a:gd name="connsiteX73" fmla="*/ 993224 w 5363570"/>
              <a:gd name="connsiteY73" fmla="*/ 1892274 h 5321747"/>
              <a:gd name="connsiteX74" fmla="*/ 894902 w 5363570"/>
              <a:gd name="connsiteY74" fmla="*/ 1400660 h 5321747"/>
              <a:gd name="connsiteX75" fmla="*/ 971102 w 5363570"/>
              <a:gd name="connsiteY75" fmla="*/ 1432224 h 5321747"/>
              <a:gd name="connsiteX76" fmla="*/ 4220616 w 5363570"/>
              <a:gd name="connsiteY76" fmla="*/ 4681737 h 5321747"/>
              <a:gd name="connsiteX77" fmla="*/ 4046830 w 5363570"/>
              <a:gd name="connsiteY77" fmla="*/ 4811692 h 5321747"/>
              <a:gd name="connsiteX78" fmla="*/ 4046170 w 5363570"/>
              <a:gd name="connsiteY78" fmla="*/ 4812093 h 5321747"/>
              <a:gd name="connsiteX79" fmla="*/ 818700 w 5363570"/>
              <a:gd name="connsiteY79" fmla="*/ 1584626 h 5321747"/>
              <a:gd name="connsiteX80" fmla="*/ 818701 w 5363570"/>
              <a:gd name="connsiteY80" fmla="*/ 1432224 h 5321747"/>
              <a:gd name="connsiteX81" fmla="*/ 894902 w 5363570"/>
              <a:gd name="connsiteY81" fmla="*/ 1400660 h 5321747"/>
              <a:gd name="connsiteX82" fmla="*/ 1998529 w 5363570"/>
              <a:gd name="connsiteY82" fmla="*/ 1314584 h 5321747"/>
              <a:gd name="connsiteX83" fmla="*/ 2074729 w 5363570"/>
              <a:gd name="connsiteY83" fmla="*/ 1346146 h 5321747"/>
              <a:gd name="connsiteX84" fmla="*/ 4802205 w 5363570"/>
              <a:gd name="connsiteY84" fmla="*/ 4073622 h 5321747"/>
              <a:gd name="connsiteX85" fmla="*/ 4681588 w 5363570"/>
              <a:gd name="connsiteY85" fmla="*/ 4234921 h 5321747"/>
              <a:gd name="connsiteX86" fmla="*/ 4670691 w 5363570"/>
              <a:gd name="connsiteY86" fmla="*/ 4246911 h 5321747"/>
              <a:gd name="connsiteX87" fmla="*/ 1922328 w 5363570"/>
              <a:gd name="connsiteY87" fmla="*/ 1498548 h 5321747"/>
              <a:gd name="connsiteX88" fmla="*/ 1922328 w 5363570"/>
              <a:gd name="connsiteY88" fmla="*/ 1346146 h 5321747"/>
              <a:gd name="connsiteX89" fmla="*/ 1998529 w 5363570"/>
              <a:gd name="connsiteY89" fmla="*/ 1314584 h 5321747"/>
              <a:gd name="connsiteX90" fmla="*/ 1447921 w 5363570"/>
              <a:gd name="connsiteY90" fmla="*/ 1167101 h 5321747"/>
              <a:gd name="connsiteX91" fmla="*/ 1524122 w 5363570"/>
              <a:gd name="connsiteY91" fmla="*/ 1198665 h 5321747"/>
              <a:gd name="connsiteX92" fmla="*/ 4623877 w 5363570"/>
              <a:gd name="connsiteY92" fmla="*/ 4298419 h 5321747"/>
              <a:gd name="connsiteX93" fmla="*/ 4488831 w 5363570"/>
              <a:gd name="connsiteY93" fmla="*/ 4447008 h 5321747"/>
              <a:gd name="connsiteX94" fmla="*/ 4477742 w 5363570"/>
              <a:gd name="connsiteY94" fmla="*/ 4457085 h 5321747"/>
              <a:gd name="connsiteX95" fmla="*/ 1371721 w 5363570"/>
              <a:gd name="connsiteY95" fmla="*/ 1351064 h 5321747"/>
              <a:gd name="connsiteX96" fmla="*/ 1371721 w 5363570"/>
              <a:gd name="connsiteY96" fmla="*/ 1198665 h 5321747"/>
              <a:gd name="connsiteX97" fmla="*/ 1447921 w 5363570"/>
              <a:gd name="connsiteY97" fmla="*/ 1167101 h 5321747"/>
              <a:gd name="connsiteX98" fmla="*/ 3767082 w 5363570"/>
              <a:gd name="connsiteY98" fmla="*/ 1088443 h 5321747"/>
              <a:gd name="connsiteX99" fmla="*/ 3843282 w 5363570"/>
              <a:gd name="connsiteY99" fmla="*/ 1120005 h 5321747"/>
              <a:gd name="connsiteX100" fmla="*/ 5349259 w 5363570"/>
              <a:gd name="connsiteY100" fmla="*/ 2625982 h 5321747"/>
              <a:gd name="connsiteX101" fmla="*/ 5348151 w 5363570"/>
              <a:gd name="connsiteY101" fmla="*/ 2640556 h 5321747"/>
              <a:gd name="connsiteX102" fmla="*/ 5309868 w 5363570"/>
              <a:gd name="connsiteY102" fmla="*/ 2891395 h 5321747"/>
              <a:gd name="connsiteX103" fmla="*/ 3690880 w 5363570"/>
              <a:gd name="connsiteY103" fmla="*/ 1272407 h 5321747"/>
              <a:gd name="connsiteX104" fmla="*/ 3690880 w 5363570"/>
              <a:gd name="connsiteY104" fmla="*/ 1120006 h 5321747"/>
              <a:gd name="connsiteX105" fmla="*/ 3767082 w 5363570"/>
              <a:gd name="connsiteY105" fmla="*/ 1088443 h 5321747"/>
              <a:gd name="connsiteX106" fmla="*/ 4514335 w 5363570"/>
              <a:gd name="connsiteY106" fmla="*/ 1039279 h 5321747"/>
              <a:gd name="connsiteX107" fmla="*/ 4590537 w 5363570"/>
              <a:gd name="connsiteY107" fmla="*/ 1070842 h 5321747"/>
              <a:gd name="connsiteX108" fmla="*/ 5311880 w 5363570"/>
              <a:gd name="connsiteY108" fmla="*/ 1792186 h 5321747"/>
              <a:gd name="connsiteX109" fmla="*/ 5348151 w 5363570"/>
              <a:gd name="connsiteY109" fmla="*/ 2029842 h 5321747"/>
              <a:gd name="connsiteX110" fmla="*/ 5356662 w 5363570"/>
              <a:gd name="connsiteY110" fmla="*/ 2141770 h 5321747"/>
              <a:gd name="connsiteX111" fmla="*/ 4438135 w 5363570"/>
              <a:gd name="connsiteY111" fmla="*/ 1223243 h 5321747"/>
              <a:gd name="connsiteX112" fmla="*/ 4438135 w 5363570"/>
              <a:gd name="connsiteY112" fmla="*/ 1070842 h 5321747"/>
              <a:gd name="connsiteX113" fmla="*/ 4514335 w 5363570"/>
              <a:gd name="connsiteY113" fmla="*/ 1039279 h 5321747"/>
              <a:gd name="connsiteX114" fmla="*/ 2824262 w 5363570"/>
              <a:gd name="connsiteY114" fmla="*/ 936043 h 5321747"/>
              <a:gd name="connsiteX115" fmla="*/ 2900464 w 5363570"/>
              <a:gd name="connsiteY115" fmla="*/ 967606 h 5321747"/>
              <a:gd name="connsiteX116" fmla="*/ 5209705 w 5363570"/>
              <a:gd name="connsiteY116" fmla="*/ 3276847 h 5321747"/>
              <a:gd name="connsiteX117" fmla="*/ 5128872 w 5363570"/>
              <a:gd name="connsiteY117" fmla="*/ 3497699 h 5321747"/>
              <a:gd name="connsiteX118" fmla="*/ 5127858 w 5363570"/>
              <a:gd name="connsiteY118" fmla="*/ 3499803 h 5321747"/>
              <a:gd name="connsiteX119" fmla="*/ 2748062 w 5363570"/>
              <a:gd name="connsiteY119" fmla="*/ 1120008 h 5321747"/>
              <a:gd name="connsiteX120" fmla="*/ 2748062 w 5363570"/>
              <a:gd name="connsiteY120" fmla="*/ 967605 h 5321747"/>
              <a:gd name="connsiteX121" fmla="*/ 2824262 w 5363570"/>
              <a:gd name="connsiteY121" fmla="*/ 936043 h 5321747"/>
              <a:gd name="connsiteX122" fmla="*/ 681003 w 5363570"/>
              <a:gd name="connsiteY122" fmla="*/ 778727 h 5321747"/>
              <a:gd name="connsiteX123" fmla="*/ 757204 w 5363570"/>
              <a:gd name="connsiteY123" fmla="*/ 810291 h 5321747"/>
              <a:gd name="connsiteX124" fmla="*/ 4439110 w 5363570"/>
              <a:gd name="connsiteY124" fmla="*/ 4492197 h 5321747"/>
              <a:gd name="connsiteX125" fmla="*/ 4279434 w 5363570"/>
              <a:gd name="connsiteY125" fmla="*/ 4637321 h 5321747"/>
              <a:gd name="connsiteX126" fmla="*/ 604803 w 5363570"/>
              <a:gd name="connsiteY126" fmla="*/ 962692 h 5321747"/>
              <a:gd name="connsiteX127" fmla="*/ 604803 w 5363570"/>
              <a:gd name="connsiteY127" fmla="*/ 810291 h 5321747"/>
              <a:gd name="connsiteX128" fmla="*/ 681003 w 5363570"/>
              <a:gd name="connsiteY128" fmla="*/ 778727 h 5321747"/>
              <a:gd name="connsiteX129" fmla="*/ 96656 w 5363570"/>
              <a:gd name="connsiteY129" fmla="*/ 638972 h 5321747"/>
              <a:gd name="connsiteX130" fmla="*/ 165001 w 5363570"/>
              <a:gd name="connsiteY130" fmla="*/ 667281 h 5321747"/>
              <a:gd name="connsiteX131" fmla="*/ 572459 w 5363570"/>
              <a:gd name="connsiteY131" fmla="*/ 1074741 h 5321747"/>
              <a:gd name="connsiteX132" fmla="*/ 572459 w 5363570"/>
              <a:gd name="connsiteY132" fmla="*/ 1211432 h 5321747"/>
              <a:gd name="connsiteX133" fmla="*/ 572459 w 5363570"/>
              <a:gd name="connsiteY133" fmla="*/ 1211431 h 5321747"/>
              <a:gd name="connsiteX134" fmla="*/ 435768 w 5363570"/>
              <a:gd name="connsiteY134" fmla="*/ 1211431 h 5321747"/>
              <a:gd name="connsiteX135" fmla="*/ 28310 w 5363570"/>
              <a:gd name="connsiteY135" fmla="*/ 803972 h 5321747"/>
              <a:gd name="connsiteX136" fmla="*/ 28310 w 5363570"/>
              <a:gd name="connsiteY136" fmla="*/ 667281 h 5321747"/>
              <a:gd name="connsiteX137" fmla="*/ 96656 w 5363570"/>
              <a:gd name="connsiteY137" fmla="*/ 638972 h 5321747"/>
              <a:gd name="connsiteX138" fmla="*/ 2106683 w 5363570"/>
              <a:gd name="connsiteY138" fmla="*/ 616495 h 5321747"/>
              <a:gd name="connsiteX139" fmla="*/ 2182883 w 5363570"/>
              <a:gd name="connsiteY139" fmla="*/ 648059 h 5321747"/>
              <a:gd name="connsiteX140" fmla="*/ 5097548 w 5363570"/>
              <a:gd name="connsiteY140" fmla="*/ 3562723 h 5321747"/>
              <a:gd name="connsiteX141" fmla="*/ 5003110 w 5363570"/>
              <a:gd name="connsiteY141" fmla="*/ 3758766 h 5321747"/>
              <a:gd name="connsiteX142" fmla="*/ 4997697 w 5363570"/>
              <a:gd name="connsiteY142" fmla="*/ 3767674 h 5321747"/>
              <a:gd name="connsiteX143" fmla="*/ 2030481 w 5363570"/>
              <a:gd name="connsiteY143" fmla="*/ 800459 h 5321747"/>
              <a:gd name="connsiteX144" fmla="*/ 2030481 w 5363570"/>
              <a:gd name="connsiteY144" fmla="*/ 648058 h 5321747"/>
              <a:gd name="connsiteX145" fmla="*/ 2106683 w 5363570"/>
              <a:gd name="connsiteY145" fmla="*/ 616495 h 5321747"/>
              <a:gd name="connsiteX146" fmla="*/ 1683894 w 5363570"/>
              <a:gd name="connsiteY146" fmla="*/ 596830 h 5321747"/>
              <a:gd name="connsiteX147" fmla="*/ 1760095 w 5363570"/>
              <a:gd name="connsiteY147" fmla="*/ 628393 h 5321747"/>
              <a:gd name="connsiteX148" fmla="*/ 4960540 w 5363570"/>
              <a:gd name="connsiteY148" fmla="*/ 3828838 h 5321747"/>
              <a:gd name="connsiteX149" fmla="*/ 4853515 w 5363570"/>
              <a:gd name="connsiteY149" fmla="*/ 4005007 h 5321747"/>
              <a:gd name="connsiteX150" fmla="*/ 4844270 w 5363570"/>
              <a:gd name="connsiteY150" fmla="*/ 4017370 h 5321747"/>
              <a:gd name="connsiteX151" fmla="*/ 1607694 w 5363570"/>
              <a:gd name="connsiteY151" fmla="*/ 780795 h 5321747"/>
              <a:gd name="connsiteX152" fmla="*/ 1607694 w 5363570"/>
              <a:gd name="connsiteY152" fmla="*/ 628393 h 5321747"/>
              <a:gd name="connsiteX153" fmla="*/ 1683894 w 5363570"/>
              <a:gd name="connsiteY153" fmla="*/ 596830 h 5321747"/>
              <a:gd name="connsiteX154" fmla="*/ 2888346 w 5363570"/>
              <a:gd name="connsiteY154" fmla="*/ 596828 h 5321747"/>
              <a:gd name="connsiteX155" fmla="*/ 2964547 w 5363570"/>
              <a:gd name="connsiteY155" fmla="*/ 628391 h 5321747"/>
              <a:gd name="connsiteX156" fmla="*/ 5296831 w 5363570"/>
              <a:gd name="connsiteY156" fmla="*/ 2960674 h 5321747"/>
              <a:gd name="connsiteX157" fmla="*/ 5234488 w 5363570"/>
              <a:gd name="connsiteY157" fmla="*/ 3203134 h 5321747"/>
              <a:gd name="connsiteX158" fmla="*/ 2812146 w 5363570"/>
              <a:gd name="connsiteY158" fmla="*/ 780793 h 5321747"/>
              <a:gd name="connsiteX159" fmla="*/ 2812146 w 5363570"/>
              <a:gd name="connsiteY159" fmla="*/ 628391 h 5321747"/>
              <a:gd name="connsiteX160" fmla="*/ 2888346 w 5363570"/>
              <a:gd name="connsiteY160" fmla="*/ 596828 h 5321747"/>
              <a:gd name="connsiteX161" fmla="*/ 3660179 w 5363570"/>
              <a:gd name="connsiteY161" fmla="*/ 586992 h 5321747"/>
              <a:gd name="connsiteX162" fmla="*/ 3736381 w 5363570"/>
              <a:gd name="connsiteY162" fmla="*/ 618555 h 5321747"/>
              <a:gd name="connsiteX163" fmla="*/ 5361249 w 5363570"/>
              <a:gd name="connsiteY163" fmla="*/ 2243424 h 5321747"/>
              <a:gd name="connsiteX164" fmla="*/ 5363570 w 5363570"/>
              <a:gd name="connsiteY164" fmla="*/ 2335199 h 5321747"/>
              <a:gd name="connsiteX165" fmla="*/ 5359684 w 5363570"/>
              <a:gd name="connsiteY165" fmla="*/ 2488887 h 5321747"/>
              <a:gd name="connsiteX166" fmla="*/ 5355601 w 5363570"/>
              <a:gd name="connsiteY166" fmla="*/ 2542577 h 5321747"/>
              <a:gd name="connsiteX167" fmla="*/ 3583979 w 5363570"/>
              <a:gd name="connsiteY167" fmla="*/ 770956 h 5321747"/>
              <a:gd name="connsiteX168" fmla="*/ 3583979 w 5363570"/>
              <a:gd name="connsiteY168" fmla="*/ 618555 h 5321747"/>
              <a:gd name="connsiteX169" fmla="*/ 3660179 w 5363570"/>
              <a:gd name="connsiteY169" fmla="*/ 586992 h 5321747"/>
              <a:gd name="connsiteX170" fmla="*/ 3629431 w 5363570"/>
              <a:gd name="connsiteY170" fmla="*/ 157314 h 5321747"/>
              <a:gd name="connsiteX171" fmla="*/ 3702258 w 5363570"/>
              <a:gd name="connsiteY171" fmla="*/ 187480 h 5321747"/>
              <a:gd name="connsiteX172" fmla="*/ 3927145 w 5363570"/>
              <a:gd name="connsiteY172" fmla="*/ 412369 h 5321747"/>
              <a:gd name="connsiteX173" fmla="*/ 3927145 w 5363570"/>
              <a:gd name="connsiteY173" fmla="*/ 558022 h 5321747"/>
              <a:gd name="connsiteX174" fmla="*/ 3927145 w 5363570"/>
              <a:gd name="connsiteY174" fmla="*/ 558021 h 5321747"/>
              <a:gd name="connsiteX175" fmla="*/ 3781490 w 5363570"/>
              <a:gd name="connsiteY175" fmla="*/ 558021 h 5321747"/>
              <a:gd name="connsiteX176" fmla="*/ 3556604 w 5363570"/>
              <a:gd name="connsiteY176" fmla="*/ 333134 h 5321747"/>
              <a:gd name="connsiteX177" fmla="*/ 3556604 w 5363570"/>
              <a:gd name="connsiteY177" fmla="*/ 187480 h 5321747"/>
              <a:gd name="connsiteX178" fmla="*/ 3629431 w 5363570"/>
              <a:gd name="connsiteY178" fmla="*/ 157314 h 5321747"/>
              <a:gd name="connsiteX179" fmla="*/ 1441176 w 5363570"/>
              <a:gd name="connsiteY179" fmla="*/ 0 h 5321747"/>
              <a:gd name="connsiteX180" fmla="*/ 1514003 w 5363570"/>
              <a:gd name="connsiteY180" fmla="*/ 30166 h 5321747"/>
              <a:gd name="connsiteX181" fmla="*/ 1738890 w 5363570"/>
              <a:gd name="connsiteY181" fmla="*/ 255054 h 5321747"/>
              <a:gd name="connsiteX182" fmla="*/ 1738890 w 5363570"/>
              <a:gd name="connsiteY182" fmla="*/ 400709 h 5321747"/>
              <a:gd name="connsiteX183" fmla="*/ 1738890 w 5363570"/>
              <a:gd name="connsiteY183" fmla="*/ 400707 h 5321747"/>
              <a:gd name="connsiteX184" fmla="*/ 1593235 w 5363570"/>
              <a:gd name="connsiteY184" fmla="*/ 400707 h 5321747"/>
              <a:gd name="connsiteX185" fmla="*/ 1368349 w 5363570"/>
              <a:gd name="connsiteY185" fmla="*/ 175820 h 5321747"/>
              <a:gd name="connsiteX186" fmla="*/ 1368349 w 5363570"/>
              <a:gd name="connsiteY186" fmla="*/ 30166 h 5321747"/>
              <a:gd name="connsiteX187" fmla="*/ 1441176 w 5363570"/>
              <a:gd name="connsiteY187" fmla="*/ 0 h 532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363570" h="5321747">
                <a:moveTo>
                  <a:pt x="1327519" y="4216350"/>
                </a:moveTo>
                <a:cubicBezTo>
                  <a:pt x="1355099" y="4216350"/>
                  <a:pt x="1382678" y="4226871"/>
                  <a:pt x="1403720" y="4247913"/>
                </a:cubicBezTo>
                <a:lnTo>
                  <a:pt x="2475075" y="5319268"/>
                </a:lnTo>
                <a:lnTo>
                  <a:pt x="2377022" y="5321747"/>
                </a:lnTo>
                <a:cubicBezTo>
                  <a:pt x="2325478" y="5321747"/>
                  <a:pt x="2274238" y="5320442"/>
                  <a:pt x="2223335" y="5317861"/>
                </a:cubicBezTo>
                <a:lnTo>
                  <a:pt x="2164382" y="5313378"/>
                </a:lnTo>
                <a:lnTo>
                  <a:pt x="1251319" y="4400315"/>
                </a:lnTo>
                <a:cubicBezTo>
                  <a:pt x="1209235" y="4358230"/>
                  <a:pt x="1209235" y="4289997"/>
                  <a:pt x="1251319" y="4247913"/>
                </a:cubicBezTo>
                <a:cubicBezTo>
                  <a:pt x="1272361" y="4226871"/>
                  <a:pt x="1299940" y="4216350"/>
                  <a:pt x="1327519" y="4216350"/>
                </a:cubicBezTo>
                <a:close/>
                <a:moveTo>
                  <a:pt x="904737" y="4179433"/>
                </a:moveTo>
                <a:cubicBezTo>
                  <a:pt x="932316" y="4179433"/>
                  <a:pt x="959895" y="4189954"/>
                  <a:pt x="980938" y="4210996"/>
                </a:cubicBezTo>
                <a:lnTo>
                  <a:pt x="2076649" y="5306707"/>
                </a:lnTo>
                <a:lnTo>
                  <a:pt x="2071665" y="5306328"/>
                </a:lnTo>
                <a:cubicBezTo>
                  <a:pt x="1971266" y="5296132"/>
                  <a:pt x="1872337" y="5280963"/>
                  <a:pt x="1775129" y="5261071"/>
                </a:cubicBezTo>
                <a:lnTo>
                  <a:pt x="1709277" y="5244139"/>
                </a:lnTo>
                <a:lnTo>
                  <a:pt x="828535" y="4363398"/>
                </a:lnTo>
                <a:cubicBezTo>
                  <a:pt x="786451" y="4321314"/>
                  <a:pt x="786451" y="4253081"/>
                  <a:pt x="828536" y="4210996"/>
                </a:cubicBezTo>
                <a:cubicBezTo>
                  <a:pt x="849578" y="4189955"/>
                  <a:pt x="877158" y="4179433"/>
                  <a:pt x="904737" y="4179433"/>
                </a:cubicBezTo>
                <a:close/>
                <a:moveTo>
                  <a:pt x="1307858" y="3383025"/>
                </a:moveTo>
                <a:cubicBezTo>
                  <a:pt x="1335438" y="3383025"/>
                  <a:pt x="1363018" y="3393546"/>
                  <a:pt x="1384060" y="3414588"/>
                </a:cubicBezTo>
                <a:lnTo>
                  <a:pt x="3179076" y="5209605"/>
                </a:lnTo>
                <a:lnTo>
                  <a:pt x="2978916" y="5261071"/>
                </a:lnTo>
                <a:lnTo>
                  <a:pt x="2932780" y="5268112"/>
                </a:lnTo>
                <a:lnTo>
                  <a:pt x="1231658" y="3566990"/>
                </a:lnTo>
                <a:cubicBezTo>
                  <a:pt x="1189574" y="3524906"/>
                  <a:pt x="1189574" y="3456673"/>
                  <a:pt x="1231658" y="3414589"/>
                </a:cubicBezTo>
                <a:cubicBezTo>
                  <a:pt x="1252700" y="3393547"/>
                  <a:pt x="1280279" y="3383025"/>
                  <a:pt x="1307858" y="3383025"/>
                </a:cubicBezTo>
                <a:close/>
                <a:moveTo>
                  <a:pt x="805159" y="3309279"/>
                </a:moveTo>
                <a:cubicBezTo>
                  <a:pt x="832739" y="3309279"/>
                  <a:pt x="860319" y="3319800"/>
                  <a:pt x="881361" y="3340842"/>
                </a:cubicBezTo>
                <a:lnTo>
                  <a:pt x="2825069" y="5284551"/>
                </a:lnTo>
                <a:lnTo>
                  <a:pt x="2682380" y="5306328"/>
                </a:lnTo>
                <a:lnTo>
                  <a:pt x="2551961" y="5316245"/>
                </a:lnTo>
                <a:lnTo>
                  <a:pt x="728959" y="3493243"/>
                </a:lnTo>
                <a:cubicBezTo>
                  <a:pt x="686874" y="3451159"/>
                  <a:pt x="686874" y="3382926"/>
                  <a:pt x="728959" y="3340843"/>
                </a:cubicBezTo>
                <a:cubicBezTo>
                  <a:pt x="750001" y="3319800"/>
                  <a:pt x="777581" y="3309279"/>
                  <a:pt x="805159" y="3309279"/>
                </a:cubicBezTo>
                <a:close/>
                <a:moveTo>
                  <a:pt x="265345" y="3152330"/>
                </a:moveTo>
                <a:cubicBezTo>
                  <a:pt x="290082" y="3152330"/>
                  <a:pt x="314818" y="3161766"/>
                  <a:pt x="333691" y="3180639"/>
                </a:cubicBezTo>
                <a:cubicBezTo>
                  <a:pt x="469511" y="3316459"/>
                  <a:pt x="605329" y="3452279"/>
                  <a:pt x="741149" y="3588098"/>
                </a:cubicBezTo>
                <a:cubicBezTo>
                  <a:pt x="778895" y="3625845"/>
                  <a:pt x="778895" y="3687043"/>
                  <a:pt x="741149" y="3724789"/>
                </a:cubicBezTo>
                <a:lnTo>
                  <a:pt x="741149" y="3724788"/>
                </a:lnTo>
                <a:cubicBezTo>
                  <a:pt x="703404" y="3762535"/>
                  <a:pt x="642204" y="3762535"/>
                  <a:pt x="604458" y="3724788"/>
                </a:cubicBezTo>
                <a:lnTo>
                  <a:pt x="197001" y="3317330"/>
                </a:lnTo>
                <a:cubicBezTo>
                  <a:pt x="159255" y="3279584"/>
                  <a:pt x="159255" y="3218386"/>
                  <a:pt x="197000" y="3180639"/>
                </a:cubicBezTo>
                <a:cubicBezTo>
                  <a:pt x="215873" y="3161766"/>
                  <a:pt x="240610" y="3152330"/>
                  <a:pt x="265345" y="3152330"/>
                </a:cubicBezTo>
                <a:close/>
                <a:moveTo>
                  <a:pt x="1000643" y="2703434"/>
                </a:moveTo>
                <a:cubicBezTo>
                  <a:pt x="1028223" y="2703434"/>
                  <a:pt x="1055802" y="2713956"/>
                  <a:pt x="1076845" y="2734997"/>
                </a:cubicBezTo>
                <a:lnTo>
                  <a:pt x="3458538" y="5116690"/>
                </a:lnTo>
                <a:lnTo>
                  <a:pt x="3265130" y="5187478"/>
                </a:lnTo>
                <a:lnTo>
                  <a:pt x="3232828" y="5195784"/>
                </a:lnTo>
                <a:lnTo>
                  <a:pt x="924443" y="2887398"/>
                </a:lnTo>
                <a:cubicBezTo>
                  <a:pt x="882358" y="2845315"/>
                  <a:pt x="882359" y="2777082"/>
                  <a:pt x="924443" y="2734997"/>
                </a:cubicBezTo>
                <a:cubicBezTo>
                  <a:pt x="945485" y="2713956"/>
                  <a:pt x="973065" y="2703434"/>
                  <a:pt x="1000643" y="2703434"/>
                </a:cubicBezTo>
                <a:close/>
                <a:moveTo>
                  <a:pt x="270264" y="2326543"/>
                </a:moveTo>
                <a:cubicBezTo>
                  <a:pt x="296622" y="2326543"/>
                  <a:pt x="322979" y="2336598"/>
                  <a:pt x="343090" y="2356709"/>
                </a:cubicBezTo>
                <a:cubicBezTo>
                  <a:pt x="418054" y="2431672"/>
                  <a:pt x="493016" y="2506635"/>
                  <a:pt x="567977" y="2581597"/>
                </a:cubicBezTo>
                <a:cubicBezTo>
                  <a:pt x="608198" y="2621818"/>
                  <a:pt x="608198" y="2687030"/>
                  <a:pt x="567977" y="2727251"/>
                </a:cubicBezTo>
                <a:lnTo>
                  <a:pt x="567977" y="2727250"/>
                </a:lnTo>
                <a:cubicBezTo>
                  <a:pt x="527756" y="2767471"/>
                  <a:pt x="462544" y="2767471"/>
                  <a:pt x="422323" y="2727250"/>
                </a:cubicBezTo>
                <a:lnTo>
                  <a:pt x="197436" y="2502363"/>
                </a:lnTo>
                <a:cubicBezTo>
                  <a:pt x="157215" y="2462142"/>
                  <a:pt x="157216" y="2396931"/>
                  <a:pt x="197436" y="2356709"/>
                </a:cubicBezTo>
                <a:cubicBezTo>
                  <a:pt x="217547" y="2336599"/>
                  <a:pt x="243905" y="2326543"/>
                  <a:pt x="270264" y="2326543"/>
                </a:cubicBezTo>
                <a:close/>
                <a:moveTo>
                  <a:pt x="656516" y="1936519"/>
                </a:moveTo>
                <a:cubicBezTo>
                  <a:pt x="684095" y="1936518"/>
                  <a:pt x="711674" y="1947040"/>
                  <a:pt x="732716" y="1968081"/>
                </a:cubicBezTo>
                <a:lnTo>
                  <a:pt x="3750197" y="4985562"/>
                </a:lnTo>
                <a:lnTo>
                  <a:pt x="3544489" y="5084657"/>
                </a:lnTo>
                <a:lnTo>
                  <a:pt x="580315" y="2120483"/>
                </a:lnTo>
                <a:cubicBezTo>
                  <a:pt x="538231" y="2078399"/>
                  <a:pt x="538231" y="2010166"/>
                  <a:pt x="580315" y="1968081"/>
                </a:cubicBezTo>
                <a:cubicBezTo>
                  <a:pt x="601357" y="1947040"/>
                  <a:pt x="628936" y="1936518"/>
                  <a:pt x="656516" y="1936519"/>
                </a:cubicBezTo>
                <a:close/>
                <a:moveTo>
                  <a:pt x="993224" y="1892274"/>
                </a:moveTo>
                <a:cubicBezTo>
                  <a:pt x="1020804" y="1892274"/>
                  <a:pt x="1048383" y="1902795"/>
                  <a:pt x="1069426" y="1923837"/>
                </a:cubicBezTo>
                <a:lnTo>
                  <a:pt x="3991123" y="4845535"/>
                </a:lnTo>
                <a:lnTo>
                  <a:pt x="3801512" y="4960726"/>
                </a:lnTo>
                <a:lnTo>
                  <a:pt x="917024" y="2076239"/>
                </a:lnTo>
                <a:cubicBezTo>
                  <a:pt x="874939" y="2034155"/>
                  <a:pt x="874939" y="1965922"/>
                  <a:pt x="917024" y="1923837"/>
                </a:cubicBezTo>
                <a:cubicBezTo>
                  <a:pt x="938066" y="1902796"/>
                  <a:pt x="965646" y="1892274"/>
                  <a:pt x="993224" y="1892274"/>
                </a:cubicBezTo>
                <a:close/>
                <a:moveTo>
                  <a:pt x="894902" y="1400660"/>
                </a:moveTo>
                <a:cubicBezTo>
                  <a:pt x="922481" y="1400661"/>
                  <a:pt x="950060" y="1411182"/>
                  <a:pt x="971102" y="1432224"/>
                </a:cubicBezTo>
                <a:lnTo>
                  <a:pt x="4220616" y="4681737"/>
                </a:lnTo>
                <a:lnTo>
                  <a:pt x="4046830" y="4811692"/>
                </a:lnTo>
                <a:lnTo>
                  <a:pt x="4046170" y="4812093"/>
                </a:lnTo>
                <a:lnTo>
                  <a:pt x="818700" y="1584626"/>
                </a:lnTo>
                <a:cubicBezTo>
                  <a:pt x="776617" y="1542541"/>
                  <a:pt x="776617" y="1474308"/>
                  <a:pt x="818701" y="1432224"/>
                </a:cubicBezTo>
                <a:cubicBezTo>
                  <a:pt x="839743" y="1411182"/>
                  <a:pt x="867322" y="1400661"/>
                  <a:pt x="894902" y="1400660"/>
                </a:cubicBezTo>
                <a:close/>
                <a:moveTo>
                  <a:pt x="1998529" y="1314584"/>
                </a:moveTo>
                <a:cubicBezTo>
                  <a:pt x="2026108" y="1314585"/>
                  <a:pt x="2053687" y="1325104"/>
                  <a:pt x="2074729" y="1346146"/>
                </a:cubicBezTo>
                <a:lnTo>
                  <a:pt x="4802205" y="4073622"/>
                </a:lnTo>
                <a:lnTo>
                  <a:pt x="4681588" y="4234921"/>
                </a:lnTo>
                <a:lnTo>
                  <a:pt x="4670691" y="4246911"/>
                </a:lnTo>
                <a:lnTo>
                  <a:pt x="1922328" y="1498548"/>
                </a:lnTo>
                <a:cubicBezTo>
                  <a:pt x="1880244" y="1456464"/>
                  <a:pt x="1880244" y="1388231"/>
                  <a:pt x="1922328" y="1346146"/>
                </a:cubicBezTo>
                <a:cubicBezTo>
                  <a:pt x="1943370" y="1325104"/>
                  <a:pt x="1970949" y="1314585"/>
                  <a:pt x="1998529" y="1314584"/>
                </a:cubicBezTo>
                <a:close/>
                <a:moveTo>
                  <a:pt x="1447921" y="1167101"/>
                </a:moveTo>
                <a:cubicBezTo>
                  <a:pt x="1475501" y="1167102"/>
                  <a:pt x="1503081" y="1177622"/>
                  <a:pt x="1524122" y="1198665"/>
                </a:cubicBezTo>
                <a:lnTo>
                  <a:pt x="4623877" y="4298419"/>
                </a:lnTo>
                <a:lnTo>
                  <a:pt x="4488831" y="4447008"/>
                </a:lnTo>
                <a:lnTo>
                  <a:pt x="4477742" y="4457085"/>
                </a:lnTo>
                <a:lnTo>
                  <a:pt x="1371721" y="1351064"/>
                </a:lnTo>
                <a:cubicBezTo>
                  <a:pt x="1329637" y="1308981"/>
                  <a:pt x="1329637" y="1240749"/>
                  <a:pt x="1371721" y="1198665"/>
                </a:cubicBezTo>
                <a:cubicBezTo>
                  <a:pt x="1392763" y="1177623"/>
                  <a:pt x="1420342" y="1167102"/>
                  <a:pt x="1447921" y="1167101"/>
                </a:cubicBezTo>
                <a:close/>
                <a:moveTo>
                  <a:pt x="3767082" y="1088443"/>
                </a:moveTo>
                <a:cubicBezTo>
                  <a:pt x="3794661" y="1088444"/>
                  <a:pt x="3822240" y="1098964"/>
                  <a:pt x="3843282" y="1120005"/>
                </a:cubicBezTo>
                <a:lnTo>
                  <a:pt x="5349259" y="2625982"/>
                </a:lnTo>
                <a:lnTo>
                  <a:pt x="5348151" y="2640556"/>
                </a:lnTo>
                <a:lnTo>
                  <a:pt x="5309868" y="2891395"/>
                </a:lnTo>
                <a:lnTo>
                  <a:pt x="3690880" y="1272407"/>
                </a:lnTo>
                <a:cubicBezTo>
                  <a:pt x="3648796" y="1230323"/>
                  <a:pt x="3648796" y="1162090"/>
                  <a:pt x="3690880" y="1120006"/>
                </a:cubicBezTo>
                <a:cubicBezTo>
                  <a:pt x="3711922" y="1098964"/>
                  <a:pt x="3739502" y="1088444"/>
                  <a:pt x="3767082" y="1088443"/>
                </a:cubicBezTo>
                <a:close/>
                <a:moveTo>
                  <a:pt x="4514335" y="1039279"/>
                </a:moveTo>
                <a:cubicBezTo>
                  <a:pt x="4541915" y="1039278"/>
                  <a:pt x="4569495" y="1049800"/>
                  <a:pt x="4590537" y="1070842"/>
                </a:cubicBezTo>
                <a:lnTo>
                  <a:pt x="5311880" y="1792186"/>
                </a:lnTo>
                <a:lnTo>
                  <a:pt x="5348151" y="2029842"/>
                </a:lnTo>
                <a:lnTo>
                  <a:pt x="5356662" y="2141770"/>
                </a:lnTo>
                <a:lnTo>
                  <a:pt x="4438135" y="1223243"/>
                </a:lnTo>
                <a:cubicBezTo>
                  <a:pt x="4396051" y="1181159"/>
                  <a:pt x="4396051" y="1112926"/>
                  <a:pt x="4438135" y="1070842"/>
                </a:cubicBezTo>
                <a:cubicBezTo>
                  <a:pt x="4459177" y="1049799"/>
                  <a:pt x="4486757" y="1039279"/>
                  <a:pt x="4514335" y="1039279"/>
                </a:cubicBezTo>
                <a:close/>
                <a:moveTo>
                  <a:pt x="2824262" y="936043"/>
                </a:moveTo>
                <a:cubicBezTo>
                  <a:pt x="2851842" y="936044"/>
                  <a:pt x="2879422" y="946564"/>
                  <a:pt x="2900464" y="967606"/>
                </a:cubicBezTo>
                <a:lnTo>
                  <a:pt x="5209705" y="3276847"/>
                </a:lnTo>
                <a:lnTo>
                  <a:pt x="5128872" y="3497699"/>
                </a:lnTo>
                <a:lnTo>
                  <a:pt x="5127858" y="3499803"/>
                </a:lnTo>
                <a:lnTo>
                  <a:pt x="2748062" y="1120008"/>
                </a:lnTo>
                <a:cubicBezTo>
                  <a:pt x="2705978" y="1077924"/>
                  <a:pt x="2705978" y="1009690"/>
                  <a:pt x="2748062" y="967605"/>
                </a:cubicBezTo>
                <a:cubicBezTo>
                  <a:pt x="2769104" y="946563"/>
                  <a:pt x="2796683" y="936044"/>
                  <a:pt x="2824262" y="936043"/>
                </a:cubicBezTo>
                <a:close/>
                <a:moveTo>
                  <a:pt x="681003" y="778727"/>
                </a:moveTo>
                <a:cubicBezTo>
                  <a:pt x="708583" y="778728"/>
                  <a:pt x="736163" y="789248"/>
                  <a:pt x="757204" y="810291"/>
                </a:cubicBezTo>
                <a:lnTo>
                  <a:pt x="4439110" y="4492197"/>
                </a:lnTo>
                <a:lnTo>
                  <a:pt x="4279434" y="4637321"/>
                </a:lnTo>
                <a:lnTo>
                  <a:pt x="604803" y="962692"/>
                </a:lnTo>
                <a:cubicBezTo>
                  <a:pt x="562719" y="920607"/>
                  <a:pt x="562719" y="852374"/>
                  <a:pt x="604803" y="810291"/>
                </a:cubicBezTo>
                <a:cubicBezTo>
                  <a:pt x="625845" y="789249"/>
                  <a:pt x="653424" y="778728"/>
                  <a:pt x="681003" y="778727"/>
                </a:cubicBezTo>
                <a:close/>
                <a:moveTo>
                  <a:pt x="96656" y="638972"/>
                </a:moveTo>
                <a:cubicBezTo>
                  <a:pt x="121392" y="638972"/>
                  <a:pt x="146128" y="648409"/>
                  <a:pt x="165001" y="667281"/>
                </a:cubicBezTo>
                <a:cubicBezTo>
                  <a:pt x="300821" y="803101"/>
                  <a:pt x="436640" y="938922"/>
                  <a:pt x="572459" y="1074741"/>
                </a:cubicBezTo>
                <a:cubicBezTo>
                  <a:pt x="610205" y="1112487"/>
                  <a:pt x="610205" y="1173686"/>
                  <a:pt x="572459" y="1211432"/>
                </a:cubicBezTo>
                <a:lnTo>
                  <a:pt x="572459" y="1211431"/>
                </a:lnTo>
                <a:cubicBezTo>
                  <a:pt x="534714" y="1249177"/>
                  <a:pt x="473516" y="1249177"/>
                  <a:pt x="435768" y="1211431"/>
                </a:cubicBezTo>
                <a:lnTo>
                  <a:pt x="28310" y="803972"/>
                </a:lnTo>
                <a:cubicBezTo>
                  <a:pt x="-9436" y="766226"/>
                  <a:pt x="-9436" y="705027"/>
                  <a:pt x="28310" y="667281"/>
                </a:cubicBezTo>
                <a:cubicBezTo>
                  <a:pt x="47183" y="648408"/>
                  <a:pt x="71920" y="638972"/>
                  <a:pt x="96656" y="638972"/>
                </a:cubicBezTo>
                <a:close/>
                <a:moveTo>
                  <a:pt x="2106683" y="616495"/>
                </a:moveTo>
                <a:cubicBezTo>
                  <a:pt x="2134262" y="616496"/>
                  <a:pt x="2161841" y="627017"/>
                  <a:pt x="2182883" y="648059"/>
                </a:cubicBezTo>
                <a:lnTo>
                  <a:pt x="5097548" y="3562723"/>
                </a:lnTo>
                <a:lnTo>
                  <a:pt x="5003110" y="3758766"/>
                </a:lnTo>
                <a:lnTo>
                  <a:pt x="4997697" y="3767674"/>
                </a:lnTo>
                <a:lnTo>
                  <a:pt x="2030481" y="800459"/>
                </a:lnTo>
                <a:cubicBezTo>
                  <a:pt x="1988398" y="758376"/>
                  <a:pt x="1988398" y="690143"/>
                  <a:pt x="2030481" y="648058"/>
                </a:cubicBezTo>
                <a:cubicBezTo>
                  <a:pt x="2051524" y="627017"/>
                  <a:pt x="2079103" y="616496"/>
                  <a:pt x="2106683" y="616495"/>
                </a:cubicBezTo>
                <a:close/>
                <a:moveTo>
                  <a:pt x="1683894" y="596830"/>
                </a:moveTo>
                <a:cubicBezTo>
                  <a:pt x="1711474" y="596830"/>
                  <a:pt x="1739053" y="607351"/>
                  <a:pt x="1760095" y="628393"/>
                </a:cubicBezTo>
                <a:lnTo>
                  <a:pt x="4960540" y="3828838"/>
                </a:lnTo>
                <a:lnTo>
                  <a:pt x="4853515" y="4005007"/>
                </a:lnTo>
                <a:lnTo>
                  <a:pt x="4844270" y="4017370"/>
                </a:lnTo>
                <a:lnTo>
                  <a:pt x="1607694" y="780795"/>
                </a:lnTo>
                <a:cubicBezTo>
                  <a:pt x="1565609" y="738711"/>
                  <a:pt x="1565609" y="670478"/>
                  <a:pt x="1607694" y="628393"/>
                </a:cubicBezTo>
                <a:cubicBezTo>
                  <a:pt x="1628736" y="607351"/>
                  <a:pt x="1656315" y="596830"/>
                  <a:pt x="1683894" y="596830"/>
                </a:cubicBezTo>
                <a:close/>
                <a:moveTo>
                  <a:pt x="2888346" y="596828"/>
                </a:moveTo>
                <a:cubicBezTo>
                  <a:pt x="2915926" y="596828"/>
                  <a:pt x="2943505" y="607349"/>
                  <a:pt x="2964547" y="628391"/>
                </a:cubicBezTo>
                <a:lnTo>
                  <a:pt x="5296831" y="2960674"/>
                </a:lnTo>
                <a:lnTo>
                  <a:pt x="5234488" y="3203134"/>
                </a:lnTo>
                <a:lnTo>
                  <a:pt x="2812146" y="780793"/>
                </a:lnTo>
                <a:cubicBezTo>
                  <a:pt x="2770062" y="738709"/>
                  <a:pt x="2770062" y="670475"/>
                  <a:pt x="2812146" y="628391"/>
                </a:cubicBezTo>
                <a:cubicBezTo>
                  <a:pt x="2833188" y="607349"/>
                  <a:pt x="2860767" y="596828"/>
                  <a:pt x="2888346" y="596828"/>
                </a:cubicBezTo>
                <a:close/>
                <a:moveTo>
                  <a:pt x="3660179" y="586992"/>
                </a:moveTo>
                <a:cubicBezTo>
                  <a:pt x="3687759" y="586992"/>
                  <a:pt x="3715339" y="597513"/>
                  <a:pt x="3736381" y="618555"/>
                </a:cubicBezTo>
                <a:lnTo>
                  <a:pt x="5361249" y="2243424"/>
                </a:lnTo>
                <a:lnTo>
                  <a:pt x="5363570" y="2335199"/>
                </a:lnTo>
                <a:cubicBezTo>
                  <a:pt x="5363570" y="2386744"/>
                  <a:pt x="5362264" y="2437983"/>
                  <a:pt x="5359684" y="2488887"/>
                </a:cubicBezTo>
                <a:lnTo>
                  <a:pt x="5355601" y="2542577"/>
                </a:lnTo>
                <a:lnTo>
                  <a:pt x="3583979" y="770956"/>
                </a:lnTo>
                <a:cubicBezTo>
                  <a:pt x="3541895" y="728872"/>
                  <a:pt x="3541895" y="660639"/>
                  <a:pt x="3583979" y="618555"/>
                </a:cubicBezTo>
                <a:cubicBezTo>
                  <a:pt x="3605021" y="597513"/>
                  <a:pt x="3632601" y="586992"/>
                  <a:pt x="3660179" y="586992"/>
                </a:cubicBezTo>
                <a:close/>
                <a:moveTo>
                  <a:pt x="3629431" y="157314"/>
                </a:moveTo>
                <a:cubicBezTo>
                  <a:pt x="3655790" y="157315"/>
                  <a:pt x="3682148" y="167370"/>
                  <a:pt x="3702258" y="187480"/>
                </a:cubicBezTo>
                <a:cubicBezTo>
                  <a:pt x="3777221" y="262442"/>
                  <a:pt x="3852183" y="337406"/>
                  <a:pt x="3927145" y="412369"/>
                </a:cubicBezTo>
                <a:cubicBezTo>
                  <a:pt x="3967366" y="452589"/>
                  <a:pt x="3967366" y="517801"/>
                  <a:pt x="3927145" y="558022"/>
                </a:cubicBezTo>
                <a:lnTo>
                  <a:pt x="3927145" y="558021"/>
                </a:lnTo>
                <a:cubicBezTo>
                  <a:pt x="3886924" y="598242"/>
                  <a:pt x="3821711" y="598242"/>
                  <a:pt x="3781490" y="558021"/>
                </a:cubicBezTo>
                <a:lnTo>
                  <a:pt x="3556604" y="333134"/>
                </a:lnTo>
                <a:cubicBezTo>
                  <a:pt x="3516383" y="292914"/>
                  <a:pt x="3516383" y="227701"/>
                  <a:pt x="3556604" y="187480"/>
                </a:cubicBezTo>
                <a:cubicBezTo>
                  <a:pt x="3576714" y="167370"/>
                  <a:pt x="3603073" y="157314"/>
                  <a:pt x="3629431" y="157314"/>
                </a:cubicBezTo>
                <a:close/>
                <a:moveTo>
                  <a:pt x="1441176" y="0"/>
                </a:moveTo>
                <a:cubicBezTo>
                  <a:pt x="1467534" y="0"/>
                  <a:pt x="1493892" y="10055"/>
                  <a:pt x="1514003" y="30166"/>
                </a:cubicBezTo>
                <a:cubicBezTo>
                  <a:pt x="1588965" y="105129"/>
                  <a:pt x="1663927" y="180092"/>
                  <a:pt x="1738890" y="255054"/>
                </a:cubicBezTo>
                <a:cubicBezTo>
                  <a:pt x="1779110" y="295276"/>
                  <a:pt x="1779110" y="360488"/>
                  <a:pt x="1738890" y="400709"/>
                </a:cubicBezTo>
                <a:lnTo>
                  <a:pt x="1738890" y="400707"/>
                </a:lnTo>
                <a:cubicBezTo>
                  <a:pt x="1698669" y="440928"/>
                  <a:pt x="1633456" y="440928"/>
                  <a:pt x="1593235" y="400707"/>
                </a:cubicBezTo>
                <a:lnTo>
                  <a:pt x="1368349" y="175820"/>
                </a:lnTo>
                <a:cubicBezTo>
                  <a:pt x="1328128" y="135599"/>
                  <a:pt x="1328128" y="70387"/>
                  <a:pt x="1368349" y="30166"/>
                </a:cubicBezTo>
                <a:cubicBezTo>
                  <a:pt x="1388459" y="10056"/>
                  <a:pt x="1414818" y="0"/>
                  <a:pt x="1441176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0968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48833" y="1957423"/>
            <a:ext cx="3377179" cy="257245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18045" y="1957423"/>
            <a:ext cx="3377179" cy="257245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987255" y="1957423"/>
            <a:ext cx="3377179" cy="257245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203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058899" y="1957423"/>
            <a:ext cx="4859988" cy="257245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6174598" y="1957423"/>
            <a:ext cx="4859988" cy="2572452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 algn="ctr">
              <a:defRPr sz="30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58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381172"/>
            <a:ext cx="3657600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630102"/>
            <a:ext cx="2261287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2335425" y="3630102"/>
            <a:ext cx="4077731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3744097" y="1381172"/>
            <a:ext cx="2669059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6487297" y="1381172"/>
            <a:ext cx="2669059" cy="442650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9230498" y="1381172"/>
            <a:ext cx="2961503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9230498" y="3630102"/>
            <a:ext cx="2961503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951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629999" y="1368815"/>
            <a:ext cx="3797309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1368815"/>
            <a:ext cx="4571999" cy="442650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4630000" y="3617745"/>
            <a:ext cx="2499851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7187852" y="3617745"/>
            <a:ext cx="2499851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9745704" y="3617745"/>
            <a:ext cx="2446296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8485308" y="1368815"/>
            <a:ext cx="3706693" cy="2177574"/>
          </a:xfrm>
          <a:prstGeom prst="rect">
            <a:avLst/>
          </a:prstGeom>
          <a:pattFill prst="pct40">
            <a:fgClr>
              <a:schemeClr val="bg1"/>
            </a:fgClr>
            <a:bgClr>
              <a:schemeClr val="bg1">
                <a:lumMod val="7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aseline="0">
                <a:latin typeface="仓耳玄三M W05" panose="02020400000000000000" pitchFamily="18" charset="-122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475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  <p:bldP spid="17" grpId="0" animBg="1"/>
      <p:bldP spid="18" grpId="0" animBg="1"/>
      <p:bldP spid="19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6" y="370705"/>
            <a:ext cx="5029199" cy="43001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883612" y="3496964"/>
            <a:ext cx="3941805" cy="299033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991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125365" y="1186249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954165" y="1779373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27808" y="1272746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04889" y="1532238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488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63" Type="http://schemas.openxmlformats.org/officeDocument/2006/relationships/slideLayout" Target="../slideLayouts/slideLayout65.xml"/><Relationship Id="rId84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8.xml"/><Relationship Id="rId107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3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102" Type="http://schemas.openxmlformats.org/officeDocument/2006/relationships/slideLayout" Target="../slideLayouts/slideLayout104.xml"/><Relationship Id="rId123" Type="http://schemas.openxmlformats.org/officeDocument/2006/relationships/slideLayout" Target="../slideLayouts/slideLayout125.xml"/><Relationship Id="rId128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7.xml"/><Relationship Id="rId90" Type="http://schemas.openxmlformats.org/officeDocument/2006/relationships/slideLayout" Target="../slideLayouts/slideLayout92.xml"/><Relationship Id="rId95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113" Type="http://schemas.openxmlformats.org/officeDocument/2006/relationships/slideLayout" Target="../slideLayouts/slideLayout115.xml"/><Relationship Id="rId118" Type="http://schemas.openxmlformats.org/officeDocument/2006/relationships/slideLayout" Target="../slideLayouts/slideLayout120.xml"/><Relationship Id="rId80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59" Type="http://schemas.openxmlformats.org/officeDocument/2006/relationships/slideLayout" Target="../slideLayouts/slideLayout61.xml"/><Relationship Id="rId103" Type="http://schemas.openxmlformats.org/officeDocument/2006/relationships/slideLayout" Target="../slideLayouts/slideLayout105.xml"/><Relationship Id="rId108" Type="http://schemas.openxmlformats.org/officeDocument/2006/relationships/slideLayout" Target="../slideLayouts/slideLayout110.xml"/><Relationship Id="rId124" Type="http://schemas.openxmlformats.org/officeDocument/2006/relationships/slideLayout" Target="../slideLayouts/slideLayout126.xml"/><Relationship Id="rId129" Type="http://schemas.openxmlformats.org/officeDocument/2006/relationships/slideLayout" Target="../slideLayouts/slideLayout131.xml"/><Relationship Id="rId54" Type="http://schemas.openxmlformats.org/officeDocument/2006/relationships/slideLayout" Target="../slideLayouts/slideLayout56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91" Type="http://schemas.openxmlformats.org/officeDocument/2006/relationships/slideLayout" Target="../slideLayouts/slideLayout93.xml"/><Relationship Id="rId9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49" Type="http://schemas.openxmlformats.org/officeDocument/2006/relationships/slideLayout" Target="../slideLayouts/slideLayout51.xml"/><Relationship Id="rId114" Type="http://schemas.openxmlformats.org/officeDocument/2006/relationships/slideLayout" Target="../slideLayouts/slideLayout116.xml"/><Relationship Id="rId119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46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81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8.xml"/><Relationship Id="rId130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109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76" Type="http://schemas.openxmlformats.org/officeDocument/2006/relationships/slideLayout" Target="../slideLayouts/slideLayout78.xml"/><Relationship Id="rId97" Type="http://schemas.openxmlformats.org/officeDocument/2006/relationships/slideLayout" Target="../slideLayouts/slideLayout99.xml"/><Relationship Id="rId104" Type="http://schemas.openxmlformats.org/officeDocument/2006/relationships/slideLayout" Target="../slideLayouts/slideLayout106.xml"/><Relationship Id="rId120" Type="http://schemas.openxmlformats.org/officeDocument/2006/relationships/slideLayout" Target="../slideLayouts/slideLayout122.xml"/><Relationship Id="rId125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9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66" Type="http://schemas.openxmlformats.org/officeDocument/2006/relationships/slideLayout" Target="../slideLayouts/slideLayout68.xml"/><Relationship Id="rId87" Type="http://schemas.openxmlformats.org/officeDocument/2006/relationships/slideLayout" Target="../slideLayouts/slideLayout89.xml"/><Relationship Id="rId110" Type="http://schemas.openxmlformats.org/officeDocument/2006/relationships/slideLayout" Target="../slideLayouts/slideLayout112.xml"/><Relationship Id="rId115" Type="http://schemas.openxmlformats.org/officeDocument/2006/relationships/slideLayout" Target="../slideLayouts/slideLayout117.xml"/><Relationship Id="rId131" Type="http://schemas.openxmlformats.org/officeDocument/2006/relationships/slideLayout" Target="../slideLayouts/slideLayout133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56" Type="http://schemas.openxmlformats.org/officeDocument/2006/relationships/slideLayout" Target="../slideLayouts/slideLayout58.xml"/><Relationship Id="rId77" Type="http://schemas.openxmlformats.org/officeDocument/2006/relationships/slideLayout" Target="../slideLayouts/slideLayout79.xml"/><Relationship Id="rId100" Type="http://schemas.openxmlformats.org/officeDocument/2006/relationships/slideLayout" Target="../slideLayouts/slideLayout102.xml"/><Relationship Id="rId105" Type="http://schemas.openxmlformats.org/officeDocument/2006/relationships/slideLayout" Target="../slideLayouts/slideLayout107.xml"/><Relationship Id="rId126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93" Type="http://schemas.openxmlformats.org/officeDocument/2006/relationships/slideLayout" Target="../slideLayouts/slideLayout95.xml"/><Relationship Id="rId98" Type="http://schemas.openxmlformats.org/officeDocument/2006/relationships/slideLayout" Target="../slideLayouts/slideLayout100.xml"/><Relationship Id="rId121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5.xml"/><Relationship Id="rId25" Type="http://schemas.openxmlformats.org/officeDocument/2006/relationships/slideLayout" Target="../slideLayouts/slideLayout27.xml"/><Relationship Id="rId46" Type="http://schemas.openxmlformats.org/officeDocument/2006/relationships/slideLayout" Target="../slideLayouts/slideLayout48.xml"/><Relationship Id="rId67" Type="http://schemas.openxmlformats.org/officeDocument/2006/relationships/slideLayout" Target="../slideLayouts/slideLayout69.xml"/><Relationship Id="rId1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62" Type="http://schemas.openxmlformats.org/officeDocument/2006/relationships/slideLayout" Target="../slideLayouts/slideLayout64.xml"/><Relationship Id="rId83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90.xml"/><Relationship Id="rId111" Type="http://schemas.openxmlformats.org/officeDocument/2006/relationships/slideLayout" Target="../slideLayouts/slideLayout113.xml"/><Relationship Id="rId132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7.xml"/><Relationship Id="rId36" Type="http://schemas.openxmlformats.org/officeDocument/2006/relationships/slideLayout" Target="../slideLayouts/slideLayout38.xml"/><Relationship Id="rId57" Type="http://schemas.openxmlformats.org/officeDocument/2006/relationships/slideLayout" Target="../slideLayouts/slideLayout59.xml"/><Relationship Id="rId106" Type="http://schemas.openxmlformats.org/officeDocument/2006/relationships/slideLayout" Target="../slideLayouts/slideLayout108.xml"/><Relationship Id="rId127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52" Type="http://schemas.openxmlformats.org/officeDocument/2006/relationships/slideLayout" Target="../slideLayouts/slideLayout54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94" Type="http://schemas.openxmlformats.org/officeDocument/2006/relationships/slideLayout" Target="../slideLayouts/slideLayout96.xml"/><Relationship Id="rId99" Type="http://schemas.openxmlformats.org/officeDocument/2006/relationships/slideLayout" Target="../slideLayouts/slideLayout101.xml"/><Relationship Id="rId101" Type="http://schemas.openxmlformats.org/officeDocument/2006/relationships/slideLayout" Target="../slideLayouts/slideLayout103.xml"/><Relationship Id="rId122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26" Type="http://schemas.openxmlformats.org/officeDocument/2006/relationships/slideLayout" Target="../slideLayouts/slideLayout28.xml"/><Relationship Id="rId47" Type="http://schemas.openxmlformats.org/officeDocument/2006/relationships/slideLayout" Target="../slideLayouts/slideLayout49.xml"/><Relationship Id="rId68" Type="http://schemas.openxmlformats.org/officeDocument/2006/relationships/slideLayout" Target="../slideLayouts/slideLayout70.xml"/><Relationship Id="rId89" Type="http://schemas.openxmlformats.org/officeDocument/2006/relationships/slideLayout" Target="../slideLayouts/slideLayout91.xml"/><Relationship Id="rId112" Type="http://schemas.openxmlformats.org/officeDocument/2006/relationships/slideLayout" Target="../slideLayouts/slideLayout114.xml"/><Relationship Id="rId13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20041" y="0"/>
            <a:ext cx="929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3DEA6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FE705-0EA1-4705-908F-580BDF27E468}"/>
              </a:ext>
            </a:extLst>
          </p:cNvPr>
          <p:cNvSpPr/>
          <p:nvPr userDrawn="1"/>
        </p:nvSpPr>
        <p:spPr>
          <a:xfrm>
            <a:off x="371787" y="282487"/>
            <a:ext cx="11448423" cy="619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320041" y="0"/>
            <a:ext cx="929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3DEA6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914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9" r:id="rId12"/>
    <p:sldLayoutId id="2147483670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8" r:id="rId38"/>
    <p:sldLayoutId id="2147483699" r:id="rId39"/>
    <p:sldLayoutId id="2147483700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24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748" r:id="rId73"/>
    <p:sldLayoutId id="2147483749" r:id="rId74"/>
    <p:sldLayoutId id="2147483750" r:id="rId75"/>
    <p:sldLayoutId id="2147483751" r:id="rId76"/>
    <p:sldLayoutId id="2147483752" r:id="rId77"/>
    <p:sldLayoutId id="2147483753" r:id="rId78"/>
    <p:sldLayoutId id="2147483754" r:id="rId79"/>
    <p:sldLayoutId id="2147483755" r:id="rId80"/>
    <p:sldLayoutId id="2147483756" r:id="rId81"/>
    <p:sldLayoutId id="2147483757" r:id="rId82"/>
    <p:sldLayoutId id="2147483758" r:id="rId83"/>
    <p:sldLayoutId id="2147483759" r:id="rId84"/>
    <p:sldLayoutId id="2147483760" r:id="rId85"/>
    <p:sldLayoutId id="2147483761" r:id="rId86"/>
    <p:sldLayoutId id="2147483762" r:id="rId87"/>
    <p:sldLayoutId id="2147483763" r:id="rId88"/>
    <p:sldLayoutId id="2147483764" r:id="rId89"/>
    <p:sldLayoutId id="2147483765" r:id="rId90"/>
    <p:sldLayoutId id="2147483766" r:id="rId91"/>
    <p:sldLayoutId id="2147483767" r:id="rId92"/>
    <p:sldLayoutId id="2147483768" r:id="rId93"/>
    <p:sldLayoutId id="2147483769" r:id="rId94"/>
    <p:sldLayoutId id="2147483770" r:id="rId95"/>
    <p:sldLayoutId id="2147483771" r:id="rId96"/>
    <p:sldLayoutId id="2147483772" r:id="rId97"/>
    <p:sldLayoutId id="2147483773" r:id="rId98"/>
    <p:sldLayoutId id="2147483774" r:id="rId99"/>
    <p:sldLayoutId id="2147483775" r:id="rId100"/>
    <p:sldLayoutId id="2147483776" r:id="rId101"/>
    <p:sldLayoutId id="2147483777" r:id="rId102"/>
    <p:sldLayoutId id="2147483778" r:id="rId103"/>
    <p:sldLayoutId id="2147483779" r:id="rId104"/>
    <p:sldLayoutId id="2147483780" r:id="rId105"/>
    <p:sldLayoutId id="2147483781" r:id="rId106"/>
    <p:sldLayoutId id="2147483782" r:id="rId107"/>
    <p:sldLayoutId id="2147483783" r:id="rId108"/>
    <p:sldLayoutId id="2147483784" r:id="rId109"/>
    <p:sldLayoutId id="2147483785" r:id="rId110"/>
    <p:sldLayoutId id="2147483786" r:id="rId111"/>
    <p:sldLayoutId id="2147483787" r:id="rId112"/>
    <p:sldLayoutId id="2147483788" r:id="rId113"/>
    <p:sldLayoutId id="2147483789" r:id="rId114"/>
    <p:sldLayoutId id="2147483790" r:id="rId115"/>
    <p:sldLayoutId id="2147483791" r:id="rId116"/>
    <p:sldLayoutId id="2147483792" r:id="rId117"/>
    <p:sldLayoutId id="2147483793" r:id="rId118"/>
    <p:sldLayoutId id="2147483794" r:id="rId119"/>
    <p:sldLayoutId id="2147483795" r:id="rId120"/>
    <p:sldLayoutId id="2147483796" r:id="rId121"/>
    <p:sldLayoutId id="2147483797" r:id="rId122"/>
    <p:sldLayoutId id="2147483798" r:id="rId123"/>
    <p:sldLayoutId id="2147483799" r:id="rId124"/>
    <p:sldLayoutId id="2147483800" r:id="rId125"/>
    <p:sldLayoutId id="2147483801" r:id="rId126"/>
    <p:sldLayoutId id="2147483802" r:id="rId127"/>
    <p:sldLayoutId id="2147483803" r:id="rId128"/>
    <p:sldLayoutId id="2147483804" r:id="rId129"/>
    <p:sldLayoutId id="2147483806" r:id="rId130"/>
    <p:sldLayoutId id="2147483807" r:id="rId131"/>
    <p:sldLayoutId id="2147483809" r:id="rId13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04D213-7347-4A49-888A-8574B82A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29ADC5-E238-4C52-AD76-59E4428D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E1493-54B9-44C3-810A-2F3452DE1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A74C4-2CAA-4F29-9D7B-EB2E08E9C19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5CDF8-26C2-499A-B416-A2D9BB333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8D55CD-2D5E-4489-9EAA-D5D3ECAD2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02BF2-62B4-46E2-B246-E22817E3DA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8315BD5-9CF8-4345-933E-2CE628240E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58E7118-E269-47EA-8B3D-2F3DB80F51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F586E7B-89BD-4195-B4C0-8A37451E4E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EE5D033-6B30-4A69-92A2-1DA117AAD4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DDD2D0-3ED6-478E-85F0-63C5C5B20273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9229B53-3AE1-46DC-A6F7-A446FA37A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515EF6-DA0A-478A-B23F-EDFD27C3E988}"/>
              </a:ext>
            </a:extLst>
          </p:cNvPr>
          <p:cNvSpPr txBox="1"/>
          <p:nvPr userDrawn="1"/>
        </p:nvSpPr>
        <p:spPr>
          <a:xfrm>
            <a:off x="11320041" y="0"/>
            <a:ext cx="929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3DEA6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6795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71B01FC7-E7D3-47E2-8001-939DCC80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7" y="-12092"/>
            <a:ext cx="12224994" cy="6870092"/>
          </a:xfrm>
          <a:prstGeom prst="rect">
            <a:avLst/>
          </a:prstGeom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1423674" y="1582459"/>
            <a:ext cx="8343306" cy="3416320"/>
            <a:chOff x="1685181" y="1510704"/>
            <a:chExt cx="8343306" cy="3416320"/>
          </a:xfrm>
        </p:grpSpPr>
        <p:sp>
          <p:nvSpPr>
            <p:cNvPr id="15" name="Professional…">
              <a:extLst>
                <a:ext uri="{FF2B5EF4-FFF2-40B4-BE49-F238E27FC236}">
                  <a16:creationId xmlns:a16="http://schemas.microsoft.com/office/drawing/2014/main" xmlns="" id="{C4749575-F642-455F-B784-6AD15A2A4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855" y="1510704"/>
              <a:ext cx="820763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2860" rIns="22860">
              <a:spAutoFit/>
            </a:bodyPr>
            <a:lstStyle/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Đôi</a:t>
              </a:r>
              <a:r>
                <a:rPr lang="en-US" altLang="zh-CN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cánh</a:t>
              </a:r>
              <a:r>
                <a:rPr lang="en-US" altLang="zh-CN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của</a:t>
              </a:r>
              <a:endParaRPr lang="en-US" altLang="zh-CN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Ngựa</a:t>
              </a:r>
              <a:r>
                <a:rPr lang="en-US" altLang="zh-CN" sz="1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Trắng</a:t>
              </a:r>
              <a:endParaRPr lang="zh-CN" altLang="zh-CN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</p:txBody>
        </p:sp>
        <p:sp>
          <p:nvSpPr>
            <p:cNvPr id="13" name="Professional…">
              <a:extLst>
                <a:ext uri="{FF2B5EF4-FFF2-40B4-BE49-F238E27FC236}">
                  <a16:creationId xmlns:a16="http://schemas.microsoft.com/office/drawing/2014/main" xmlns="" id="{C4749575-F642-455F-B784-6AD15A2A4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181" y="1510704"/>
              <a:ext cx="820763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2860" rIns="22860">
              <a:spAutoFit/>
            </a:bodyPr>
            <a:lstStyle/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Đôi</a:t>
              </a:r>
              <a:r>
                <a:rPr lang="en-US" altLang="zh-CN" sz="12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cánh</a:t>
              </a:r>
              <a:r>
                <a:rPr lang="en-US" altLang="zh-CN" sz="12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của</a:t>
              </a:r>
              <a:endParaRPr lang="en-US" altLang="zh-CN" sz="12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Ngựa</a:t>
              </a:r>
              <a:r>
                <a:rPr lang="en-US" altLang="zh-CN" sz="12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Trắng</a:t>
              </a:r>
              <a:endParaRPr lang="zh-CN" altLang="zh-CN" sz="12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17358" y="3422954"/>
            <a:ext cx="3753412" cy="3753411"/>
            <a:chOff x="270613" y="2695297"/>
            <a:chExt cx="4456947" cy="44569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2383846" y="5492504"/>
              <a:ext cx="1185135" cy="118513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936120" y="5566056"/>
              <a:ext cx="1185135" cy="118513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1573425" y="5395041"/>
              <a:ext cx="1079843" cy="10798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88" b="91819" l="982" r="83508">
                          <a14:backgroundMark x1="79908" y1="23887" x2="84555" y2="23037"/>
                          <a14:backgroundMark x1="78534" y1="23757" x2="78534" y2="23757"/>
                          <a14:backgroundMark x1="78010" y1="24673" x2="78534" y2="23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13" y="2695297"/>
              <a:ext cx="4456947" cy="445694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2398495" y="5716298"/>
              <a:ext cx="1031940" cy="10319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950769" y="5789850"/>
              <a:ext cx="1031940" cy="103194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1596833" y="5594428"/>
              <a:ext cx="940258" cy="94025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1507" y="-204028"/>
            <a:ext cx="3431316" cy="34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00023 C -0.15287 -0.00393 -0.16628 -0.00671 -0.30872 -0.00231 C -0.31042 -0.00208 -0.31198 -0.00046 -0.31367 -3.7037E-7 C -0.31836 0.00116 -0.32305 0.00116 -0.32747 0.00232 C -0.33255 0.00347 -0.33763 0.00509 -0.34245 0.00671 C -0.36224 0.01319 -0.3181 0.00185 -0.3612 0.01343 C -0.36784 0.01505 -0.37461 0.0162 -0.38125 0.01782 C -0.38659 0.01921 -0.39206 0.02083 -0.3974 0.02222 C -0.40091 0.02315 -0.40404 0.02361 -0.40742 0.02454 C -0.41341 0.02593 -0.41901 0.02778 -0.425 0.02894 C -0.42956 0.02986 -0.43412 0.03032 -0.43867 0.03125 C -0.44115 0.03264 -0.44362 0.03449 -0.44622 0.03565 C -0.45755 0.04097 -0.45899 0.03982 -0.47122 0.04444 C -0.47891 0.04745 -0.47162 0.04931 -0.4849 0.05116 C -0.49701 0.05278 -0.50912 0.05255 -0.52122 0.05347 C -0.5319 0.05972 -0.51484 0.05 -0.53242 0.05787 C -0.53659 0.05972 -0.54076 0.06204 -0.54492 0.06458 C -0.54831 0.06644 -0.55156 0.06898 -0.55495 0.07107 C -0.55612 0.07199 -0.55755 0.07222 -0.55872 0.07338 C -0.56081 0.07523 -0.56263 0.0787 -0.56497 0.08009 C -0.56849 0.08241 -0.5724 0.08287 -0.57617 0.08449 C -0.58789 0.08982 -0.56602 0.08403 -0.59115 0.08889 C -0.59362 0.0912 -0.59622 0.09329 -0.5987 0.0956 C -0.60287 0.09977 -0.60677 0.10509 -0.6112 0.10903 C -0.61354 0.11111 -0.61628 0.11181 -0.61862 0.11343 C -0.62943 0.1206 -0.6263 0.11991 -0.63737 0.12894 C -0.63945 0.13056 -0.64154 0.13194 -0.64362 0.13333 C -0.64492 0.13565 -0.64609 0.13796 -0.6474 0.14005 C -0.65013 0.14398 -0.65313 0.1463 -0.65612 0.14907 C -0.66302 0.16736 -0.65404 0.1463 -0.66237 0.15787 C -0.66524 0.16181 -0.66693 0.16759 -0.66992 0.1713 C -0.67122 0.17269 -0.67266 0.17384 -0.6737 0.17569 C -0.67513 0.17824 -0.67604 0.18171 -0.67747 0.18449 C -0.67904 0.18773 -0.68073 0.19051 -0.68242 0.19352 C -0.6901 0.23426 -0.67982 0.18403 -0.68867 0.21574 C -0.68945 0.21829 -0.68945 0.22153 -0.68997 0.22454 C -0.69557 0.25741 -0.69193 0.23194 -0.69622 0.26019 C -0.69831 0.27431 -0.69675 0.26458 -0.6987 0.28241 C -0.69896 0.28542 -0.69948 0.28819 -0.69987 0.2912 C -0.69948 0.32755 -0.69948 0.36389 -0.6987 0.40023 C -0.69857 0.40394 -0.69818 0.40787 -0.6974 0.41134 C -0.69466 0.42384 -0.69401 0.42014 -0.68997 0.42917 C -0.68477 0.44028 -0.6905 0.43194 -0.68372 0.44028 C -0.68281 0.44236 -0.68229 0.44491 -0.68112 0.44676 C -0.678 0.45255 -0.67565 0.45185 -0.67122 0.45347 C -0.66862 0.4588 -0.66667 0.46482 -0.66367 0.46898 C -0.66211 0.4713 -0.65612 0.47407 -0.65365 0.47569 C -0.63672 0.48773 -0.65378 0.47801 -0.63242 0.48681 C -0.63112 0.4875 -0.62995 0.48866 -0.62865 0.48912 C -0.61576 0.49236 -0.61654 0.48982 -0.60495 0.49352 C -0.60117 0.49468 -0.5974 0.49676 -0.59362 0.49792 C -0.58867 0.49977 -0.57865 0.50255 -0.57865 0.50278 L -0.30365 0.50023 C -0.30065 0.50023 -0.29792 0.49653 -0.29492 0.49583 C -0.28997 0.49444 -0.2849 0.49421 -0.27995 0.49352 C -0.24909 0.47708 -0.28659 0.4963 -0.25365 0.48241 C -0.24818 0.48009 -0.24505 0.47685 -0.23997 0.47361 C -0.2362 0.47107 -0.23242 0.46898 -0.22865 0.4669 C -0.22747 0.4662 -0.22617 0.46505 -0.22487 0.46458 L -0.21367 0.46019 C -0.2112 0.45787 -0.20872 0.45556 -0.20612 0.45347 C -0.19649 0.44583 -0.21016 0.45926 -0.19622 0.44676 C -0.1931 0.44421 -0.19037 0.44074 -0.18737 0.43796 C -0.17891 0.43032 -0.18906 0.44282 -0.17865 0.43125 C -0.17695 0.4294 -0.17539 0.42685 -0.1737 0.42454 C -0.17109 0.4213 -0.16784 0.41759 -0.16497 0.41574 C -0.16211 0.41389 -0.15912 0.41273 -0.15612 0.41134 C -0.15404 0.40694 -0.15247 0.40162 -0.15 0.39792 C -0.12591 0.36319 -0.14518 0.39514 -0.12878 0.37569 C -0.12109 0.36667 -0.11367 0.35648 -0.10612 0.34676 C -0.10495 0.34537 -0.10352 0.34398 -0.10247 0.34236 C -0.1 0.33866 -0.09753 0.33449 -0.09492 0.33125 C -0.09336 0.3294 -0.09141 0.3287 -0.08997 0.32685 C -0.08073 0.31458 -0.08229 0.3125 -0.0724 0.30232 C -0.06966 0.29954 -0.06654 0.29792 -0.06367 0.2956 C -0.06172 0.2919 -0.05977 0.28773 -0.05742 0.28449 C -0.05547 0.28194 -0.05313 0.28032 -0.05117 0.27801 C -0.04896 0.27523 -0.04427 0.26898 -0.04245 0.26458 C -0.04141 0.26181 -0.04089 0.25857 -0.03997 0.25556 C -0.03906 0.25301 -0.03438 0.2412 -0.03385 0.24005 C -0.03229 0.23796 -0.03034 0.23727 -0.02878 0.23565 C -0.02734 0.23426 -0.02617 0.23264 -0.025 0.23125 C -0.02422 0.22894 -0.02331 0.22662 -0.0224 0.22454 C -0.02135 0.22153 -0.01979 0.21875 -0.01862 0.21574 C -0.01537 0.20694 -0.0125 0.19722 -0.00885 0.18889 C -0.00703 0.18519 -0.00508 0.18194 -0.00365 0.17778 C -0.00247 0.17454 -0.00208 0.17037 -0.00117 0.16667 C -0.00065 0.16458 -0.00052 0.16204 8.33333E-7 0.16019 C 0.00156 0.15532 0.00338 0.15116 0.00508 0.14676 C 0.00573 0.14444 0.00716 0.14259 0.00742 0.14005 L 0.01133 0.12014 C 0.01159 0.11782 0.01185 0.11528 0.0125 0.11343 C 0.01588 0.10486 0.01445 0.10926 0.01628 0.1 L 0.0151 0.02894 L 0.0151 0.02917 " pathEditMode="relative" rAng="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80" y="249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16837"/>
          <a:stretch/>
        </p:blipFill>
        <p:spPr>
          <a:xfrm>
            <a:off x="150829" y="2743200"/>
            <a:ext cx="12192000" cy="4191001"/>
          </a:xfrm>
          <a:prstGeom prst="rect">
            <a:avLst/>
          </a:prstGeom>
        </p:spPr>
      </p:pic>
      <p:sp>
        <p:nvSpPr>
          <p:cNvPr id="2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891" y="1986070"/>
            <a:ext cx="67133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04</a:t>
            </a:r>
            <a:endParaRPr lang="zh-CN" altLang="zh-CN" sz="4800" b="1" dirty="0">
              <a:solidFill>
                <a:srgbClr val="009265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7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77" y="1986070"/>
            <a:ext cx="496962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Tìm</a:t>
            </a:r>
            <a:r>
              <a:rPr lang="en-US" altLang="zh-CN" sz="4800" b="1" dirty="0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4800" b="1" dirty="0" err="1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hiểu</a:t>
            </a:r>
            <a:r>
              <a:rPr lang="en-US" altLang="zh-CN" sz="4800" b="1" dirty="0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4800" b="1" dirty="0" err="1">
                <a:solidFill>
                  <a:srgbClr val="009265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bài</a:t>
            </a:r>
            <a:endParaRPr lang="zh-CN" altLang="zh-CN" sz="4800" b="1" dirty="0">
              <a:solidFill>
                <a:srgbClr val="009265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16837"/>
          <a:stretch/>
        </p:blipFill>
        <p:spPr>
          <a:xfrm>
            <a:off x="80024" y="2666999"/>
            <a:ext cx="12192000" cy="4191001"/>
          </a:xfrm>
          <a:prstGeom prst="rect">
            <a:avLst/>
          </a:prstGeom>
        </p:spPr>
      </p:pic>
      <p:sp>
        <p:nvSpPr>
          <p:cNvPr id="2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96" y="1573918"/>
            <a:ext cx="794198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1.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Vì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sao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Ngựa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Trắng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xin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mẹ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xa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cùng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Đại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Bàng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Núi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?</a:t>
            </a:r>
            <a:endParaRPr lang="zh-CN" altLang="zh-CN" sz="2800" b="1" dirty="0">
              <a:solidFill>
                <a:srgbClr val="C00000"/>
              </a:solidFill>
              <a:latin typeface="UTM Avo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7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03835" y="2112421"/>
            <a:ext cx="121920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Vì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nó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mơ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ước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có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đôi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cánh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như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Đại</a:t>
            </a:r>
            <a:r>
              <a:rPr lang="en-US" altLang="zh-CN" sz="28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Bàng</a:t>
            </a:r>
            <a:endParaRPr lang="zh-CN" altLang="zh-CN" sz="2800" b="1" dirty="0">
              <a:latin typeface="UTM Avo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16837"/>
          <a:stretch/>
        </p:blipFill>
        <p:spPr>
          <a:xfrm>
            <a:off x="30480" y="2519136"/>
            <a:ext cx="12192000" cy="4191001"/>
          </a:xfrm>
          <a:prstGeom prst="rect">
            <a:avLst/>
          </a:prstGeom>
        </p:spPr>
      </p:pic>
      <p:sp>
        <p:nvSpPr>
          <p:cNvPr id="2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67785" y="1730576"/>
            <a:ext cx="1219199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2.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Chuyến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đi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đã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mang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lại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cho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Ngựa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Trắng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điều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gì</a:t>
            </a:r>
            <a:r>
              <a:rPr lang="en-US" altLang="zh-CN" sz="24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?</a:t>
            </a:r>
            <a:endParaRPr lang="zh-CN" altLang="zh-CN" sz="2400" b="1" dirty="0">
              <a:solidFill>
                <a:srgbClr val="C00000"/>
              </a:solidFill>
              <a:latin typeface="UTM Avo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7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3257" y="2124856"/>
            <a:ext cx="114604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Chuyến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đi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mang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lại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cho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nó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nhiều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hiểu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biết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hơn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,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làm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cho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nó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bạo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dạn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hơn</a:t>
            </a:r>
            <a:r>
              <a:rPr lang="en-US" altLang="zh-CN" sz="2400" b="1" dirty="0"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…</a:t>
            </a:r>
            <a:endParaRPr lang="zh-CN" altLang="zh-CN" sz="2400" b="1" dirty="0">
              <a:latin typeface="UTM Avo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16837"/>
          <a:stretch/>
        </p:blipFill>
        <p:spPr>
          <a:xfrm>
            <a:off x="-17196" y="2821978"/>
            <a:ext cx="12192000" cy="4191001"/>
          </a:xfrm>
          <a:prstGeom prst="rect">
            <a:avLst/>
          </a:prstGeom>
        </p:spPr>
      </p:pic>
      <p:sp>
        <p:nvSpPr>
          <p:cNvPr id="2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2936" y="2197516"/>
            <a:ext cx="918306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   4.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Tìm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câu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tục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ngữ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để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nói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về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chuyến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của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Ngựa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Trắng</a:t>
            </a:r>
            <a:r>
              <a:rPr lang="en-US" altLang="zh-CN" sz="2800" b="1" dirty="0">
                <a:solidFill>
                  <a:srgbClr val="C00000"/>
                </a:solidFill>
                <a:latin typeface="UTM Avo" panose="02040603050506020204" pitchFamily="18" charset="0"/>
                <a:cs typeface="Roboto Slab Bold" pitchFamily="2" charset="0"/>
                <a:sym typeface="Roboto Slab Bold" pitchFamily="2" charset="0"/>
              </a:rPr>
              <a:t>:</a:t>
            </a:r>
            <a:endParaRPr lang="zh-CN" altLang="zh-CN" sz="2800" b="1" dirty="0">
              <a:solidFill>
                <a:srgbClr val="C00000"/>
              </a:solidFill>
              <a:latin typeface="UTM Avo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6" y="5267163"/>
            <a:ext cx="1475833" cy="1475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08" y="5433136"/>
            <a:ext cx="1314577" cy="1314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89" y="5004550"/>
            <a:ext cx="2008429" cy="200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212783" y="5270413"/>
            <a:ext cx="1324021" cy="1324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7" y="5303973"/>
            <a:ext cx="1554027" cy="1554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73" b="90682" l="10000" r="90000">
                        <a14:foregroundMark x1="40909" y1="27500" x2="57727" y2="16364"/>
                        <a14:foregroundMark x1="50682" y1="86023" x2="50682" y2="86023"/>
                        <a14:foregroundMark x1="68523" y1="13750" x2="68523" y2="63750"/>
                        <a14:foregroundMark x1="68523" y1="63750" x2="67159" y2="8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" y="5418975"/>
            <a:ext cx="1301265" cy="1301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0" b="64286" l="45000" r="97857">
                        <a14:foregroundMark x1="94643" y1="49286" x2="94643" y2="49286"/>
                        <a14:foregroundMark x1="92500" y1="52500" x2="94286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99" t="14935" r="1688" b="35390"/>
          <a:stretch/>
        </p:blipFill>
        <p:spPr>
          <a:xfrm>
            <a:off x="8872703" y="5340709"/>
            <a:ext cx="1340268" cy="1280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808" y="5095227"/>
            <a:ext cx="1704341" cy="17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1B01FC7-E7D3-47E2-8001-939DCC80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7" y="-12092"/>
            <a:ext cx="12224994" cy="6870092"/>
          </a:xfrm>
          <a:prstGeom prst="rect">
            <a:avLst/>
          </a:prstGeom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3581433" y="1084097"/>
            <a:ext cx="4807086" cy="3444282"/>
            <a:chOff x="3521126" y="1510704"/>
            <a:chExt cx="4807086" cy="3444282"/>
          </a:xfrm>
        </p:grpSpPr>
        <p:sp>
          <p:nvSpPr>
            <p:cNvPr id="15" name="Professional…">
              <a:extLst>
                <a:ext uri="{FF2B5EF4-FFF2-40B4-BE49-F238E27FC236}">
                  <a16:creationId xmlns:a16="http://schemas.microsoft.com/office/drawing/2014/main" xmlns="" id="{C4749575-F642-455F-B784-6AD15A2A4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127" y="1510704"/>
              <a:ext cx="4807085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2860" rIns="22860">
              <a:spAutoFit/>
            </a:bodyPr>
            <a:lstStyle/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Chúc em</a:t>
              </a:r>
            </a:p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học tốt</a:t>
              </a:r>
              <a:endParaRPr lang="zh-CN" altLang="zh-CN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</p:txBody>
        </p:sp>
        <p:sp>
          <p:nvSpPr>
            <p:cNvPr id="13" name="Professional…">
              <a:extLst>
                <a:ext uri="{FF2B5EF4-FFF2-40B4-BE49-F238E27FC236}">
                  <a16:creationId xmlns:a16="http://schemas.microsoft.com/office/drawing/2014/main" xmlns="" id="{C4749575-F642-455F-B784-6AD15A2A4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126" y="1538666"/>
              <a:ext cx="4807085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2860" rIns="22860">
              <a:spAutoFit/>
            </a:bodyPr>
            <a:lstStyle/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Chúc</a:t>
              </a:r>
              <a:r>
                <a:rPr lang="en-US" altLang="zh-CN" sz="12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em</a:t>
              </a:r>
              <a:endParaRPr lang="en-US" altLang="zh-CN" sz="12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  <a:p>
              <a:pPr algn="ctr" defTabSz="41275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học</a:t>
              </a:r>
              <a:r>
                <a:rPr lang="en-US" altLang="zh-CN" sz="12000" b="1" dirty="0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 </a:t>
              </a:r>
              <a:r>
                <a:rPr lang="en-US" altLang="zh-CN" sz="12000" b="1" dirty="0" err="1">
                  <a:solidFill>
                    <a:schemeClr val="accent6">
                      <a:lumMod val="50000"/>
                    </a:schemeClr>
                  </a:solidFill>
                  <a:latin typeface="UTM Silk Script" panose="02040603050506020204" pitchFamily="18" charset="0"/>
                  <a:cs typeface="Roboto Slab Bold" pitchFamily="2" charset="0"/>
                  <a:sym typeface="Roboto Slab Bold" pitchFamily="2" charset="0"/>
                </a:rPr>
                <a:t>tốt</a:t>
              </a:r>
              <a:endParaRPr lang="en-US" altLang="zh-CN" sz="12000" b="1" dirty="0">
                <a:solidFill>
                  <a:schemeClr val="accent6">
                    <a:lumMod val="50000"/>
                  </a:schemeClr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1507" y="-204028"/>
            <a:ext cx="3431316" cy="34313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3422953"/>
            <a:ext cx="3753412" cy="3753411"/>
            <a:chOff x="270613" y="2695297"/>
            <a:chExt cx="4456947" cy="44569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2383846" y="5492504"/>
              <a:ext cx="1185135" cy="118513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936120" y="5566056"/>
              <a:ext cx="1185135" cy="118513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3832" flipH="1">
              <a:off x="1573425" y="5395041"/>
              <a:ext cx="1079843" cy="107984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788" b="91819" l="982" r="83508">
                          <a14:backgroundMark x1="79908" y1="23887" x2="84555" y2="23037"/>
                          <a14:backgroundMark x1="78534" y1="23757" x2="78534" y2="23757"/>
                          <a14:backgroundMark x1="78010" y1="24673" x2="78534" y2="23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13" y="2695297"/>
              <a:ext cx="4456947" cy="445694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2398495" y="5716298"/>
              <a:ext cx="1031940" cy="10319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950769" y="5789850"/>
              <a:ext cx="1031940" cy="103194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8836" flipH="1">
              <a:off x="1596833" y="5594428"/>
              <a:ext cx="940258" cy="940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2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00023 C -0.15287 -0.00393 -0.16628 -0.00671 -0.30872 -0.00231 C -0.31042 -0.00208 -0.31198 -0.00046 -0.31367 -3.7037E-7 C -0.31836 0.00116 -0.32305 0.00116 -0.32747 0.00232 C -0.33255 0.00347 -0.33763 0.00509 -0.34245 0.00671 C -0.36224 0.01319 -0.3181 0.00185 -0.3612 0.01343 C -0.36784 0.01505 -0.37461 0.0162 -0.38125 0.01782 C -0.38659 0.01921 -0.39206 0.02083 -0.3974 0.02222 C -0.40091 0.02315 -0.40404 0.02361 -0.40742 0.02454 C -0.41341 0.02593 -0.41901 0.02778 -0.425 0.02894 C -0.42956 0.02986 -0.43412 0.03032 -0.43867 0.03125 C -0.44115 0.03264 -0.44362 0.03449 -0.44622 0.03565 C -0.45755 0.04097 -0.45899 0.03982 -0.47122 0.04444 C -0.47891 0.04745 -0.47162 0.04931 -0.4849 0.05116 C -0.49701 0.05278 -0.50912 0.05255 -0.52122 0.05347 C -0.5319 0.05972 -0.51484 0.05 -0.53242 0.05787 C -0.53659 0.05972 -0.54076 0.06204 -0.54492 0.06458 C -0.54831 0.06644 -0.55156 0.06898 -0.55495 0.07107 C -0.55612 0.07199 -0.55755 0.07222 -0.55872 0.07338 C -0.56081 0.07523 -0.56263 0.0787 -0.56497 0.08009 C -0.56849 0.08241 -0.5724 0.08287 -0.57617 0.08449 C -0.58789 0.08982 -0.56602 0.08403 -0.59115 0.08889 C -0.59362 0.0912 -0.59622 0.09329 -0.5987 0.0956 C -0.60287 0.09977 -0.60677 0.10509 -0.6112 0.10903 C -0.61354 0.11111 -0.61628 0.11181 -0.61862 0.11343 C -0.62943 0.1206 -0.6263 0.11991 -0.63737 0.12894 C -0.63945 0.13056 -0.64154 0.13194 -0.64362 0.13333 C -0.64492 0.13565 -0.64609 0.13796 -0.6474 0.14005 C -0.65013 0.14398 -0.65313 0.1463 -0.65612 0.14907 C -0.66302 0.16736 -0.65404 0.1463 -0.66237 0.15787 C -0.66524 0.16181 -0.66693 0.16759 -0.66992 0.1713 C -0.67122 0.17269 -0.67266 0.17384 -0.6737 0.17569 C -0.67513 0.17824 -0.67604 0.18171 -0.67747 0.18449 C -0.67904 0.18773 -0.68073 0.19051 -0.68242 0.19352 C -0.6901 0.23426 -0.67982 0.18403 -0.68867 0.21574 C -0.68945 0.21829 -0.68945 0.22153 -0.68997 0.22454 C -0.69557 0.25741 -0.69193 0.23194 -0.69622 0.26019 C -0.69831 0.27431 -0.69675 0.26458 -0.6987 0.28241 C -0.69896 0.28542 -0.69948 0.28819 -0.69987 0.2912 C -0.69948 0.32755 -0.69948 0.36389 -0.6987 0.40023 C -0.69857 0.40394 -0.69818 0.40787 -0.6974 0.41134 C -0.69466 0.42384 -0.69401 0.42014 -0.68997 0.42917 C -0.68477 0.44028 -0.6905 0.43194 -0.68372 0.44028 C -0.68281 0.44236 -0.68229 0.44491 -0.68112 0.44676 C -0.678 0.45255 -0.67565 0.45185 -0.67122 0.45347 C -0.66862 0.4588 -0.66667 0.46482 -0.66367 0.46898 C -0.66211 0.4713 -0.65612 0.47407 -0.65365 0.47569 C -0.63672 0.48773 -0.65378 0.47801 -0.63242 0.48681 C -0.63112 0.4875 -0.62995 0.48866 -0.62865 0.48912 C -0.61576 0.49236 -0.61654 0.48982 -0.60495 0.49352 C -0.60117 0.49468 -0.5974 0.49676 -0.59362 0.49792 C -0.58867 0.49977 -0.57865 0.50255 -0.57865 0.50278 L -0.30365 0.50023 C -0.30065 0.50023 -0.29792 0.49653 -0.29492 0.49583 C -0.28997 0.49444 -0.2849 0.49421 -0.27995 0.49352 C -0.24909 0.47708 -0.28659 0.4963 -0.25365 0.48241 C -0.24818 0.48009 -0.24505 0.47685 -0.23997 0.47361 C -0.2362 0.47107 -0.23242 0.46898 -0.22865 0.4669 C -0.22747 0.4662 -0.22617 0.46505 -0.22487 0.46458 L -0.21367 0.46019 C -0.2112 0.45787 -0.20872 0.45556 -0.20612 0.45347 C -0.19649 0.44583 -0.21016 0.45926 -0.19622 0.44676 C -0.1931 0.44421 -0.19037 0.44074 -0.18737 0.43796 C -0.17891 0.43032 -0.18906 0.44282 -0.17865 0.43125 C -0.17695 0.4294 -0.17539 0.42685 -0.1737 0.42454 C -0.17109 0.4213 -0.16784 0.41759 -0.16497 0.41574 C -0.16211 0.41389 -0.15912 0.41273 -0.15612 0.41134 C -0.15404 0.40694 -0.15247 0.40162 -0.15 0.39792 C -0.12591 0.36319 -0.14518 0.39514 -0.12878 0.37569 C -0.12109 0.36667 -0.11367 0.35648 -0.10612 0.34676 C -0.10495 0.34537 -0.10352 0.34398 -0.10247 0.34236 C -0.1 0.33866 -0.09753 0.33449 -0.09492 0.33125 C -0.09336 0.3294 -0.09141 0.3287 -0.08997 0.32685 C -0.08073 0.31458 -0.08229 0.3125 -0.0724 0.30232 C -0.06966 0.29954 -0.06654 0.29792 -0.06367 0.2956 C -0.06172 0.2919 -0.05977 0.28773 -0.05742 0.28449 C -0.05547 0.28194 -0.05313 0.28032 -0.05117 0.27801 C -0.04896 0.27523 -0.04427 0.26898 -0.04245 0.26458 C -0.04141 0.26181 -0.04089 0.25857 -0.03997 0.25556 C -0.03906 0.25301 -0.03438 0.2412 -0.03385 0.24005 C -0.03229 0.23796 -0.03034 0.23727 -0.02878 0.23565 C -0.02734 0.23426 -0.02617 0.23264 -0.025 0.23125 C -0.02422 0.22894 -0.02331 0.22662 -0.0224 0.22454 C -0.02135 0.22153 -0.01979 0.21875 -0.01862 0.21574 C -0.01537 0.20694 -0.0125 0.19722 -0.00885 0.18889 C -0.00703 0.18519 -0.00508 0.18194 -0.00365 0.17778 C -0.00247 0.17454 -0.00208 0.17037 -0.00117 0.16667 C -0.00065 0.16458 -0.00052 0.16204 8.33333E-7 0.16019 C 0.00156 0.15532 0.00338 0.15116 0.00508 0.14676 C 0.00573 0.14444 0.00716 0.14259 0.00742 0.14005 L 0.01133 0.12014 C 0.01159 0.11782 0.01185 0.11528 0.0125 0.11343 C 0.01588 0.10486 0.01445 0.10926 0.01628 0.1 L 0.0151 0.02894 L 0.0151 0.02917 " pathEditMode="relative" rAng="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80" y="249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073" name="Прямоугольник">
            <a:extLst>
              <a:ext uri="{FF2B5EF4-FFF2-40B4-BE49-F238E27FC236}">
                <a16:creationId xmlns:a16="http://schemas.microsoft.com/office/drawing/2014/main" xmlns="" id="{A777BBF6-8983-4CD9-801D-0CA30054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969"/>
            <a:ext cx="4475954" cy="6865938"/>
          </a:xfrm>
          <a:prstGeom prst="rect">
            <a:avLst/>
          </a:prstGeom>
          <a:gradFill>
            <a:gsLst>
              <a:gs pos="30000">
                <a:srgbClr val="00AB77"/>
              </a:gs>
              <a:gs pos="100000">
                <a:schemeClr val="tx1"/>
              </a:gs>
            </a:gsLst>
            <a:lin ang="2700000" scaled="1"/>
          </a:gradFill>
        </p:spPr>
        <p:txBody>
          <a:bodyPr wrap="square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endParaRPr lang="zh-CN" altLang="zh-CN" b="1">
              <a:solidFill>
                <a:prstClr val="white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>
          <a:xfrm>
            <a:off x="7063326" y="2346127"/>
            <a:ext cx="4801405" cy="4511873"/>
          </a:xfrm>
          <a:prstGeom prst="rect">
            <a:avLst/>
          </a:prstGeom>
        </p:spPr>
      </p:pic>
      <p:sp>
        <p:nvSpPr>
          <p:cNvPr id="3079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699" y="1876305"/>
            <a:ext cx="793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2860" rIns="22860">
            <a:spAutoFit/>
          </a:bodyPr>
          <a:lstStyle/>
          <a:p>
            <a:pPr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>
                <a:solidFill>
                  <a:srgbClr val="FFFFFF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01</a:t>
            </a:r>
            <a:endParaRPr lang="zh-CN" altLang="zh-CN" sz="8000" b="1" dirty="0">
              <a:solidFill>
                <a:srgbClr val="FFFFFF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15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38" y="3262745"/>
            <a:ext cx="308280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>
                <a:solidFill>
                  <a:srgbClr val="FFFFFF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Nghe – </a:t>
            </a:r>
            <a:r>
              <a:rPr lang="en-US" altLang="zh-CN" sz="5000" b="1" dirty="0" err="1">
                <a:solidFill>
                  <a:srgbClr val="FFFFFF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kể</a:t>
            </a:r>
            <a:endParaRPr lang="zh-CN" altLang="zh-CN" sz="5000" b="1" dirty="0">
              <a:solidFill>
                <a:srgbClr val="FFFFFF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占位符 18">
            <a:extLst>
              <a:ext uri="{FF2B5EF4-FFF2-40B4-BE49-F238E27FC236}">
                <a16:creationId xmlns:a16="http://schemas.microsoft.com/office/drawing/2014/main" xmlns="" id="{0BFEF256-629D-4A60-BF34-D887203F2B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44" y="1998443"/>
            <a:ext cx="8489124" cy="4800600"/>
          </a:xfrm>
        </p:spPr>
      </p:pic>
      <p:grpSp>
        <p:nvGrpSpPr>
          <p:cNvPr id="4" name="Group 3"/>
          <p:cNvGrpSpPr>
            <a:grpSpLocks noChangeAspect="1"/>
          </p:cNvGrpSpPr>
          <p:nvPr/>
        </p:nvGrpSpPr>
        <p:grpSpPr bwMode="auto">
          <a:xfrm rot="20761722">
            <a:off x="704037" y="2716781"/>
            <a:ext cx="1910658" cy="2344619"/>
            <a:chOff x="2751" y="823"/>
            <a:chExt cx="2175" cy="2669"/>
          </a:xfrm>
        </p:grpSpPr>
        <p:sp>
          <p:nvSpPr>
            <p:cNvPr id="5" name="Freeform 273"/>
            <p:cNvSpPr>
              <a:spLocks/>
            </p:cNvSpPr>
            <p:nvPr/>
          </p:nvSpPr>
          <p:spPr bwMode="auto">
            <a:xfrm>
              <a:off x="3194" y="2595"/>
              <a:ext cx="1289" cy="897"/>
            </a:xfrm>
            <a:custGeom>
              <a:avLst/>
              <a:gdLst>
                <a:gd name="T0" fmla="*/ 1289 w 1289"/>
                <a:gd name="T1" fmla="*/ 0 h 897"/>
                <a:gd name="T2" fmla="*/ 645 w 1289"/>
                <a:gd name="T3" fmla="*/ 897 h 897"/>
                <a:gd name="T4" fmla="*/ 0 w 1289"/>
                <a:gd name="T5" fmla="*/ 0 h 897"/>
                <a:gd name="T6" fmla="*/ 1289 w 1289"/>
                <a:gd name="T7" fmla="*/ 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897">
                  <a:moveTo>
                    <a:pt x="1289" y="0"/>
                  </a:moveTo>
                  <a:lnTo>
                    <a:pt x="645" y="897"/>
                  </a:lnTo>
                  <a:lnTo>
                    <a:pt x="0" y="0"/>
                  </a:lnTo>
                  <a:lnTo>
                    <a:pt x="1289" y="0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274"/>
            <p:cNvSpPr>
              <a:spLocks/>
            </p:cNvSpPr>
            <p:nvPr/>
          </p:nvSpPr>
          <p:spPr bwMode="auto">
            <a:xfrm>
              <a:off x="3839" y="2595"/>
              <a:ext cx="1087" cy="897"/>
            </a:xfrm>
            <a:custGeom>
              <a:avLst/>
              <a:gdLst>
                <a:gd name="T0" fmla="*/ 0 w 1087"/>
                <a:gd name="T1" fmla="*/ 897 h 897"/>
                <a:gd name="T2" fmla="*/ 1087 w 1087"/>
                <a:gd name="T3" fmla="*/ 206 h 897"/>
                <a:gd name="T4" fmla="*/ 644 w 1087"/>
                <a:gd name="T5" fmla="*/ 0 h 897"/>
                <a:gd name="T6" fmla="*/ 0 w 1087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7" h="897">
                  <a:moveTo>
                    <a:pt x="0" y="897"/>
                  </a:moveTo>
                  <a:lnTo>
                    <a:pt x="1087" y="206"/>
                  </a:lnTo>
                  <a:lnTo>
                    <a:pt x="644" y="0"/>
                  </a:lnTo>
                  <a:lnTo>
                    <a:pt x="0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275"/>
            <p:cNvSpPr>
              <a:spLocks/>
            </p:cNvSpPr>
            <p:nvPr/>
          </p:nvSpPr>
          <p:spPr bwMode="auto">
            <a:xfrm>
              <a:off x="2751" y="2595"/>
              <a:ext cx="1088" cy="897"/>
            </a:xfrm>
            <a:custGeom>
              <a:avLst/>
              <a:gdLst>
                <a:gd name="T0" fmla="*/ 1088 w 1088"/>
                <a:gd name="T1" fmla="*/ 897 h 897"/>
                <a:gd name="T2" fmla="*/ 0 w 1088"/>
                <a:gd name="T3" fmla="*/ 206 h 897"/>
                <a:gd name="T4" fmla="*/ 443 w 1088"/>
                <a:gd name="T5" fmla="*/ 0 h 897"/>
                <a:gd name="T6" fmla="*/ 1088 w 1088"/>
                <a:gd name="T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8" h="897">
                  <a:moveTo>
                    <a:pt x="1088" y="897"/>
                  </a:moveTo>
                  <a:lnTo>
                    <a:pt x="0" y="206"/>
                  </a:lnTo>
                  <a:lnTo>
                    <a:pt x="443" y="0"/>
                  </a:lnTo>
                  <a:lnTo>
                    <a:pt x="1088" y="897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276"/>
            <p:cNvSpPr>
              <a:spLocks/>
            </p:cNvSpPr>
            <p:nvPr/>
          </p:nvSpPr>
          <p:spPr bwMode="auto">
            <a:xfrm>
              <a:off x="4483" y="1493"/>
              <a:ext cx="443" cy="1308"/>
            </a:xfrm>
            <a:custGeom>
              <a:avLst/>
              <a:gdLst>
                <a:gd name="T0" fmla="*/ 443 w 443"/>
                <a:gd name="T1" fmla="*/ 1308 h 1308"/>
                <a:gd name="T2" fmla="*/ 443 w 443"/>
                <a:gd name="T3" fmla="*/ 0 h 1308"/>
                <a:gd name="T4" fmla="*/ 0 w 443"/>
                <a:gd name="T5" fmla="*/ 1102 h 1308"/>
                <a:gd name="T6" fmla="*/ 443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443" y="1308"/>
                  </a:moveTo>
                  <a:lnTo>
                    <a:pt x="443" y="0"/>
                  </a:lnTo>
                  <a:lnTo>
                    <a:pt x="0" y="1102"/>
                  </a:lnTo>
                  <a:lnTo>
                    <a:pt x="443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277"/>
            <p:cNvSpPr>
              <a:spLocks/>
            </p:cNvSpPr>
            <p:nvPr/>
          </p:nvSpPr>
          <p:spPr bwMode="auto">
            <a:xfrm>
              <a:off x="2751" y="1493"/>
              <a:ext cx="443" cy="1308"/>
            </a:xfrm>
            <a:custGeom>
              <a:avLst/>
              <a:gdLst>
                <a:gd name="T0" fmla="*/ 0 w 443"/>
                <a:gd name="T1" fmla="*/ 1308 h 1308"/>
                <a:gd name="T2" fmla="*/ 3 w 443"/>
                <a:gd name="T3" fmla="*/ 0 h 1308"/>
                <a:gd name="T4" fmla="*/ 443 w 443"/>
                <a:gd name="T5" fmla="*/ 1102 h 1308"/>
                <a:gd name="T6" fmla="*/ 0 w 443"/>
                <a:gd name="T7" fmla="*/ 1308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3" h="1308">
                  <a:moveTo>
                    <a:pt x="0" y="1308"/>
                  </a:moveTo>
                  <a:lnTo>
                    <a:pt x="3" y="0"/>
                  </a:lnTo>
                  <a:lnTo>
                    <a:pt x="443" y="1102"/>
                  </a:lnTo>
                  <a:lnTo>
                    <a:pt x="0" y="1308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278"/>
            <p:cNvSpPr>
              <a:spLocks/>
            </p:cNvSpPr>
            <p:nvPr/>
          </p:nvSpPr>
          <p:spPr bwMode="auto">
            <a:xfrm>
              <a:off x="3194" y="1446"/>
              <a:ext cx="1289" cy="1149"/>
            </a:xfrm>
            <a:custGeom>
              <a:avLst/>
              <a:gdLst>
                <a:gd name="T0" fmla="*/ 1289 w 1289"/>
                <a:gd name="T1" fmla="*/ 1149 h 1149"/>
                <a:gd name="T2" fmla="*/ 0 w 1289"/>
                <a:gd name="T3" fmla="*/ 1149 h 1149"/>
                <a:gd name="T4" fmla="*/ 628 w 1289"/>
                <a:gd name="T5" fmla="*/ 0 h 1149"/>
                <a:gd name="T6" fmla="*/ 1289 w 1289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9" h="1149">
                  <a:moveTo>
                    <a:pt x="1289" y="1149"/>
                  </a:moveTo>
                  <a:lnTo>
                    <a:pt x="0" y="1149"/>
                  </a:lnTo>
                  <a:lnTo>
                    <a:pt x="628" y="0"/>
                  </a:lnTo>
                  <a:lnTo>
                    <a:pt x="1289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279"/>
            <p:cNvSpPr>
              <a:spLocks/>
            </p:cNvSpPr>
            <p:nvPr/>
          </p:nvSpPr>
          <p:spPr bwMode="auto">
            <a:xfrm>
              <a:off x="3822" y="1446"/>
              <a:ext cx="1104" cy="1149"/>
            </a:xfrm>
            <a:custGeom>
              <a:avLst/>
              <a:gdLst>
                <a:gd name="T0" fmla="*/ 661 w 1104"/>
                <a:gd name="T1" fmla="*/ 1149 h 1149"/>
                <a:gd name="T2" fmla="*/ 1104 w 1104"/>
                <a:gd name="T3" fmla="*/ 47 h 1149"/>
                <a:gd name="T4" fmla="*/ 0 w 1104"/>
                <a:gd name="T5" fmla="*/ 0 h 1149"/>
                <a:gd name="T6" fmla="*/ 661 w 1104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4" h="1149">
                  <a:moveTo>
                    <a:pt x="661" y="1149"/>
                  </a:moveTo>
                  <a:lnTo>
                    <a:pt x="1104" y="47"/>
                  </a:lnTo>
                  <a:lnTo>
                    <a:pt x="0" y="0"/>
                  </a:lnTo>
                  <a:lnTo>
                    <a:pt x="661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280"/>
            <p:cNvSpPr>
              <a:spLocks/>
            </p:cNvSpPr>
            <p:nvPr/>
          </p:nvSpPr>
          <p:spPr bwMode="auto">
            <a:xfrm>
              <a:off x="2751" y="1446"/>
              <a:ext cx="1071" cy="1149"/>
            </a:xfrm>
            <a:custGeom>
              <a:avLst/>
              <a:gdLst>
                <a:gd name="T0" fmla="*/ 443 w 1071"/>
                <a:gd name="T1" fmla="*/ 1149 h 1149"/>
                <a:gd name="T2" fmla="*/ 0 w 1071"/>
                <a:gd name="T3" fmla="*/ 47 h 1149"/>
                <a:gd name="T4" fmla="*/ 1071 w 1071"/>
                <a:gd name="T5" fmla="*/ 0 h 1149"/>
                <a:gd name="T6" fmla="*/ 443 w 1071"/>
                <a:gd name="T7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1149">
                  <a:moveTo>
                    <a:pt x="443" y="1149"/>
                  </a:moveTo>
                  <a:lnTo>
                    <a:pt x="0" y="47"/>
                  </a:lnTo>
                  <a:lnTo>
                    <a:pt x="1071" y="0"/>
                  </a:lnTo>
                  <a:lnTo>
                    <a:pt x="443" y="1149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281"/>
            <p:cNvSpPr>
              <a:spLocks/>
            </p:cNvSpPr>
            <p:nvPr/>
          </p:nvSpPr>
          <p:spPr bwMode="auto">
            <a:xfrm>
              <a:off x="2751" y="823"/>
              <a:ext cx="1071" cy="670"/>
            </a:xfrm>
            <a:custGeom>
              <a:avLst/>
              <a:gdLst>
                <a:gd name="T0" fmla="*/ 1071 w 1071"/>
                <a:gd name="T1" fmla="*/ 623 h 670"/>
                <a:gd name="T2" fmla="*/ 1071 w 1071"/>
                <a:gd name="T3" fmla="*/ 0 h 670"/>
                <a:gd name="T4" fmla="*/ 0 w 1071"/>
                <a:gd name="T5" fmla="*/ 670 h 670"/>
                <a:gd name="T6" fmla="*/ 1071 w 1071"/>
                <a:gd name="T7" fmla="*/ 6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1" h="670">
                  <a:moveTo>
                    <a:pt x="1071" y="623"/>
                  </a:moveTo>
                  <a:lnTo>
                    <a:pt x="1071" y="0"/>
                  </a:lnTo>
                  <a:lnTo>
                    <a:pt x="0" y="670"/>
                  </a:lnTo>
                  <a:lnTo>
                    <a:pt x="1071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282"/>
            <p:cNvSpPr>
              <a:spLocks/>
            </p:cNvSpPr>
            <p:nvPr/>
          </p:nvSpPr>
          <p:spPr bwMode="auto">
            <a:xfrm>
              <a:off x="3822" y="823"/>
              <a:ext cx="1102" cy="673"/>
            </a:xfrm>
            <a:custGeom>
              <a:avLst/>
              <a:gdLst>
                <a:gd name="T0" fmla="*/ 0 w 1102"/>
                <a:gd name="T1" fmla="*/ 623 h 673"/>
                <a:gd name="T2" fmla="*/ 0 w 1102"/>
                <a:gd name="T3" fmla="*/ 0 h 673"/>
                <a:gd name="T4" fmla="*/ 1102 w 1102"/>
                <a:gd name="T5" fmla="*/ 673 h 673"/>
                <a:gd name="T6" fmla="*/ 0 w 1102"/>
                <a:gd name="T7" fmla="*/ 62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2" h="673">
                  <a:moveTo>
                    <a:pt x="0" y="623"/>
                  </a:moveTo>
                  <a:lnTo>
                    <a:pt x="0" y="0"/>
                  </a:lnTo>
                  <a:lnTo>
                    <a:pt x="1102" y="673"/>
                  </a:lnTo>
                  <a:lnTo>
                    <a:pt x="0" y="623"/>
                  </a:lnTo>
                  <a:close/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 17"/>
          <p:cNvSpPr txBox="1">
            <a:spLocks/>
          </p:cNvSpPr>
          <p:nvPr/>
        </p:nvSpPr>
        <p:spPr>
          <a:xfrm rot="20298230">
            <a:off x="10292397" y="3695240"/>
            <a:ext cx="1220579" cy="1385596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gradFill>
            <a:gsLst>
              <a:gs pos="30000">
                <a:srgbClr val="00AB77"/>
              </a:gs>
              <a:gs pos="100000">
                <a:schemeClr val="tx1"/>
              </a:gs>
            </a:gsLst>
            <a:lin ang="2700000" scaled="1"/>
          </a:gradFill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2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2" b="68685"/>
          <a:stretch/>
        </p:blipFill>
        <p:spPr>
          <a:xfrm>
            <a:off x="-49817" y="261824"/>
            <a:ext cx="4104971" cy="30491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4" t="-149" r="648" b="68834"/>
          <a:stretch/>
        </p:blipFill>
        <p:spPr>
          <a:xfrm>
            <a:off x="3994194" y="246584"/>
            <a:ext cx="4120211" cy="30604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4625" r="51689" b="34060"/>
          <a:stretch/>
        </p:blipFill>
        <p:spPr>
          <a:xfrm>
            <a:off x="8102269" y="277064"/>
            <a:ext cx="4120211" cy="30604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8" t="34590" r="844" b="34095"/>
          <a:stretch/>
        </p:blipFill>
        <p:spPr>
          <a:xfrm>
            <a:off x="-49817" y="3535680"/>
            <a:ext cx="4104971" cy="3049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69086" r="51866" b="-401"/>
          <a:stretch/>
        </p:blipFill>
        <p:spPr>
          <a:xfrm>
            <a:off x="4039914" y="3550920"/>
            <a:ext cx="4120211" cy="3060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t="68931" r="471" b="-246"/>
          <a:stretch/>
        </p:blipFill>
        <p:spPr>
          <a:xfrm>
            <a:off x="8102269" y="3550920"/>
            <a:ext cx="4120211" cy="30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图片包含 绿色, 就坐, 室内, 餐桌&#10;&#10;描述已自动生成">
            <a:extLst>
              <a:ext uri="{FF2B5EF4-FFF2-40B4-BE49-F238E27FC236}">
                <a16:creationId xmlns:a16="http://schemas.microsoft.com/office/drawing/2014/main" xmlns="" id="{8AA576AB-9E8D-4ECE-B5EE-229F81AE3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" b="1853"/>
          <a:stretch>
            <a:fillRect/>
          </a:stretch>
        </p:blipFill>
        <p:spPr>
          <a:xfrm>
            <a:off x="266654" y="189078"/>
            <a:ext cx="11453813" cy="6203951"/>
          </a:xfrm>
        </p:spPr>
      </p:pic>
      <p:sp>
        <p:nvSpPr>
          <p:cNvPr id="5" name="Parallelogram 4"/>
          <p:cNvSpPr/>
          <p:nvPr/>
        </p:nvSpPr>
        <p:spPr bwMode="auto">
          <a:xfrm>
            <a:off x="728690" y="189078"/>
            <a:ext cx="10246936" cy="6204267"/>
          </a:xfrm>
          <a:prstGeom prst="parallelogram">
            <a:avLst>
              <a:gd name="adj" fmla="val 57304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ctr" anchorCtr="0" compatLnSpc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06" y="3385163"/>
            <a:ext cx="4178147" cy="4178147"/>
          </a:xfrm>
          <a:prstGeom prst="rect">
            <a:avLst/>
          </a:prstGeom>
        </p:spPr>
      </p:pic>
      <p:sp>
        <p:nvSpPr>
          <p:cNvPr id="22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601" y="1788784"/>
            <a:ext cx="9502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2860" rIns="22860">
            <a:spAutoFit/>
          </a:bodyPr>
          <a:lstStyle/>
          <a:p>
            <a:pPr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004933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02</a:t>
            </a:r>
            <a:endParaRPr lang="zh-CN" altLang="zh-CN" sz="8000" b="1" dirty="0">
              <a:solidFill>
                <a:srgbClr val="004933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3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265" y="2855607"/>
            <a:ext cx="21767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 err="1">
                <a:solidFill>
                  <a:srgbClr val="004933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Kể</a:t>
            </a:r>
            <a:endParaRPr lang="en-US" altLang="zh-CN" sz="5000" b="1" dirty="0">
              <a:solidFill>
                <a:srgbClr val="004933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5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604" y="2855607"/>
            <a:ext cx="21767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 err="1">
                <a:solidFill>
                  <a:srgbClr val="004933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theo</a:t>
            </a:r>
            <a:endParaRPr lang="en-US" altLang="zh-CN" sz="5000" b="1" dirty="0">
              <a:solidFill>
                <a:srgbClr val="004933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622" y="2855607"/>
            <a:ext cx="21767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 err="1">
                <a:solidFill>
                  <a:srgbClr val="004933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nhóm</a:t>
            </a:r>
            <a:endParaRPr lang="en-US" altLang="zh-CN" sz="5000" b="1" dirty="0">
              <a:solidFill>
                <a:srgbClr val="004933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2" b="68685"/>
          <a:stretch/>
        </p:blipFill>
        <p:spPr>
          <a:xfrm>
            <a:off x="-49817" y="261824"/>
            <a:ext cx="4104971" cy="30491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4" t="-149" r="648" b="68834"/>
          <a:stretch/>
        </p:blipFill>
        <p:spPr>
          <a:xfrm>
            <a:off x="3994194" y="246584"/>
            <a:ext cx="4120211" cy="30604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4625" r="51689" b="34060"/>
          <a:stretch/>
        </p:blipFill>
        <p:spPr>
          <a:xfrm>
            <a:off x="8102269" y="277064"/>
            <a:ext cx="4120211" cy="30604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8" t="34590" r="844" b="34095"/>
          <a:stretch/>
        </p:blipFill>
        <p:spPr>
          <a:xfrm>
            <a:off x="-49817" y="3535680"/>
            <a:ext cx="4104971" cy="3049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69086" r="51866" b="-401"/>
          <a:stretch/>
        </p:blipFill>
        <p:spPr>
          <a:xfrm>
            <a:off x="4039914" y="3550920"/>
            <a:ext cx="4120211" cy="3060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t="68931" r="471" b="-246"/>
          <a:stretch/>
        </p:blipFill>
        <p:spPr>
          <a:xfrm>
            <a:off x="8102269" y="3550920"/>
            <a:ext cx="4120211" cy="30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>
            <a:extLst>
              <a:ext uri="{FF2B5EF4-FFF2-40B4-BE49-F238E27FC236}">
                <a16:creationId xmlns:a16="http://schemas.microsoft.com/office/drawing/2014/main" xmlns="" id="{DCE01BE3-A75F-4377-862E-87E0E1B35D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2"/>
            <a:ext cx="6104895" cy="6844135"/>
          </a:xfrm>
        </p:spPr>
      </p:pic>
      <p:sp>
        <p:nvSpPr>
          <p:cNvPr id="24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523" y="2759585"/>
            <a:ext cx="100796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000" b="1" dirty="0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03</a:t>
            </a:r>
            <a:endParaRPr lang="zh-CN" altLang="zh-CN" sz="9000" b="1" dirty="0">
              <a:solidFill>
                <a:srgbClr val="00AB77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25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120" y="4269155"/>
            <a:ext cx="530397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Thi</a:t>
            </a:r>
            <a:r>
              <a:rPr lang="en-US" altLang="zh-CN" sz="5400" b="1" dirty="0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5400" b="1" dirty="0" err="1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kể</a:t>
            </a:r>
            <a:r>
              <a:rPr lang="en-US" altLang="zh-CN" sz="5400" b="1" dirty="0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 </a:t>
            </a:r>
            <a:r>
              <a:rPr lang="en-US" altLang="zh-CN" sz="5400" b="1" dirty="0" err="1">
                <a:solidFill>
                  <a:srgbClr val="00AB77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chuyện</a:t>
            </a:r>
            <a:endParaRPr lang="zh-CN" altLang="zh-CN" sz="5400" b="1" dirty="0">
              <a:solidFill>
                <a:srgbClr val="00AB77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2" b="68685"/>
          <a:stretch/>
        </p:blipFill>
        <p:spPr>
          <a:xfrm>
            <a:off x="-49817" y="261824"/>
            <a:ext cx="4104971" cy="30491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4" t="-149" r="648" b="68834"/>
          <a:stretch/>
        </p:blipFill>
        <p:spPr>
          <a:xfrm>
            <a:off x="3994194" y="246584"/>
            <a:ext cx="4120211" cy="30604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34625" r="51689" b="34060"/>
          <a:stretch/>
        </p:blipFill>
        <p:spPr>
          <a:xfrm>
            <a:off x="8102269" y="277064"/>
            <a:ext cx="4120211" cy="30604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8" t="34590" r="844" b="34095"/>
          <a:stretch/>
        </p:blipFill>
        <p:spPr>
          <a:xfrm>
            <a:off x="-49817" y="3535680"/>
            <a:ext cx="4104971" cy="3049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t="69086" r="51866" b="-401"/>
          <a:stretch/>
        </p:blipFill>
        <p:spPr>
          <a:xfrm>
            <a:off x="4039914" y="3550920"/>
            <a:ext cx="4120211" cy="30604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t="68931" r="471" b="-246"/>
          <a:stretch/>
        </p:blipFill>
        <p:spPr>
          <a:xfrm>
            <a:off x="8102269" y="3550920"/>
            <a:ext cx="4120211" cy="30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>
            <a:fillRect/>
          </a:stretch>
        </p:blipFill>
        <p:spPr>
          <a:xfrm>
            <a:off x="694441" y="308801"/>
            <a:ext cx="4031213" cy="5060368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9245"/>
          <a:stretch>
            <a:fillRect/>
          </a:stretch>
        </p:blipFill>
        <p:spPr>
          <a:xfrm>
            <a:off x="324921" y="735372"/>
            <a:ext cx="4770437" cy="4359275"/>
          </a:xfr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39B48277-18A9-4BF7-B831-38D30BFF9F7B}"/>
              </a:ext>
            </a:extLst>
          </p:cNvPr>
          <p:cNvSpPr/>
          <p:nvPr/>
        </p:nvSpPr>
        <p:spPr>
          <a:xfrm>
            <a:off x="6301329" y="261364"/>
            <a:ext cx="5593899" cy="4513445"/>
          </a:xfrm>
          <a:prstGeom prst="roundRect">
            <a:avLst>
              <a:gd name="adj" fmla="val 36574"/>
            </a:avLst>
          </a:prstGeom>
          <a:solidFill>
            <a:schemeClr val="accent6">
              <a:lumMod val="20000"/>
              <a:lumOff val="80000"/>
              <a:alpha val="7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UTM Avo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Kể đúng nội dung câu chuyện.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UTM Avo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Giọng kể phù hợp từng nhân vật.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UTM Avo" panose="02040603050506020204" pitchFamily="18" charset="0"/>
                <a:ea typeface="Source Han Serif SC" panose="02020400000000000000" pitchFamily="18" charset="-122"/>
                <a:sym typeface="Source Han Serif SC" panose="02020400000000000000" pitchFamily="18" charset="-122"/>
              </a:rPr>
              <a:t>Kết hợp ngôn ngữ cơ thể.</a:t>
            </a:r>
            <a:endParaRPr lang="zh-CN" altLang="en-US" sz="3600" dirty="0">
              <a:solidFill>
                <a:schemeClr val="tx1"/>
              </a:solidFill>
              <a:latin typeface="UTM Avo" panose="02040603050506020204" pitchFamily="18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83" y="3608746"/>
            <a:ext cx="3215641" cy="3215641"/>
          </a:xfrm>
          <a:prstGeom prst="rect">
            <a:avLst/>
          </a:prstGeom>
        </p:spPr>
      </p:pic>
      <p:sp>
        <p:nvSpPr>
          <p:cNvPr id="15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60" y="5703124"/>
            <a:ext cx="326036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7000" b="1">
                <a:solidFill>
                  <a:srgbClr val="C00000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Tiêu chí</a:t>
            </a:r>
            <a:endParaRPr lang="zh-CN" altLang="zh-CN" sz="7000" b="1" dirty="0">
              <a:solidFill>
                <a:srgbClr val="C00000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  <p:sp>
        <p:nvSpPr>
          <p:cNvPr id="16" name="Professional…">
            <a:extLst>
              <a:ext uri="{FF2B5EF4-FFF2-40B4-BE49-F238E27FC236}">
                <a16:creationId xmlns:a16="http://schemas.microsoft.com/office/drawing/2014/main" xmlns="" id="{C4749575-F642-455F-B784-6AD15A2A4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019" y="5703124"/>
            <a:ext cx="464820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2860" rIns="22860">
            <a:spAutoFit/>
          </a:bodyPr>
          <a:lstStyle/>
          <a:p>
            <a:pPr algn="ctr" defTabSz="41275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7000" b="1">
                <a:solidFill>
                  <a:srgbClr val="C00000"/>
                </a:solidFill>
                <a:latin typeface="UTM Silk Script" panose="02040603050506020204" pitchFamily="18" charset="0"/>
                <a:cs typeface="Roboto Slab Bold" pitchFamily="2" charset="0"/>
                <a:sym typeface="Roboto Slab Bold" pitchFamily="2" charset="0"/>
              </a:rPr>
              <a:t>đánh giá</a:t>
            </a:r>
            <a:endParaRPr lang="zh-CN" altLang="zh-CN" sz="7000" b="1" dirty="0">
              <a:solidFill>
                <a:srgbClr val="C00000"/>
              </a:solidFill>
              <a:latin typeface="UTM Silk Script" panose="02040603050506020204" pitchFamily="18" charset="0"/>
              <a:cs typeface="Roboto Slab Bold" pitchFamily="2" charset="0"/>
              <a:sym typeface="Roboto Slab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1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136</Words>
  <Application>Microsoft Office PowerPoint</Application>
  <PresentationFormat>Custom</PresentationFormat>
  <Paragraphs>30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</cp:lastModifiedBy>
  <cp:revision>7</cp:revision>
  <dcterms:created xsi:type="dcterms:W3CDTF">2019-04-04T01:09:43Z</dcterms:created>
  <dcterms:modified xsi:type="dcterms:W3CDTF">2023-07-25T11:30:52Z</dcterms:modified>
  <cp:version>24</cp:version>
</cp:coreProperties>
</file>