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notesSlides/notesSlide10.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2.xml" ContentType="application/vnd.openxmlformats-officedocument.presentationml.notesSlide+xml"/>
  <Override PartName="/ppt/tags/tag29.xml" ContentType="application/vnd.openxmlformats-officedocument.presentationml.tags+xml"/>
  <Override PartName="/ppt/notesSlides/notesSlide13.xml" ContentType="application/vnd.openxmlformats-officedocument.presentationml.notesSlide+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notesSlides/notesSlide15.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6.xml" ContentType="application/vnd.openxmlformats-officedocument.presentationml.notesSlide+xml"/>
  <Override PartName="/ppt/tags/tag55.xml" ContentType="application/vnd.openxmlformats-officedocument.presentationml.tags+xml"/>
  <Override PartName="/ppt/notesSlides/notesSlide17.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8.xml" ContentType="application/vnd.openxmlformats-officedocument.presentationml.notesSlide+xml"/>
  <Override PartName="/ppt/tags/tag60.xml" ContentType="application/vnd.openxmlformats-officedocument.presentationml.tags+xml"/>
  <Override PartName="/ppt/notesSlides/notesSlide19.xml" ContentType="application/vnd.openxmlformats-officedocument.presentationml.notesSlide+xml"/>
  <Override PartName="/ppt/tags/tag61.xml" ContentType="application/vnd.openxmlformats-officedocument.presentationml.tags+xml"/>
  <Override PartName="/ppt/notesSlides/notesSlide20.xml" ContentType="application/vnd.openxmlformats-officedocument.presentationml.notesSlide+xml"/>
  <Override PartName="/ppt/tags/tag62.xml" ContentType="application/vnd.openxmlformats-officedocument.presentationml.tags+xml"/>
  <Override PartName="/ppt/notesSlides/notesSlide21.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22.xml" ContentType="application/vnd.openxmlformats-officedocument.presentationml.notesSlide+xml"/>
  <Override PartName="/ppt/tags/tag67.xml" ContentType="application/vnd.openxmlformats-officedocument.presentationml.tags+xml"/>
  <Override PartName="/ppt/notesSlides/notesSlide23.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24.xml" ContentType="application/vnd.openxmlformats-officedocument.presentationml.notesSlide+xml"/>
  <Override PartName="/ppt/tags/tag70.xml" ContentType="application/vnd.openxmlformats-officedocument.presentationml.tags+xml"/>
  <Override PartName="/ppt/notesSlides/notesSlide25.xml" ContentType="application/vnd.openxmlformats-officedocument.presentationml.notesSlide+xml"/>
  <Override PartName="/ppt/tags/tag71.xml" ContentType="application/vnd.openxmlformats-officedocument.presentationml.tags+xml"/>
  <Override PartName="/ppt/notesSlides/notesSlide26.xml" ContentType="application/vnd.openxmlformats-officedocument.presentationml.notesSlide+xml"/>
  <Override PartName="/ppt/tags/tag72.xml" ContentType="application/vnd.openxmlformats-officedocument.presentationml.tags+xml"/>
  <Override PartName="/ppt/notesSlides/notesSlide27.xml" ContentType="application/vnd.openxmlformats-officedocument.presentationml.notesSlide+xml"/>
  <Override PartName="/ppt/tags/tag73.xml" ContentType="application/vnd.openxmlformats-officedocument.presentationml.tags+xml"/>
  <Override PartName="/ppt/notesSlides/notesSlide28.xml" ContentType="application/vnd.openxmlformats-officedocument.presentationml.notesSlide+xml"/>
  <Override PartName="/ppt/tags/tag74.xml" ContentType="application/vnd.openxmlformats-officedocument.presentationml.tags+xml"/>
  <Override PartName="/ppt/notesSlides/notesSlide29.xml" ContentType="application/vnd.openxmlformats-officedocument.presentationml.notesSlide+xml"/>
  <Override PartName="/ppt/tags/tag75.xml" ContentType="application/vnd.openxmlformats-officedocument.presentationml.tags+xml"/>
  <Override PartName="/ppt/notesSlides/notesSlide30.xml" ContentType="application/vnd.openxmlformats-officedocument.presentationml.notesSlide+xml"/>
  <Override PartName="/ppt/tags/tag76.xml" ContentType="application/vnd.openxmlformats-officedocument.presentationml.tags+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256" r:id="rId2"/>
    <p:sldId id="287" r:id="rId3"/>
    <p:sldId id="288" r:id="rId4"/>
    <p:sldId id="257" r:id="rId5"/>
    <p:sldId id="290" r:id="rId6"/>
    <p:sldId id="289" r:id="rId7"/>
    <p:sldId id="291" r:id="rId8"/>
    <p:sldId id="275" r:id="rId9"/>
    <p:sldId id="292" r:id="rId10"/>
    <p:sldId id="276" r:id="rId11"/>
    <p:sldId id="293" r:id="rId12"/>
    <p:sldId id="277" r:id="rId13"/>
    <p:sldId id="278" r:id="rId14"/>
    <p:sldId id="279" r:id="rId15"/>
    <p:sldId id="280" r:id="rId16"/>
    <p:sldId id="294" r:id="rId17"/>
    <p:sldId id="281" r:id="rId18"/>
    <p:sldId id="262" r:id="rId19"/>
    <p:sldId id="295" r:id="rId20"/>
    <p:sldId id="296" r:id="rId21"/>
    <p:sldId id="297" r:id="rId22"/>
    <p:sldId id="298" r:id="rId23"/>
    <p:sldId id="264" r:id="rId24"/>
    <p:sldId id="299" r:id="rId25"/>
    <p:sldId id="265" r:id="rId26"/>
    <p:sldId id="300" r:id="rId27"/>
    <p:sldId id="266" r:id="rId28"/>
    <p:sldId id="282" r:id="rId29"/>
    <p:sldId id="283" r:id="rId30"/>
    <p:sldId id="301" r:id="rId31"/>
    <p:sldId id="285" r:id="rId32"/>
    <p:sldId id="274" r:id="rId33"/>
  </p:sldIdLst>
  <p:sldSz cx="12192000" cy="6858000"/>
  <p:notesSz cx="6858000" cy="9144000"/>
  <p:embeddedFontLst>
    <p:embeddedFont>
      <p:font typeface="Aachen" charset="0"/>
      <p:bold r:id="rId35"/>
    </p:embeddedFont>
    <p:embeddedFont>
      <p:font typeface="#9Slide05 Aphrodite Pro" charset="0"/>
      <p:regular r:id="rId36"/>
    </p:embeddedFont>
    <p:embeddedFont>
      <p:font typeface="Century Gothic" charset="0"/>
      <p:regular r:id="rId37"/>
      <p:bold r:id="rId38"/>
      <p:italic r:id="rId39"/>
      <p:boldItalic r:id="rId40"/>
    </p:embeddedFont>
    <p:embeddedFont>
      <p:font typeface="#9Slide03 AmpleSoft" charset="0"/>
      <p:regular r:id="rId41"/>
    </p:embeddedFont>
    <p:embeddedFont>
      <p:font typeface="#9Slide07 Stormtrooper" charset="0"/>
      <p:regular r:id="rId42"/>
    </p:embeddedFont>
    <p:embeddedFont>
      <p:font typeface="UVF Valentine" charset="0"/>
      <p:regular r:id="rId43"/>
    </p:embeddedFont>
    <p:embeddedFont>
      <p:font typeface="Tahoma" pitchFamily="34" charset="0"/>
      <p:regular r:id="rId44"/>
      <p:bold r:id="rId45"/>
    </p:embeddedFont>
    <p:embeddedFont>
      <p:font typeface="#9Slide03 AmpleSoft Bold" charset="0"/>
      <p:regular r:id="rId46"/>
    </p:embeddedFont>
    <p:embeddedFont>
      <p:font typeface="#9Slide05 Bodega Script" charset="0"/>
      <p:regular r:id="rId47"/>
    </p:embeddedFont>
    <p:embeddedFont>
      <p:font typeface="黑体" pitchFamily="49" charset="-122"/>
      <p:regular r:id="rId48"/>
    </p:embeddedFont>
    <p:embeddedFont>
      <p:font typeface="#9Slide03 Jura Bold" charset="0"/>
      <p:bold r:id="rId49"/>
    </p:embeddedFont>
    <p:embeddedFont>
      <p:font typeface="#9Slide05 Claudia" charset="0"/>
      <p:regular r:id="rId50"/>
    </p:embeddedFont>
    <p:embeddedFont>
      <p:font typeface="Calibri" pitchFamily="34" charset="0"/>
      <p:regular r:id="rId51"/>
      <p:bold r:id="rId52"/>
      <p:italic r:id="rId53"/>
      <p:boldItalic r:id="rId54"/>
    </p:embeddedFont>
    <p:embeddedFont>
      <p:font typeface="宋体" pitchFamily="2" charset="-122"/>
      <p:regular r:id="rId55"/>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323F"/>
    <a:srgbClr val="E6AC35"/>
    <a:srgbClr val="BABD3D"/>
    <a:srgbClr val="7B5A17"/>
    <a:srgbClr val="8B8E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3979" autoAdjust="0"/>
  </p:normalViewPr>
  <p:slideViewPr>
    <p:cSldViewPr snapToGrid="0">
      <p:cViewPr varScale="1">
        <p:scale>
          <a:sx n="69" d="100"/>
          <a:sy n="69" d="100"/>
        </p:scale>
        <p:origin x="-738" y="-9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4CCA6-6EA6-4EEA-A4EB-59FEDC1331C9}" type="datetimeFigureOut">
              <a:rPr lang="zh-CN" altLang="en-US" smtClean="0"/>
              <a:t>2023/7/25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6A43CB-8CD8-481B-826F-9EA9627E8B14}" type="slidenum">
              <a:rPr lang="zh-CN" altLang="en-US" smtClean="0"/>
              <a:t>‹#›</a:t>
            </a:fld>
            <a:endParaRPr lang="zh-CN" altLang="en-US"/>
          </a:p>
        </p:txBody>
      </p:sp>
    </p:spTree>
    <p:extLst>
      <p:ext uri="{BB962C8B-B14F-4D97-AF65-F5344CB8AC3E}">
        <p14:creationId xmlns:p14="http://schemas.microsoft.com/office/powerpoint/2010/main" val="4201172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a:t>
            </a:fld>
            <a:endParaRPr lang="zh-CN" altLang="en-US"/>
          </a:p>
        </p:txBody>
      </p:sp>
    </p:spTree>
    <p:extLst>
      <p:ext uri="{BB962C8B-B14F-4D97-AF65-F5344CB8AC3E}">
        <p14:creationId xmlns:p14="http://schemas.microsoft.com/office/powerpoint/2010/main" val="5091349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11</a:t>
            </a:fld>
            <a:endParaRPr lang="zh-CN" altLang="en-US"/>
          </a:p>
        </p:txBody>
      </p:sp>
    </p:spTree>
    <p:extLst>
      <p:ext uri="{BB962C8B-B14F-4D97-AF65-F5344CB8AC3E}">
        <p14:creationId xmlns:p14="http://schemas.microsoft.com/office/powerpoint/2010/main" val="3730449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12</a:t>
            </a:fld>
            <a:endParaRPr lang="zh-CN" altLang="en-US"/>
          </a:p>
        </p:txBody>
      </p:sp>
    </p:spTree>
    <p:extLst>
      <p:ext uri="{BB962C8B-B14F-4D97-AF65-F5344CB8AC3E}">
        <p14:creationId xmlns:p14="http://schemas.microsoft.com/office/powerpoint/2010/main" val="2936945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13</a:t>
            </a:fld>
            <a:endParaRPr lang="zh-CN" altLang="en-US"/>
          </a:p>
        </p:txBody>
      </p:sp>
    </p:spTree>
    <p:extLst>
      <p:ext uri="{BB962C8B-B14F-4D97-AF65-F5344CB8AC3E}">
        <p14:creationId xmlns:p14="http://schemas.microsoft.com/office/powerpoint/2010/main" val="2521670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14</a:t>
            </a:fld>
            <a:endParaRPr lang="zh-CN" altLang="en-US"/>
          </a:p>
        </p:txBody>
      </p:sp>
    </p:spTree>
    <p:extLst>
      <p:ext uri="{BB962C8B-B14F-4D97-AF65-F5344CB8AC3E}">
        <p14:creationId xmlns:p14="http://schemas.microsoft.com/office/powerpoint/2010/main" val="27162375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15</a:t>
            </a:fld>
            <a:endParaRPr lang="zh-CN" altLang="en-US"/>
          </a:p>
        </p:txBody>
      </p:sp>
    </p:spTree>
    <p:extLst>
      <p:ext uri="{BB962C8B-B14F-4D97-AF65-F5344CB8AC3E}">
        <p14:creationId xmlns:p14="http://schemas.microsoft.com/office/powerpoint/2010/main" val="3510487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6A43CB-8CD8-481B-826F-9EA9627E8B1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3961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17</a:t>
            </a:fld>
            <a:endParaRPr lang="zh-CN" altLang="en-US"/>
          </a:p>
        </p:txBody>
      </p:sp>
    </p:spTree>
    <p:extLst>
      <p:ext uri="{BB962C8B-B14F-4D97-AF65-F5344CB8AC3E}">
        <p14:creationId xmlns:p14="http://schemas.microsoft.com/office/powerpoint/2010/main" val="16764944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r" eaLnBrk="1" hangingPunct="1">
              <a:buFont typeface="Arial" pitchFamily="34" charset="0"/>
              <a:buNone/>
            </a:pPr>
            <a:fld id="{E20F667F-C8F0-47CD-BD54-79112A20AE84}" type="slidenum">
              <a:rPr lang="zh-CN" altLang="en-US" sz="1200">
                <a:latin typeface="Calibri" pitchFamily="34" charset="0"/>
                <a:ea typeface="宋体" pitchFamily="2" charset="-122"/>
              </a:rPr>
              <a:t>18</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836102864"/>
      </p:ext>
    </p:extLst>
  </p:cSld>
  <p:clrMapOvr>
    <a:overrideClrMapping bg1="lt1" tx1="dk1" bg2="lt2" tx2="dk2" accent1="accent1" accent2="accent2" accent3="accent3" accent4="accent4" accent5="accent5" accent6="accent6" hlink="hlink" folHlink="folHlink"/>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6A43CB-8CD8-481B-826F-9EA9627E8B1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7191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20</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977112480"/>
      </p:ext>
    </p:extLst>
  </p:cSld>
  <p:clrMapOvr>
    <a:overrideClrMapping bg1="lt1" tx1="dk1" bg2="lt2" tx2="dk2" accent1="accent1" accent2="accent2" accent3="accent3" accent4="accent4" accent5="accent5" accent6="accent6" hlink="hlink" folHlink="folHlink"/>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2</a:t>
            </a:fld>
            <a:endParaRPr lang="zh-CN" altLang="en-US"/>
          </a:p>
        </p:txBody>
      </p:sp>
    </p:spTree>
    <p:extLst>
      <p:ext uri="{BB962C8B-B14F-4D97-AF65-F5344CB8AC3E}">
        <p14:creationId xmlns:p14="http://schemas.microsoft.com/office/powerpoint/2010/main" val="20187556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dirty="0"/>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21</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3345359869"/>
      </p:ext>
    </p:extLst>
  </p:cSld>
  <p:clrMapOvr>
    <a:overrideClrMapping bg1="lt1" tx1="dk1" bg2="lt2" tx2="dk2" accent1="accent1" accent2="accent2" accent3="accent3" accent4="accent4" accent5="accent5" accent6="accent6" hlink="hlink" folHlink="folHlink"/>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22</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1271202319"/>
      </p:ext>
    </p:extLst>
  </p:cSld>
  <p:clrMapOvr>
    <a:overrideClrMapping bg1="lt1" tx1="dk1" bg2="lt2" tx2="dk2" accent1="accent1" accent2="accent2" accent3="accent3" accent4="accent4" accent5="accent5" accent6="accent6" hlink="hlink" folHlink="folHlink"/>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r" eaLnBrk="1" hangingPunct="1">
              <a:buFont typeface="Arial" pitchFamily="34" charset="0"/>
              <a:buNone/>
            </a:pPr>
            <a:fld id="{9AAC8EF5-6E2D-4CEF-992C-421B83692790}" type="slidenum">
              <a:rPr lang="zh-CN" altLang="en-US" sz="1200">
                <a:latin typeface="Calibri" pitchFamily="34" charset="0"/>
                <a:ea typeface="宋体" pitchFamily="2" charset="-122"/>
              </a:rPr>
              <a:t>23</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986227548"/>
      </p:ext>
    </p:extLst>
  </p:cSld>
  <p:clrMapOvr>
    <a:overrideClrMapping bg1="lt1" tx1="dk1" bg2="lt2" tx2="dk2" accent1="accent1" accent2="accent2" accent3="accent3" accent4="accent4" accent5="accent5" accent6="accent6" hlink="hlink" folHlink="folHlink"/>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24</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2313671063"/>
      </p:ext>
    </p:extLst>
  </p:cSld>
  <p:clrMapOvr>
    <a:overrideClrMapping bg1="lt1" tx1="dk1" bg2="lt2" tx2="dk2" accent1="accent1" accent2="accent2" accent3="accent3" accent4="accent4" accent5="accent5" accent6="accent6" hlink="hlink" folHlink="folHlink"/>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25</a:t>
            </a:fld>
            <a:endParaRPr lang="zh-CN" altLang="en-US"/>
          </a:p>
        </p:txBody>
      </p:sp>
    </p:spTree>
    <p:extLst>
      <p:ext uri="{BB962C8B-B14F-4D97-AF65-F5344CB8AC3E}">
        <p14:creationId xmlns:p14="http://schemas.microsoft.com/office/powerpoint/2010/main" val="1746945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fld id="{E20F667F-C8F0-47CD-BD54-79112A20AE84}" type="slidenum">
              <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rPr>
              <a:pPr marL="0" marR="0" lvl="0" indent="0" algn="r" defTabSz="914400" rtl="0" eaLnBrk="1" fontAlgn="auto" latinLnBrk="0" hangingPunct="1">
                <a:lnSpc>
                  <a:spcPct val="100000"/>
                </a:lnSpc>
                <a:spcBef>
                  <a:spcPts val="0"/>
                </a:spcBef>
                <a:spcAft>
                  <a:spcPts val="0"/>
                </a:spcAft>
                <a:buClrTx/>
                <a:buSzTx/>
                <a:buFont typeface="Arial" pitchFamily="34" charset="0"/>
                <a:buNone/>
                <a:tabLst/>
                <a:defRPr/>
              </a:pPr>
              <a:t>26</a:t>
            </a:fld>
            <a:endParaRPr kumimoji="0" lang="zh-CN" altLang="en-US" sz="1200" b="0" i="0" u="none" strike="noStrike" kern="1200" cap="none" spc="0" normalizeH="0" baseline="0" noProof="0">
              <a:ln>
                <a:noFill/>
              </a:ln>
              <a:solidFill>
                <a:prstClr val="black"/>
              </a:solidFill>
              <a:effectLst/>
              <a:uLnTx/>
              <a:uFillTx/>
              <a:latin typeface="Calibri" pitchFamily="34" charset="0"/>
              <a:ea typeface="宋体" pitchFamily="2" charset="-122"/>
              <a:cs typeface="+mn-cs"/>
            </a:endParaRPr>
          </a:p>
        </p:txBody>
      </p:sp>
    </p:spTree>
    <p:extLst>
      <p:ext uri="{BB962C8B-B14F-4D97-AF65-F5344CB8AC3E}">
        <p14:creationId xmlns:p14="http://schemas.microsoft.com/office/powerpoint/2010/main" val="3711475317"/>
      </p:ext>
    </p:extLst>
  </p:cSld>
  <p:clrMapOvr>
    <a:overrideClrMapping bg1="lt1" tx1="dk1" bg2="lt2" tx2="dk2" accent1="accent1" accent2="accent2" accent3="accent3" accent4="accent4" accent5="accent5" accent6="accent6" hlink="hlink" folHlink="folHlink"/>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27</a:t>
            </a:fld>
            <a:endParaRPr lang="zh-CN" altLang="en-US"/>
          </a:p>
        </p:txBody>
      </p:sp>
    </p:spTree>
    <p:extLst>
      <p:ext uri="{BB962C8B-B14F-4D97-AF65-F5344CB8AC3E}">
        <p14:creationId xmlns:p14="http://schemas.microsoft.com/office/powerpoint/2010/main" val="3639791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28</a:t>
            </a:fld>
            <a:endParaRPr lang="zh-CN" altLang="en-US"/>
          </a:p>
        </p:txBody>
      </p:sp>
    </p:spTree>
    <p:extLst>
      <p:ext uri="{BB962C8B-B14F-4D97-AF65-F5344CB8AC3E}">
        <p14:creationId xmlns:p14="http://schemas.microsoft.com/office/powerpoint/2010/main" val="42872937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29</a:t>
            </a:fld>
            <a:endParaRPr lang="zh-CN" altLang="en-US"/>
          </a:p>
        </p:txBody>
      </p:sp>
    </p:spTree>
    <p:extLst>
      <p:ext uri="{BB962C8B-B14F-4D97-AF65-F5344CB8AC3E}">
        <p14:creationId xmlns:p14="http://schemas.microsoft.com/office/powerpoint/2010/main" val="4317689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30</a:t>
            </a:fld>
            <a:endParaRPr lang="zh-CN" altLang="en-US"/>
          </a:p>
        </p:txBody>
      </p:sp>
    </p:spTree>
    <p:extLst>
      <p:ext uri="{BB962C8B-B14F-4D97-AF65-F5344CB8AC3E}">
        <p14:creationId xmlns:p14="http://schemas.microsoft.com/office/powerpoint/2010/main" val="1147695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3</a:t>
            </a:fld>
            <a:endParaRPr lang="zh-CN" altLang="en-US"/>
          </a:p>
        </p:txBody>
      </p:sp>
    </p:spTree>
    <p:extLst>
      <p:ext uri="{BB962C8B-B14F-4D97-AF65-F5344CB8AC3E}">
        <p14:creationId xmlns:p14="http://schemas.microsoft.com/office/powerpoint/2010/main" val="2872901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a:p>
        </p:txBody>
      </p:sp>
      <p:sp>
        <p:nvSpPr>
          <p:cNvPr id="410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fld id="{3258E030-162D-47F9-9EA1-EBE82CAE6D84}" type="slidenum">
              <a:rPr lang="zh-CN" altLang="en-US" smtClean="0"/>
              <a:t>31</a:t>
            </a:fld>
            <a:endParaRPr lang="zh-CN" altLang="en-US"/>
          </a:p>
        </p:txBody>
      </p:sp>
    </p:spTree>
    <p:extLst>
      <p:ext uri="{BB962C8B-B14F-4D97-AF65-F5344CB8AC3E}">
        <p14:creationId xmlns:p14="http://schemas.microsoft.com/office/powerpoint/2010/main" val="26283653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p:cSld>
    <p:bg bwMode="auto">
      <p:bgPr>
        <a:solidFill>
          <a:srgbClr val="FFFFFF"/>
        </a:solidFill>
        <a:effectLst/>
      </p:bgPr>
    </p:bg>
    <p:spTree>
      <p:nvGrpSpPr>
        <p:cNvPr id="1" name=""/>
        <p:cNvGrpSpPr/>
        <p:nvPr/>
      </p:nvGrpSpPr>
      <p:grpSpPr>
        <a:xfrm>
          <a:off x="0" y="0"/>
          <a:ext cx="0" cy="0"/>
          <a:chOff x="0" y="0"/>
          <a:chExt cx="0" cy="0"/>
        </a:xfrm>
      </p:grpSpPr>
      <p:sp>
        <p:nvSpPr>
          <p:cNvPr id="4098" name="幻灯片图像占位符 1"/>
          <p:cNvSpPr>
            <a:spLocks noGrp="1" noRot="1" noChangeAspect="1" noTextEdit="1"/>
          </p:cNvSpPr>
          <p:nvPr>
            <p:ph type="sldImg"/>
          </p:nvPr>
        </p:nvSpPr>
        <p:spPr>
          <a:xfrm>
            <a:off x="685800" y="1143000"/>
            <a:ext cx="5486400" cy="3086100"/>
          </a:xfrm>
        </p:spPr>
      </p:sp>
      <p:sp>
        <p:nvSpPr>
          <p:cNvPr id="4099" name="备注占位符 2"/>
          <p:cNvSpPr>
            <a:spLocks noGrp="1"/>
          </p:cNvSpPr>
          <p:nvPr>
            <p:ph type="body" idx="1"/>
          </p:nvPr>
        </p:nvSpPr>
        <p:spPr>
          <a:noFill/>
          <a:extLst>
            <a:ext uri="{91240B29-F687-4F45-9708-019B960494DF}">
              <a14:hiddenLine xmlns:a14="http://schemas.microsoft.com/office/drawing/2010/main" w="12700">
                <a:solidFill>
                  <a:srgbClr val="000000"/>
                </a:solidFill>
                <a:miter lim="800000"/>
                <a:headEnd/>
                <a:tailEnd/>
              </a14:hiddenLine>
            </a:ext>
          </a:extLst>
        </p:spPr>
        <p:txBody>
          <a:bodyPr anchor="t"/>
          <a:lstStyle/>
          <a:p>
            <a:pPr eaLnBrk="1" hangingPunct="1">
              <a:spcBef>
                <a:spcPct val="0"/>
              </a:spcBef>
            </a:pPr>
            <a:endParaRPr lang="zh-CN" altLang="en-US"/>
          </a:p>
        </p:txBody>
      </p:sp>
      <p:sp>
        <p:nvSpPr>
          <p:cNvPr id="4100" name="灯片编号占位符 3"/>
          <p:cNvSpPr txBox="1">
            <a:spLocks noGrp="1" noChangeArrowheads="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Narrow" pitchFamily="34" charset="0"/>
                <a:ea typeface="微软雅黑" pitchFamily="34" charset="-122"/>
              </a:defRPr>
            </a:lvl1pPr>
            <a:lvl2pPr marL="742950" indent="-285750">
              <a:defRPr>
                <a:solidFill>
                  <a:schemeClr val="tx1"/>
                </a:solidFill>
                <a:latin typeface="Arial Narrow" pitchFamily="34" charset="0"/>
                <a:ea typeface="微软雅黑" pitchFamily="34" charset="-122"/>
              </a:defRPr>
            </a:lvl2pPr>
            <a:lvl3pPr marL="1143000" indent="-228600">
              <a:defRPr>
                <a:solidFill>
                  <a:schemeClr val="tx1"/>
                </a:solidFill>
                <a:latin typeface="Arial Narrow" pitchFamily="34" charset="0"/>
                <a:ea typeface="微软雅黑" pitchFamily="34" charset="-122"/>
              </a:defRPr>
            </a:lvl3pPr>
            <a:lvl4pPr marL="1600200" indent="-228600">
              <a:defRPr>
                <a:solidFill>
                  <a:schemeClr val="tx1"/>
                </a:solidFill>
                <a:latin typeface="Arial Narrow" pitchFamily="34" charset="0"/>
                <a:ea typeface="微软雅黑" pitchFamily="34" charset="-122"/>
              </a:defRPr>
            </a:lvl4pPr>
            <a:lvl5pPr marL="2057400" indent="-228600">
              <a:defRPr>
                <a:solidFill>
                  <a:schemeClr val="tx1"/>
                </a:solidFill>
                <a:latin typeface="Arial Narrow" pitchFamily="34" charset="0"/>
                <a:ea typeface="微软雅黑" pitchFamily="34" charset="-122"/>
              </a:defRPr>
            </a:lvl5pPr>
            <a:lvl6pPr marL="2514600" indent="-228600" eaLnBrk="0" fontAlgn="base" hangingPunct="0">
              <a:spcBef>
                <a:spcPct val="0"/>
              </a:spcBef>
              <a:spcAft>
                <a:spcPct val="0"/>
              </a:spcAft>
              <a:defRPr>
                <a:solidFill>
                  <a:schemeClr val="tx1"/>
                </a:solidFill>
                <a:latin typeface="Arial Narrow" pitchFamily="34" charset="0"/>
                <a:ea typeface="微软雅黑" pitchFamily="34" charset="-122"/>
              </a:defRPr>
            </a:lvl6pPr>
            <a:lvl7pPr marL="2971800" indent="-228600" eaLnBrk="0" fontAlgn="base" hangingPunct="0">
              <a:spcBef>
                <a:spcPct val="0"/>
              </a:spcBef>
              <a:spcAft>
                <a:spcPct val="0"/>
              </a:spcAft>
              <a:defRPr>
                <a:solidFill>
                  <a:schemeClr val="tx1"/>
                </a:solidFill>
                <a:latin typeface="Arial Narrow" pitchFamily="34" charset="0"/>
                <a:ea typeface="微软雅黑" pitchFamily="34" charset="-122"/>
              </a:defRPr>
            </a:lvl7pPr>
            <a:lvl8pPr marL="3429000" indent="-228600" eaLnBrk="0" fontAlgn="base" hangingPunct="0">
              <a:spcBef>
                <a:spcPct val="0"/>
              </a:spcBef>
              <a:spcAft>
                <a:spcPct val="0"/>
              </a:spcAft>
              <a:defRPr>
                <a:solidFill>
                  <a:schemeClr val="tx1"/>
                </a:solidFill>
                <a:latin typeface="Arial Narrow" pitchFamily="34" charset="0"/>
                <a:ea typeface="微软雅黑" pitchFamily="34" charset="-122"/>
              </a:defRPr>
            </a:lvl8pPr>
            <a:lvl9pPr marL="3886200" indent="-228600" eaLnBrk="0" fontAlgn="base" hangingPunct="0">
              <a:spcBef>
                <a:spcPct val="0"/>
              </a:spcBef>
              <a:spcAft>
                <a:spcPct val="0"/>
              </a:spcAft>
              <a:defRPr>
                <a:solidFill>
                  <a:schemeClr val="tx1"/>
                </a:solidFill>
                <a:latin typeface="Arial Narrow" pitchFamily="34" charset="0"/>
                <a:ea typeface="微软雅黑" pitchFamily="34" charset="-122"/>
              </a:defRPr>
            </a:lvl9pPr>
          </a:lstStyle>
          <a:p>
            <a:pPr algn="r" eaLnBrk="1" hangingPunct="1">
              <a:buFont typeface="Arial" pitchFamily="34" charset="0"/>
              <a:buNone/>
            </a:pPr>
            <a:fld id="{B7E48943-C09B-4F80-956F-720F0E00978C}" type="slidenum">
              <a:rPr lang="zh-CN" altLang="en-US" sz="1200">
                <a:latin typeface="Calibri" pitchFamily="34" charset="0"/>
                <a:ea typeface="宋体" pitchFamily="2" charset="-122"/>
              </a:rPr>
              <a:t>32</a:t>
            </a:fld>
            <a:endParaRPr lang="zh-CN" altLang="en-US" sz="1200">
              <a:latin typeface="Calibri" pitchFamily="34" charset="0"/>
              <a:ea typeface="宋体" pitchFamily="2" charset="-122"/>
            </a:endParaRPr>
          </a:p>
        </p:txBody>
      </p:sp>
    </p:spTree>
    <p:extLst>
      <p:ext uri="{BB962C8B-B14F-4D97-AF65-F5344CB8AC3E}">
        <p14:creationId xmlns:p14="http://schemas.microsoft.com/office/powerpoint/2010/main" val="2888036289"/>
      </p:ext>
    </p:extLst>
  </p:cSld>
  <p:clrMapOvr>
    <a:overrideClrMapping bg1="lt1" tx1="dk1" bg2="lt2" tx2="dk2" accent1="accent1" accent2="accent2" accent3="accent3" accent4="accent4" accent5="accent5" accent6="accent6" hlink="hlink" folHlink="folHlink"/>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4</a:t>
            </a:fld>
            <a:endParaRPr lang="zh-CN" altLang="en-US"/>
          </a:p>
        </p:txBody>
      </p:sp>
    </p:spTree>
    <p:extLst>
      <p:ext uri="{BB962C8B-B14F-4D97-AF65-F5344CB8AC3E}">
        <p14:creationId xmlns:p14="http://schemas.microsoft.com/office/powerpoint/2010/main" val="32969104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6</a:t>
            </a:fld>
            <a:endParaRPr lang="zh-CN" altLang="en-US"/>
          </a:p>
        </p:txBody>
      </p:sp>
    </p:spTree>
    <p:extLst>
      <p:ext uri="{BB962C8B-B14F-4D97-AF65-F5344CB8AC3E}">
        <p14:creationId xmlns:p14="http://schemas.microsoft.com/office/powerpoint/2010/main" val="2107580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7</a:t>
            </a:fld>
            <a:endParaRPr lang="zh-CN" altLang="en-US"/>
          </a:p>
        </p:txBody>
      </p:sp>
    </p:spTree>
    <p:extLst>
      <p:ext uri="{BB962C8B-B14F-4D97-AF65-F5344CB8AC3E}">
        <p14:creationId xmlns:p14="http://schemas.microsoft.com/office/powerpoint/2010/main" val="2846873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8</a:t>
            </a:fld>
            <a:endParaRPr lang="zh-CN" altLang="en-US"/>
          </a:p>
        </p:txBody>
      </p:sp>
    </p:spTree>
    <p:extLst>
      <p:ext uri="{BB962C8B-B14F-4D97-AF65-F5344CB8AC3E}">
        <p14:creationId xmlns:p14="http://schemas.microsoft.com/office/powerpoint/2010/main" val="2044847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ADC318B-334E-44D8-8BA3-DF6B5A0F2C2E}" type="slidenum">
              <a:rPr lang="zh-CN" altLang="en-US" smtClean="0"/>
              <a:t>9</a:t>
            </a:fld>
            <a:endParaRPr lang="zh-CN" altLang="en-US"/>
          </a:p>
        </p:txBody>
      </p:sp>
    </p:spTree>
    <p:extLst>
      <p:ext uri="{BB962C8B-B14F-4D97-AF65-F5344CB8AC3E}">
        <p14:creationId xmlns:p14="http://schemas.microsoft.com/office/powerpoint/2010/main" val="2249811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C6A43CB-8CD8-481B-826F-9EA9627E8B14}" type="slidenum">
              <a:rPr lang="zh-CN" altLang="en-US" smtClean="0"/>
              <a:t>10</a:t>
            </a:fld>
            <a:endParaRPr lang="zh-CN" altLang="en-US"/>
          </a:p>
        </p:txBody>
      </p:sp>
    </p:spTree>
    <p:extLst>
      <p:ext uri="{BB962C8B-B14F-4D97-AF65-F5344CB8AC3E}">
        <p14:creationId xmlns:p14="http://schemas.microsoft.com/office/powerpoint/2010/main" val="41556332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12" name="图片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002969" y="2505075"/>
            <a:ext cx="9144000" cy="1135824"/>
          </a:xfrm>
        </p:spPr>
        <p:txBody>
          <a:bodyPr anchor="b"/>
          <a:lstStyle>
            <a:lvl1pPr algn="ctr">
              <a:defRPr sz="4000">
                <a:solidFill>
                  <a:schemeClr val="accent3">
                    <a:lumMod val="50000"/>
                  </a:schemeClr>
                </a:solidFill>
              </a:defRPr>
            </a:lvl1pPr>
          </a:lstStyle>
          <a:p>
            <a:r>
              <a:rPr lang="zh-CN" altLang="en-US" dirty="0"/>
              <a:t>单击此处编辑母版标题样式</a:t>
            </a:r>
            <a:endParaRPr lang="en-US" dirty="0"/>
          </a:p>
        </p:txBody>
      </p:sp>
      <p:sp>
        <p:nvSpPr>
          <p:cNvPr id="3" name="Subtitle 2"/>
          <p:cNvSpPr>
            <a:spLocks noGrp="1"/>
          </p:cNvSpPr>
          <p:nvPr>
            <p:ph type="subTitle" idx="1"/>
          </p:nvPr>
        </p:nvSpPr>
        <p:spPr>
          <a:xfrm>
            <a:off x="2002969" y="3640899"/>
            <a:ext cx="9144000" cy="588201"/>
          </a:xfrm>
          <a:blipFill>
            <a:blip r:embed="rId3"/>
            <a:stretch>
              <a:fillRect/>
            </a:stretch>
          </a:blipFill>
          <a:ln>
            <a:noFill/>
          </a:ln>
        </p:spPr>
        <p:txBody>
          <a:bodyPr anchor="ctr">
            <a:normAutofit/>
          </a:bodyPr>
          <a:lstStyle>
            <a:lvl1pPr marL="0" indent="0" algn="ctr">
              <a:buNone/>
              <a:defRPr sz="1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en-US" dirty="0"/>
          </a:p>
        </p:txBody>
      </p:sp>
      <p:sp>
        <p:nvSpPr>
          <p:cNvPr id="4" name="Date Placeholder 3"/>
          <p:cNvSpPr>
            <a:spLocks noGrp="1"/>
          </p:cNvSpPr>
          <p:nvPr>
            <p:ph type="dt" sz="half" idx="10"/>
          </p:nvPr>
        </p:nvSpPr>
        <p:spPr/>
        <p:txBody>
          <a:bodyPr/>
          <a:lstStyle/>
          <a:p>
            <a:fld id="{45704805-93DF-4705-8899-8C802267297F}" type="datetimeFigureOut">
              <a:rPr lang="zh-CN" altLang="en-US" smtClean="0"/>
              <a:t>2023/7/25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45704805-93DF-4705-8899-8C802267297F}" type="datetimeFigureOut">
              <a:rPr lang="zh-CN" altLang="en-US" smtClean="0"/>
              <a:t>2023/7/25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9C2A499-BA2D-4B14-A23E-F832C66777E9}" type="slidenum">
              <a:rPr lang="zh-CN" altLang="en-US" smtClean="0"/>
              <a:t>‹#›</a:t>
            </a:fld>
            <a:endParaRPr lang="zh-CN" altLang="en-US"/>
          </a:p>
        </p:txBody>
      </p:sp>
      <p:sp>
        <p:nvSpPr>
          <p:cNvPr id="7" name="内容占位符 6"/>
          <p:cNvSpPr>
            <a:spLocks noGrp="1"/>
          </p:cNvSpPr>
          <p:nvPr>
            <p:ph sz="quarter" idx="13"/>
          </p:nvPr>
        </p:nvSpPr>
        <p:spPr>
          <a:xfrm>
            <a:off x="838201" y="555626"/>
            <a:ext cx="10644716" cy="517842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45704805-93DF-4705-8899-8C802267297F}" type="datetimeFigureOut">
              <a:rPr lang="zh-CN" altLang="en-US" smtClean="0"/>
              <a:t>2023/7/25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813791" y="1505377"/>
            <a:ext cx="8564418" cy="1659618"/>
          </a:xfrm>
        </p:spPr>
        <p:txBody>
          <a:bodyPr anchor="b">
            <a:normAutofit/>
          </a:bodyPr>
          <a:lstStyle>
            <a:lvl1pPr algn="ctr">
              <a:defRPr sz="3200"/>
            </a:lvl1pPr>
          </a:lstStyle>
          <a:p>
            <a:r>
              <a:rPr lang="zh-CN" altLang="en-US" dirty="0"/>
              <a:t>单击此处编辑母版标题样式</a:t>
            </a:r>
            <a:endParaRPr lang="en-US" dirty="0"/>
          </a:p>
        </p:txBody>
      </p:sp>
      <p:sp>
        <p:nvSpPr>
          <p:cNvPr id="3" name="Text Placeholder 2"/>
          <p:cNvSpPr>
            <a:spLocks noGrp="1"/>
          </p:cNvSpPr>
          <p:nvPr>
            <p:ph type="body" idx="1"/>
          </p:nvPr>
        </p:nvSpPr>
        <p:spPr>
          <a:xfrm>
            <a:off x="1813791" y="3189178"/>
            <a:ext cx="8564418" cy="872754"/>
          </a:xfrm>
          <a:blipFill>
            <a:blip r:embed="rId2"/>
            <a:stretch>
              <a:fillRect t="-2000"/>
            </a:stretch>
          </a:blipFill>
        </p:spPr>
        <p:txBody>
          <a:bodyPr anchor="ctr">
            <a:normAutofit/>
          </a:bodyPr>
          <a:lstStyle>
            <a:lvl1pPr marL="0" indent="0" algn="ctr">
              <a:buNone/>
              <a:defRPr sz="1800">
                <a:solidFill>
                  <a:schemeClr val="accent1">
                    <a:lumMod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45704805-93DF-4705-8899-8C802267297F}" type="datetimeFigureOut">
              <a:rPr lang="zh-CN" altLang="en-US" smtClean="0"/>
              <a:t>2023/7/25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0275"/>
          </a:xfrm>
        </p:spPr>
        <p:txBody>
          <a:bodyPr anchor="ctr">
            <a:normAutofit/>
          </a:bodyPr>
          <a:lstStyle>
            <a:lvl1pPr>
              <a:defRPr sz="3200"/>
            </a:lvl1pPr>
          </a:lstStyle>
          <a:p>
            <a:r>
              <a:rPr lang="zh-CN" altLang="en-US"/>
              <a:t>单击此处编辑母版标题样式</a:t>
            </a:r>
            <a:endParaRPr lang="en-US" dirty="0"/>
          </a:p>
        </p:txBody>
      </p:sp>
      <p:sp>
        <p:nvSpPr>
          <p:cNvPr id="3" name="Content Placeholder 2"/>
          <p:cNvSpPr>
            <a:spLocks noGrp="1"/>
          </p:cNvSpPr>
          <p:nvPr>
            <p:ph sz="half" idx="1"/>
          </p:nvPr>
        </p:nvSpPr>
        <p:spPr>
          <a:xfrm>
            <a:off x="838200" y="1474787"/>
            <a:ext cx="10515600" cy="2289625"/>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Content Placeholder 3"/>
          <p:cNvSpPr>
            <a:spLocks noGrp="1"/>
          </p:cNvSpPr>
          <p:nvPr>
            <p:ph sz="half" idx="2"/>
          </p:nvPr>
        </p:nvSpPr>
        <p:spPr>
          <a:xfrm>
            <a:off x="838200" y="3943799"/>
            <a:ext cx="10515600" cy="22896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45704805-93DF-4705-8899-8C802267297F}" type="datetimeFigureOut">
              <a:rPr lang="zh-CN" altLang="en-US" smtClean="0"/>
              <a:t>2023/7/25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756309"/>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8" y="145687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8" y="2280786"/>
            <a:ext cx="5157787" cy="368458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5" name="Text Placeholder 4"/>
          <p:cNvSpPr>
            <a:spLocks noGrp="1"/>
          </p:cNvSpPr>
          <p:nvPr>
            <p:ph type="body" sz="quarter" idx="3"/>
          </p:nvPr>
        </p:nvSpPr>
        <p:spPr>
          <a:xfrm>
            <a:off x="6172200" y="1456874"/>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280786"/>
            <a:ext cx="5183188" cy="368458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7" name="Date Placeholder 6"/>
          <p:cNvSpPr>
            <a:spLocks noGrp="1"/>
          </p:cNvSpPr>
          <p:nvPr>
            <p:ph type="dt" sz="half" idx="10"/>
          </p:nvPr>
        </p:nvSpPr>
        <p:spPr/>
        <p:txBody>
          <a:bodyPr/>
          <a:lstStyle/>
          <a:p>
            <a:fld id="{45704805-93DF-4705-8899-8C802267297F}" type="datetimeFigureOut">
              <a:rPr lang="zh-CN" altLang="en-US" smtClean="0"/>
              <a:t>2023/7/25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838200" y="882712"/>
            <a:ext cx="10515600" cy="930275"/>
          </a:xfr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B109850D-0D6D-4A73-86CC-0144F5CF1F23}" type="datetimeFigureOut">
              <a:rPr lang="zh-CN" altLang="en-US" smtClean="0"/>
              <a:t>2023/7/25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AC85E4F-3AC7-4976-9CE3-A9364AC471BC}"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704805-93DF-4705-8899-8C802267297F}" type="datetimeFigureOut">
              <a:rPr lang="zh-CN" altLang="en-US" smtClean="0"/>
              <a:t>2023/7/25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09C2A499-BA2D-4B14-A23E-F832C66777E9}" type="slidenum">
              <a:rPr lang="zh-CN" altLang="en-US" smtClean="0"/>
              <a:t>‹#›</a:t>
            </a:fld>
            <a:endParaRPr lang="zh-CN" altLang="en-US"/>
          </a:p>
        </p:txBody>
      </p:sp>
      <p:sp>
        <p:nvSpPr>
          <p:cNvPr id="5" name="矩形 4"/>
          <p:cNvSpPr/>
          <p:nvPr/>
        </p:nvSpPr>
        <p:spPr>
          <a:xfrm>
            <a:off x="0" y="-2"/>
            <a:ext cx="12192000" cy="6858002"/>
          </a:xfrm>
          <a:prstGeom prst="rect">
            <a:avLst/>
          </a:prstGeom>
          <a:gradFill flip="none" rotWithShape="1">
            <a:gsLst>
              <a:gs pos="84000">
                <a:srgbClr val="FDFFF7"/>
              </a:gs>
              <a:gs pos="100000">
                <a:srgbClr val="FFFFFF">
                  <a:shade val="100000"/>
                  <a:satMod val="115000"/>
                  <a:alpha val="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7" y="457200"/>
            <a:ext cx="4165200" cy="1600200"/>
          </a:xfrm>
        </p:spPr>
        <p:txBody>
          <a:bodyPr anchor="b"/>
          <a:lstStyle>
            <a:lvl1pPr>
              <a:defRPr sz="3200"/>
            </a:lvl1pPr>
          </a:lstStyle>
          <a:p>
            <a:r>
              <a:rPr lang="zh-CN" altLang="en-US" dirty="0"/>
              <a:t>单击此处编辑母版标题样式</a:t>
            </a:r>
            <a:endParaRPr lang="en-US" dirty="0"/>
          </a:p>
        </p:txBody>
      </p:sp>
      <p:sp>
        <p:nvSpPr>
          <p:cNvPr id="4" name="Text Placeholder 3"/>
          <p:cNvSpPr>
            <a:spLocks noGrp="1"/>
          </p:cNvSpPr>
          <p:nvPr>
            <p:ph type="body" sz="half" idx="2"/>
          </p:nvPr>
        </p:nvSpPr>
        <p:spPr>
          <a:xfrm>
            <a:off x="837990" y="2074653"/>
            <a:ext cx="4165200"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45704805-93DF-4705-8899-8C802267297F}" type="datetimeFigureOut">
              <a:rPr lang="zh-CN" altLang="en-US" smtClean="0"/>
              <a:t>2023/7/25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9C2A499-BA2D-4B14-A23E-F832C66777E9}" type="slidenum">
              <a:rPr lang="zh-CN" altLang="en-US" smtClean="0"/>
              <a:t>‹#›</a:t>
            </a:fld>
            <a:endParaRPr lang="zh-CN" altLang="en-US"/>
          </a:p>
        </p:txBody>
      </p:sp>
      <p:sp>
        <p:nvSpPr>
          <p:cNvPr id="9" name="图片占位符 2"/>
          <p:cNvSpPr>
            <a:spLocks noGrp="1"/>
          </p:cNvSpPr>
          <p:nvPr>
            <p:ph type="pic" idx="1" hasCustomPrompt="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dirty="0"/>
              <a:t>单击添加图片</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48180" y="365125"/>
            <a:ext cx="1105619" cy="5811838"/>
          </a:xfrm>
        </p:spPr>
        <p:txBody>
          <a:bodyPr vert="eaVert"/>
          <a:lstStyle/>
          <a:p>
            <a:r>
              <a:rPr lang="zh-CN" altLang="en-US" dirty="0"/>
              <a:t>单击此处编辑母版标题样式</a:t>
            </a:r>
            <a:endParaRPr lang="en-US" dirty="0"/>
          </a:p>
        </p:txBody>
      </p:sp>
      <p:sp>
        <p:nvSpPr>
          <p:cNvPr id="3" name="Vertical Text Placeholder 2"/>
          <p:cNvSpPr>
            <a:spLocks noGrp="1"/>
          </p:cNvSpPr>
          <p:nvPr>
            <p:ph type="body" orient="vert" idx="1"/>
          </p:nvPr>
        </p:nvSpPr>
        <p:spPr>
          <a:xfrm>
            <a:off x="838200" y="365125"/>
            <a:ext cx="9185694"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10"/>
          </p:nvPr>
        </p:nvSpPr>
        <p:spPr/>
        <p:txBody>
          <a:bodyPr/>
          <a:lstStyle/>
          <a:p>
            <a:fld id="{45704805-93DF-4705-8899-8C802267297F}" type="datetimeFigureOut">
              <a:rPr lang="zh-CN" altLang="en-US" smtClean="0"/>
              <a:t>2023/7/25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9C2A499-BA2D-4B14-A23E-F832C66777E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14">
            <a:extLst>
              <a:ext uri="{28A0092B-C50C-407E-A947-70E740481C1C}">
                <a14:useLocalDpi xmlns:a14="http://schemas.microsoft.com/office/drawing/2010/main" val="0"/>
              </a:ext>
            </a:extLst>
          </a:blip>
          <a:srcRect l="398" t="-1" b="11852"/>
          <a:stretch>
            <a:fillRect/>
          </a:stretch>
        </p:blipFill>
        <p:spPr>
          <a:xfrm>
            <a:off x="0" y="707370"/>
            <a:ext cx="12192000" cy="6150630"/>
          </a:xfrm>
          <a:prstGeom prst="rect">
            <a:avLst/>
          </a:prstGeom>
        </p:spPr>
      </p:pic>
      <p:sp>
        <p:nvSpPr>
          <p:cNvPr id="8" name="矩形 7"/>
          <p:cNvSpPr/>
          <p:nvPr/>
        </p:nvSpPr>
        <p:spPr>
          <a:xfrm>
            <a:off x="0" y="0"/>
            <a:ext cx="12192000" cy="6338784"/>
          </a:xfrm>
          <a:prstGeom prst="rect">
            <a:avLst/>
          </a:prstGeom>
          <a:gradFill flip="none" rotWithShape="1">
            <a:gsLst>
              <a:gs pos="84000">
                <a:srgbClr val="FDFFF7"/>
              </a:gs>
              <a:gs pos="100000">
                <a:srgbClr val="FFFFFF">
                  <a:shade val="100000"/>
                  <a:satMod val="115000"/>
                  <a:alpha val="1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Placeholder 1"/>
          <p:cNvSpPr>
            <a:spLocks noGrp="1"/>
          </p:cNvSpPr>
          <p:nvPr>
            <p:ph type="title"/>
            <p:custDataLst>
              <p:tags r:id="rId12"/>
            </p:custDataLst>
          </p:nvPr>
        </p:nvSpPr>
        <p:spPr>
          <a:xfrm>
            <a:off x="838200" y="365125"/>
            <a:ext cx="10515600" cy="930275"/>
          </a:xfrm>
          <a:prstGeom prst="rect">
            <a:avLst/>
          </a:prstGeom>
        </p:spPr>
        <p:txBody>
          <a:bodyPr vert="horz" lIns="91440" tIns="45720" rIns="91440" bIns="45720" rtlCol="0" anchor="b">
            <a:normAutofit/>
          </a:bodyPr>
          <a:lstStyle/>
          <a:p>
            <a:r>
              <a:rPr lang="zh-CN" altLang="en-US"/>
              <a:t>单击此处编辑母版标题样式</a:t>
            </a:r>
            <a:endParaRPr lang="en-US" dirty="0"/>
          </a:p>
        </p:txBody>
      </p:sp>
      <p:sp>
        <p:nvSpPr>
          <p:cNvPr id="3" name="Text Placeholder 2"/>
          <p:cNvSpPr>
            <a:spLocks noGrp="1"/>
          </p:cNvSpPr>
          <p:nvPr>
            <p:ph type="body" idx="1"/>
            <p:custDataLst>
              <p:tags r:id="rId13"/>
            </p:custDataLst>
          </p:nvPr>
        </p:nvSpPr>
        <p:spPr>
          <a:xfrm>
            <a:off x="838200" y="1478280"/>
            <a:ext cx="10515600" cy="469868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704805-93DF-4705-8899-8C802267297F}" type="datetimeFigureOut">
              <a:rPr lang="zh-CN" altLang="en-US" smtClean="0"/>
              <a:t>2023/7/25</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C2A499-BA2D-4B14-A23E-F832C66777E9}" type="slidenum">
              <a:rPr lang="zh-CN" altLang="en-US" smtClean="0"/>
              <a:t>‹#›</a:t>
            </a:fld>
            <a:endParaRPr lang="zh-CN" altLang="en-US"/>
          </a:p>
        </p:txBody>
      </p:sp>
      <p:sp>
        <p:nvSpPr>
          <p:cNvPr id="9" name="Rectangle 8"/>
          <p:cNvSpPr/>
          <p:nvPr userDrawn="1"/>
        </p:nvSpPr>
        <p:spPr>
          <a:xfrm>
            <a:off x="3048000" y="7086789"/>
            <a:ext cx="6096000" cy="1754326"/>
          </a:xfrm>
          <a:prstGeom prst="rect">
            <a:avLst/>
          </a:prstGeom>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MĂNG NON – TÀI LIỆU TIỂU HỌC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CHUYÊN GIÁO ÁN ĐIỆN TỬ THEO TUẦN KHỐI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BÀI THAO GIẢNG – ELEARNING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Nhóm</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chia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sẻ</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Quà</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tặng</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Măng</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Non –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Tiểu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endPar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Page: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Măng</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Non –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Tài</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liệu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Tiểu</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rPr>
              <a:t>học</a:t>
            </a: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SĐT ZALO : </a:t>
            </a:r>
            <a:r>
              <a:rPr kumimoji="0" lang="en-US" sz="1800" b="0" i="0" u="sng" strike="noStrike" kern="1200" cap="none" spc="0" normalizeH="0" baseline="0" noProof="0" dirty="0">
                <a:ln>
                  <a:noFill/>
                </a:ln>
                <a:solidFill>
                  <a:srgbClr val="002060"/>
                </a:solidFill>
                <a:effectLst/>
                <a:uLnTx/>
                <a:uFillTx/>
                <a:latin typeface="Calibri" panose="020F0502020204030204"/>
                <a:ea typeface="+mn-ea"/>
                <a:cs typeface="+mn-cs"/>
              </a:rPr>
              <a:t>0382348780</a:t>
            </a:r>
            <a:r>
              <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rPr>
              <a:t> - </a:t>
            </a:r>
            <a:r>
              <a:rPr kumimoji="0" lang="en-US" sz="1800" b="0" i="0" u="sng" strike="noStrike" kern="1200" cap="none" spc="0" normalizeH="0" baseline="0" noProof="0" dirty="0">
                <a:ln>
                  <a:noFill/>
                </a:ln>
                <a:solidFill>
                  <a:srgbClr val="002060"/>
                </a:solidFill>
                <a:effectLst/>
                <a:uLnTx/>
                <a:uFillTx/>
                <a:latin typeface="Calibri" panose="020F0502020204030204"/>
                <a:ea typeface="+mn-ea"/>
                <a:cs typeface="+mn-cs"/>
              </a:rPr>
              <a:t>0984848929</a:t>
            </a:r>
            <a:endParaRPr kumimoji="0" lang="en-US" sz="1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pic>
        <p:nvPicPr>
          <p:cNvPr id="10" name="Picture 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16320" y="-347158"/>
            <a:ext cx="854395" cy="145291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2800" b="1" kern="1200">
          <a:solidFill>
            <a:schemeClr val="accent1">
              <a:lumMod val="50000"/>
            </a:schemeClr>
          </a:solidFill>
          <a:latin typeface="黑体" pitchFamily="49" charset="-122"/>
          <a:ea typeface="黑体" pitchFamily="49" charset="-122"/>
          <a:cs typeface="+mj-cs"/>
        </a:defRPr>
      </a:lvl1pPr>
    </p:titleStyle>
    <p:bodyStyle>
      <a:lvl1pPr marL="228600" indent="-228600" algn="l" defTabSz="914400" rtl="0" eaLnBrk="1" latinLnBrk="0" hangingPunct="1">
        <a:lnSpc>
          <a:spcPct val="90000"/>
        </a:lnSpc>
        <a:spcBef>
          <a:spcPts val="1000"/>
        </a:spcBef>
        <a:buFontTx/>
        <a:buBlip>
          <a:blip r:embed="rId16"/>
        </a:buBlip>
        <a:defRPr sz="2400" kern="1200">
          <a:solidFill>
            <a:schemeClr val="tx1"/>
          </a:solidFill>
          <a:latin typeface="黑体" pitchFamily="49" charset="-122"/>
          <a:ea typeface="黑体" pitchFamily="49" charset="-122"/>
          <a:cs typeface="+mn-cs"/>
        </a:defRPr>
      </a:lvl1pPr>
      <a:lvl2pPr marL="685800" indent="-228600" algn="l" defTabSz="914400" rtl="0" eaLnBrk="1" latinLnBrk="0" hangingPunct="1">
        <a:lnSpc>
          <a:spcPct val="90000"/>
        </a:lnSpc>
        <a:spcBef>
          <a:spcPts val="500"/>
        </a:spcBef>
        <a:buFont typeface="Arial" pitchFamily="34" charset="0"/>
        <a:buChar char="•"/>
        <a:defRPr sz="2000" kern="1200">
          <a:solidFill>
            <a:schemeClr val="tx1"/>
          </a:solidFill>
          <a:latin typeface="黑体" pitchFamily="49" charset="-122"/>
          <a:ea typeface="黑体" pitchFamily="49" charset="-122"/>
          <a:cs typeface="+mn-cs"/>
        </a:defRPr>
      </a:lvl2pPr>
      <a:lvl3pPr marL="11430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黑体" pitchFamily="49" charset="-122"/>
          <a:ea typeface="黑体" pitchFamily="49" charset="-122"/>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microsoft.com/office/2007/relationships/hdphoto" Target="../media/hdphoto1.wdp"/><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16.jpe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tags" Target="../tags/tag2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tags" Target="../tags/tag24.xml"/><Relationship Id="rId7" Type="http://schemas.openxmlformats.org/officeDocument/2006/relationships/image" Target="../media/image17.jpe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25.xml"/></Relationships>
</file>

<file path=ppt/slides/_rels/slide13.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tags" Target="../tags/tag28.xml"/><Relationship Id="rId7" Type="http://schemas.microsoft.com/office/2007/relationships/hdphoto" Target="../media/hdphoto3.wdp"/><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9.png"/><Relationship Id="rId5" Type="http://schemas.openxmlformats.org/officeDocument/2006/relationships/notesSlide" Target="../notesSlides/notesSlide12.xml"/><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4.xml"/><Relationship Id="rId7" Type="http://schemas.microsoft.com/office/2007/relationships/hdphoto" Target="../media/hdphoto5.wdp"/><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23.png"/><Relationship Id="rId5" Type="http://schemas.microsoft.com/office/2007/relationships/hdphoto" Target="../media/hdphoto4.wdp"/><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15.xml"/><Relationship Id="rId7" Type="http://schemas.openxmlformats.org/officeDocument/2006/relationships/image" Target="../media/image27.png"/><Relationship Id="rId2" Type="http://schemas.openxmlformats.org/officeDocument/2006/relationships/slideLayout" Target="../slideLayouts/slideLayout4.xml"/><Relationship Id="rId1" Type="http://schemas.openxmlformats.org/officeDocument/2006/relationships/tags" Target="../tags/tag31.xml"/><Relationship Id="rId6" Type="http://schemas.openxmlformats.org/officeDocument/2006/relationships/image" Target="../media/image26.emf"/><Relationship Id="rId5" Type="http://schemas.microsoft.com/office/2007/relationships/hdphoto" Target="../media/hdphoto6.wdp"/><Relationship Id="rId4" Type="http://schemas.openxmlformats.org/officeDocument/2006/relationships/image" Target="../media/image25.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tags" Target="../tags/tag39.xml"/><Relationship Id="rId13" Type="http://schemas.openxmlformats.org/officeDocument/2006/relationships/tags" Target="../tags/tag44.xml"/><Relationship Id="rId18" Type="http://schemas.openxmlformats.org/officeDocument/2006/relationships/tags" Target="../tags/tag49.xml"/><Relationship Id="rId3" Type="http://schemas.openxmlformats.org/officeDocument/2006/relationships/tags" Target="../tags/tag34.xml"/><Relationship Id="rId21" Type="http://schemas.openxmlformats.org/officeDocument/2006/relationships/tags" Target="../tags/tag52.xml"/><Relationship Id="rId7" Type="http://schemas.openxmlformats.org/officeDocument/2006/relationships/tags" Target="../tags/tag38.xml"/><Relationship Id="rId12" Type="http://schemas.openxmlformats.org/officeDocument/2006/relationships/tags" Target="../tags/tag43.xml"/><Relationship Id="rId17" Type="http://schemas.openxmlformats.org/officeDocument/2006/relationships/tags" Target="../tags/tag48.xml"/><Relationship Id="rId25" Type="http://schemas.openxmlformats.org/officeDocument/2006/relationships/notesSlide" Target="../notesSlides/notesSlide16.xml"/><Relationship Id="rId2" Type="http://schemas.openxmlformats.org/officeDocument/2006/relationships/tags" Target="../tags/tag33.xml"/><Relationship Id="rId16" Type="http://schemas.openxmlformats.org/officeDocument/2006/relationships/tags" Target="../tags/tag47.xml"/><Relationship Id="rId20" Type="http://schemas.openxmlformats.org/officeDocument/2006/relationships/tags" Target="../tags/tag51.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tags" Target="../tags/tag42.xml"/><Relationship Id="rId24" Type="http://schemas.openxmlformats.org/officeDocument/2006/relationships/slideLayout" Target="../slideLayouts/slideLayout2.xml"/><Relationship Id="rId5" Type="http://schemas.openxmlformats.org/officeDocument/2006/relationships/tags" Target="../tags/tag36.xml"/><Relationship Id="rId15" Type="http://schemas.openxmlformats.org/officeDocument/2006/relationships/tags" Target="../tags/tag46.xml"/><Relationship Id="rId23" Type="http://schemas.openxmlformats.org/officeDocument/2006/relationships/tags" Target="../tags/tag54.xml"/><Relationship Id="rId10" Type="http://schemas.openxmlformats.org/officeDocument/2006/relationships/tags" Target="../tags/tag41.xml"/><Relationship Id="rId19" Type="http://schemas.openxmlformats.org/officeDocument/2006/relationships/tags" Target="../tags/tag50.xml"/><Relationship Id="rId4" Type="http://schemas.openxmlformats.org/officeDocument/2006/relationships/tags" Target="../tags/tag35.xml"/><Relationship Id="rId9" Type="http://schemas.openxmlformats.org/officeDocument/2006/relationships/tags" Target="../tags/tag40.xml"/><Relationship Id="rId14" Type="http://schemas.openxmlformats.org/officeDocument/2006/relationships/tags" Target="../tags/tag45.xml"/><Relationship Id="rId22" Type="http://schemas.openxmlformats.org/officeDocument/2006/relationships/tags" Target="../tags/tag53.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55.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tags" Target="../tags/tag58.xml"/><Relationship Id="rId7" Type="http://schemas.openxmlformats.org/officeDocument/2006/relationships/image" Target="../media/image30.jpeg"/><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notesSlide" Target="../notesSlides/notesSlide18.xml"/><Relationship Id="rId5" Type="http://schemas.openxmlformats.org/officeDocument/2006/relationships/slideLayout" Target="../slideLayouts/slideLayout2.xml"/><Relationship Id="rId4" Type="http://schemas.openxmlformats.org/officeDocument/2006/relationships/tags" Target="../tags/tag5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2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65.xml"/><Relationship Id="rId7" Type="http://schemas.openxmlformats.org/officeDocument/2006/relationships/image" Target="../media/image31.jpe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notesSlide" Target="../notesSlides/notesSlide22.xml"/><Relationship Id="rId5" Type="http://schemas.openxmlformats.org/officeDocument/2006/relationships/slideLayout" Target="../slideLayouts/slideLayout7.xml"/><Relationship Id="rId4" Type="http://schemas.openxmlformats.org/officeDocument/2006/relationships/tags" Target="../tags/tag66.xml"/><Relationship Id="rId9"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5.jpe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26.xml"/><Relationship Id="rId7" Type="http://schemas.microsoft.com/office/2007/relationships/hdphoto" Target="../media/hdphoto3.wdp"/><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19.png"/><Relationship Id="rId5" Type="http://schemas.microsoft.com/office/2007/relationships/hdphoto" Target="../media/hdphoto8.wdp"/><Relationship Id="rId4" Type="http://schemas.openxmlformats.org/officeDocument/2006/relationships/image" Target="../media/image36.png"/><Relationship Id="rId9"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72.xml"/><Relationship Id="rId6" Type="http://schemas.microsoft.com/office/2007/relationships/hdphoto" Target="../media/hdphoto6.wdp"/><Relationship Id="rId5" Type="http://schemas.openxmlformats.org/officeDocument/2006/relationships/image" Target="../media/image25.png"/><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73.xml"/><Relationship Id="rId6" Type="http://schemas.openxmlformats.org/officeDocument/2006/relationships/image" Target="../media/image40.emf"/><Relationship Id="rId5" Type="http://schemas.microsoft.com/office/2007/relationships/hdphoto" Target="../media/hdphoto10.wdp"/><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74.xml"/><Relationship Id="rId6" Type="http://schemas.microsoft.com/office/2007/relationships/hdphoto" Target="../media/hdphoto4.wdp"/><Relationship Id="rId5" Type="http://schemas.openxmlformats.org/officeDocument/2006/relationships/image" Target="../media/image22.png"/><Relationship Id="rId4" Type="http://schemas.openxmlformats.org/officeDocument/2006/relationships/image" Target="../media/image40.emf"/></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notesSlide" Target="../notesSlides/notesSlide30.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75.xml"/><Relationship Id="rId6" Type="http://schemas.openxmlformats.org/officeDocument/2006/relationships/image" Target="../media/image42.emf"/><Relationship Id="rId5" Type="http://schemas.openxmlformats.org/officeDocument/2006/relationships/image" Target="../media/image41.emf"/><Relationship Id="rId10" Type="http://schemas.microsoft.com/office/2007/relationships/hdphoto" Target="../media/hdphoto11.wdp"/><Relationship Id="rId4" Type="http://schemas.openxmlformats.org/officeDocument/2006/relationships/image" Target="../media/image11.png"/><Relationship Id="rId9"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76.xml"/><Relationship Id="rId6" Type="http://schemas.microsoft.com/office/2007/relationships/hdphoto" Target="../media/hdphoto8.wdp"/><Relationship Id="rId5" Type="http://schemas.openxmlformats.org/officeDocument/2006/relationships/image" Target="../media/image36.png"/><Relationship Id="rId4" Type="http://schemas.openxmlformats.org/officeDocument/2006/relationships/image" Target="../media/image44.emf"/></Relationships>
</file>

<file path=ppt/slides/_rels/slide4.xml.rels><?xml version="1.0" encoding="UTF-8" standalone="yes"?>
<Relationships xmlns="http://schemas.openxmlformats.org/package/2006/relationships"><Relationship Id="rId3" Type="http://schemas.openxmlformats.org/officeDocument/2006/relationships/tags" Target="../tags/tag8.xml"/><Relationship Id="rId7" Type="http://schemas.openxmlformats.org/officeDocument/2006/relationships/image" Target="../media/image12.jpe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9.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tags" Target="../tags/tag14.xml"/><Relationship Id="rId7" Type="http://schemas.openxmlformats.org/officeDocument/2006/relationships/image" Target="../media/image1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7.xml"/><Relationship Id="rId5" Type="http://schemas.openxmlformats.org/officeDocument/2006/relationships/slideLayout" Target="../slideLayouts/slideLayout2.xml"/><Relationship Id="rId4" Type="http://schemas.openxmlformats.org/officeDocument/2006/relationships/tags" Target="../tags/tag1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
            <a:extLst>
              <a:ext uri="{FF2B5EF4-FFF2-40B4-BE49-F238E27FC236}">
                <a16:creationId xmlns="" xmlns:a16="http://schemas.microsoft.com/office/drawing/2014/main" id="{A07BA093-AB6D-4747-910F-76B53B3EF8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01441" y="1207009"/>
            <a:ext cx="4425696" cy="1901992"/>
          </a:xfrm>
          <a:prstGeom prst="rect">
            <a:avLst/>
          </a:prstGeom>
        </p:spPr>
      </p:pic>
      <p:sp>
        <p:nvSpPr>
          <p:cNvPr id="7" name="Google Shape;1880;p40"/>
          <p:cNvSpPr txBox="1">
            <a:spLocks noGrp="1"/>
          </p:cNvSpPr>
          <p:nvPr>
            <p:ph type="ctrTitle"/>
          </p:nvPr>
        </p:nvSpPr>
        <p:spPr>
          <a:xfrm>
            <a:off x="125856" y="2556637"/>
            <a:ext cx="12340150" cy="2384726"/>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7000" dirty="0">
                <a:ln w="22225">
                  <a:solidFill>
                    <a:schemeClr val="accent2"/>
                  </a:solidFill>
                  <a:prstDash val="solid"/>
                </a:ln>
                <a:solidFill>
                  <a:schemeClr val="accent2">
                    <a:lumMod val="40000"/>
                    <a:lumOff val="60000"/>
                  </a:schemeClr>
                </a:solidFill>
                <a:latin typeface="#9Slide05 Aphrodite Pro" panose="02000000000000000000" pitchFamily="2" charset="0"/>
              </a:rPr>
              <a:t>Đoạn </a:t>
            </a:r>
            <a:r>
              <a:rPr lang="vi-VN" sz="7000">
                <a:ln w="22225">
                  <a:solidFill>
                    <a:schemeClr val="accent2"/>
                  </a:solidFill>
                  <a:prstDash val="solid"/>
                </a:ln>
                <a:solidFill>
                  <a:schemeClr val="accent2">
                    <a:lumMod val="40000"/>
                    <a:lumOff val="60000"/>
                  </a:schemeClr>
                </a:solidFill>
                <a:latin typeface="#9Slide05 Aphrodite Pro" panose="02000000000000000000" pitchFamily="2" charset="0"/>
              </a:rPr>
              <a:t>văn trong</a:t>
            </a:r>
            <a:r>
              <a:rPr lang="en-US" sz="7000">
                <a:ln w="22225">
                  <a:solidFill>
                    <a:schemeClr val="accent2"/>
                  </a:solidFill>
                  <a:prstDash val="solid"/>
                </a:ln>
                <a:solidFill>
                  <a:schemeClr val="accent2">
                    <a:lumMod val="40000"/>
                    <a:lumOff val="60000"/>
                  </a:schemeClr>
                </a:solidFill>
                <a:latin typeface="#9Slide05 Aphrodite Pro" panose="02000000000000000000" pitchFamily="2" charset="0"/>
              </a:rPr>
              <a:t> </a:t>
            </a:r>
            <a:r>
              <a:rPr lang="vi-VN" sz="7000">
                <a:ln w="22225">
                  <a:solidFill>
                    <a:schemeClr val="accent2"/>
                  </a:solidFill>
                  <a:prstDash val="solid"/>
                </a:ln>
                <a:solidFill>
                  <a:schemeClr val="accent2">
                    <a:lumMod val="40000"/>
                    <a:lumOff val="60000"/>
                  </a:schemeClr>
                </a:solidFill>
                <a:latin typeface="#9Slide05 Aphrodite Pro" panose="02000000000000000000" pitchFamily="2" charset="0"/>
              </a:rPr>
              <a:t>bài văn</a:t>
            </a:r>
            <a:r>
              <a:rPr lang="en-US" sz="7000">
                <a:ln w="22225">
                  <a:solidFill>
                    <a:schemeClr val="accent2"/>
                  </a:solidFill>
                  <a:prstDash val="solid"/>
                </a:ln>
                <a:solidFill>
                  <a:schemeClr val="accent2">
                    <a:lumMod val="40000"/>
                    <a:lumOff val="60000"/>
                  </a:schemeClr>
                </a:solidFill>
                <a:latin typeface="#9Slide05 Aphrodite Pro" panose="02000000000000000000" pitchFamily="2" charset="0"/>
              </a:rPr>
              <a:t/>
            </a:r>
            <a:br>
              <a:rPr lang="en-US" sz="7000">
                <a:ln w="22225">
                  <a:solidFill>
                    <a:schemeClr val="accent2"/>
                  </a:solidFill>
                  <a:prstDash val="solid"/>
                </a:ln>
                <a:solidFill>
                  <a:schemeClr val="accent2">
                    <a:lumMod val="40000"/>
                    <a:lumOff val="60000"/>
                  </a:schemeClr>
                </a:solidFill>
                <a:latin typeface="#9Slide05 Aphrodite Pro" panose="02000000000000000000" pitchFamily="2" charset="0"/>
              </a:rPr>
            </a:br>
            <a:r>
              <a:rPr lang="vi-VN" sz="7000">
                <a:ln w="22225">
                  <a:solidFill>
                    <a:schemeClr val="accent2"/>
                  </a:solidFill>
                  <a:prstDash val="solid"/>
                </a:ln>
                <a:solidFill>
                  <a:schemeClr val="accent2">
                    <a:lumMod val="40000"/>
                    <a:lumOff val="60000"/>
                  </a:schemeClr>
                </a:solidFill>
                <a:latin typeface="#9Slide05 Aphrodite Pro" panose="02000000000000000000" pitchFamily="2" charset="0"/>
              </a:rPr>
              <a:t> </a:t>
            </a:r>
            <a:r>
              <a:rPr lang="vi-VN" sz="7000" dirty="0">
                <a:ln w="22225">
                  <a:solidFill>
                    <a:schemeClr val="accent2"/>
                  </a:solidFill>
                  <a:prstDash val="solid"/>
                </a:ln>
                <a:solidFill>
                  <a:schemeClr val="accent2">
                    <a:lumMod val="40000"/>
                    <a:lumOff val="60000"/>
                  </a:schemeClr>
                </a:solidFill>
                <a:latin typeface="#9Slide05 Aphrodite Pro" panose="02000000000000000000" pitchFamily="2" charset="0"/>
              </a:rPr>
              <a:t>miêu tả cây cối</a:t>
            </a:r>
            <a:endParaRPr sz="7000" dirty="0">
              <a:ln w="22225">
                <a:solidFill>
                  <a:schemeClr val="accent2"/>
                </a:solidFill>
                <a:prstDash val="solid"/>
              </a:ln>
              <a:solidFill>
                <a:schemeClr val="accent2">
                  <a:lumMod val="40000"/>
                  <a:lumOff val="60000"/>
                </a:schemeClr>
              </a:solidFill>
              <a:latin typeface="#9Slide05 Aphrodite Pro" panose="02000000000000000000" pitchFamily="2" charset="0"/>
            </a:endParaRPr>
          </a:p>
        </p:txBody>
      </p:sp>
      <p:sp>
        <p:nvSpPr>
          <p:cNvPr id="6" name="Google Shape;1880;p40">
            <a:extLst>
              <a:ext uri="{FF2B5EF4-FFF2-40B4-BE49-F238E27FC236}">
                <a16:creationId xmlns="" xmlns:a16="http://schemas.microsoft.com/office/drawing/2014/main" id="{01FE5878-82CC-480F-9C6A-88942516EBCC}"/>
              </a:ext>
            </a:extLst>
          </p:cNvPr>
          <p:cNvSpPr txBox="1">
            <a:spLocks/>
          </p:cNvSpPr>
          <p:nvPr/>
        </p:nvSpPr>
        <p:spPr>
          <a:xfrm>
            <a:off x="254860" y="2576063"/>
            <a:ext cx="12082142" cy="20373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0" indent="0" algn="ctr">
              <a:buClr>
                <a:schemeClr val="dk1"/>
              </a:buClr>
              <a:buSzPts val="5200"/>
              <a:buFont typeface="Dela Gothic One"/>
              <a:buNone/>
              <a:defRPr sz="6600">
                <a:solidFill>
                  <a:schemeClr val="dk1"/>
                </a:solidFill>
                <a:latin typeface="UVN Sang Song Nang" panose="03030802040007090B04" pitchFamily="66" charset="0"/>
                <a:ea typeface="Dela Gothic One"/>
                <a:cs typeface="Dela Gothic One"/>
                <a:sym typeface="Dela Gothic One"/>
              </a:defRPr>
            </a:lvl1pPr>
            <a:lvl2pPr algn="ctr">
              <a:buClr>
                <a:schemeClr val="dk1"/>
              </a:buClr>
              <a:buSzPts val="5200"/>
              <a:buNone/>
              <a:defRPr sz="5200">
                <a:solidFill>
                  <a:schemeClr val="dk1"/>
                </a:solidFill>
              </a:defRPr>
            </a:lvl2pPr>
            <a:lvl3pPr algn="ctr">
              <a:buClr>
                <a:schemeClr val="dk1"/>
              </a:buClr>
              <a:buSzPts val="5200"/>
              <a:buNone/>
              <a:defRPr sz="5200">
                <a:solidFill>
                  <a:schemeClr val="dk1"/>
                </a:solidFill>
              </a:defRPr>
            </a:lvl3pPr>
            <a:lvl4pPr algn="ctr">
              <a:buClr>
                <a:schemeClr val="dk1"/>
              </a:buClr>
              <a:buSzPts val="5200"/>
              <a:buNone/>
              <a:defRPr sz="5200">
                <a:solidFill>
                  <a:schemeClr val="dk1"/>
                </a:solidFill>
              </a:defRPr>
            </a:lvl4pPr>
            <a:lvl5pPr algn="ctr">
              <a:buClr>
                <a:schemeClr val="dk1"/>
              </a:buClr>
              <a:buSzPts val="5200"/>
              <a:buNone/>
              <a:defRPr sz="5200">
                <a:solidFill>
                  <a:schemeClr val="dk1"/>
                </a:solidFill>
              </a:defRPr>
            </a:lvl5pPr>
            <a:lvl6pPr algn="ctr">
              <a:buClr>
                <a:schemeClr val="dk1"/>
              </a:buClr>
              <a:buSzPts val="5200"/>
              <a:buNone/>
              <a:defRPr sz="5200">
                <a:solidFill>
                  <a:schemeClr val="dk1"/>
                </a:solidFill>
              </a:defRPr>
            </a:lvl6pPr>
            <a:lvl7pPr algn="ctr">
              <a:buClr>
                <a:schemeClr val="dk1"/>
              </a:buClr>
              <a:buSzPts val="5200"/>
              <a:buNone/>
              <a:defRPr sz="5200">
                <a:solidFill>
                  <a:schemeClr val="dk1"/>
                </a:solidFill>
              </a:defRPr>
            </a:lvl7pPr>
            <a:lvl8pPr algn="ctr">
              <a:buClr>
                <a:schemeClr val="dk1"/>
              </a:buClr>
              <a:buSzPts val="5200"/>
              <a:buNone/>
              <a:defRPr sz="5200">
                <a:solidFill>
                  <a:schemeClr val="dk1"/>
                </a:solidFill>
              </a:defRPr>
            </a:lvl8pPr>
            <a:lvl9pPr algn="ctr">
              <a:buClr>
                <a:schemeClr val="dk1"/>
              </a:buClr>
              <a:buSzPts val="5200"/>
              <a:buNone/>
              <a:defRPr sz="5200">
                <a:solidFill>
                  <a:schemeClr val="dk1"/>
                </a:solidFill>
              </a:defRPr>
            </a:lvl9pPr>
          </a:lstStyle>
          <a:p>
            <a:pPr>
              <a:lnSpc>
                <a:spcPct val="150000"/>
              </a:lnSpc>
            </a:pPr>
            <a:r>
              <a:rPr lang="vi-VN" sz="7000" dirty="0">
                <a:solidFill>
                  <a:schemeClr val="accent2">
                    <a:lumMod val="50000"/>
                  </a:schemeClr>
                </a:solidFill>
                <a:latin typeface="#9Slide05 Aphrodite Pro" panose="02000000000000000000" pitchFamily="2" charset="0"/>
              </a:rPr>
              <a:t>Đoạn </a:t>
            </a:r>
            <a:r>
              <a:rPr lang="vi-VN" sz="7000">
                <a:solidFill>
                  <a:schemeClr val="accent2">
                    <a:lumMod val="50000"/>
                  </a:schemeClr>
                </a:solidFill>
                <a:latin typeface="#9Slide05 Aphrodite Pro" panose="02000000000000000000" pitchFamily="2" charset="0"/>
              </a:rPr>
              <a:t>văn trong</a:t>
            </a:r>
            <a:r>
              <a:rPr lang="en-US" sz="7000">
                <a:solidFill>
                  <a:schemeClr val="accent2">
                    <a:lumMod val="50000"/>
                  </a:schemeClr>
                </a:solidFill>
                <a:latin typeface="#9Slide05 Aphrodite Pro" panose="02000000000000000000" pitchFamily="2" charset="0"/>
              </a:rPr>
              <a:t> </a:t>
            </a:r>
            <a:r>
              <a:rPr lang="vi-VN" sz="7000">
                <a:solidFill>
                  <a:schemeClr val="accent2">
                    <a:lumMod val="50000"/>
                  </a:schemeClr>
                </a:solidFill>
                <a:latin typeface="#9Slide05 Aphrodite Pro" panose="02000000000000000000" pitchFamily="2" charset="0"/>
              </a:rPr>
              <a:t>bài văn</a:t>
            </a:r>
            <a:endParaRPr lang="en-US" sz="7000">
              <a:solidFill>
                <a:schemeClr val="accent2">
                  <a:lumMod val="50000"/>
                </a:schemeClr>
              </a:solidFill>
              <a:latin typeface="#9Slide05 Aphrodite Pro" panose="02000000000000000000" pitchFamily="2" charset="0"/>
            </a:endParaRPr>
          </a:p>
          <a:p>
            <a:pPr>
              <a:lnSpc>
                <a:spcPct val="150000"/>
              </a:lnSpc>
            </a:pPr>
            <a:r>
              <a:rPr lang="vi-VN" sz="7000">
                <a:solidFill>
                  <a:schemeClr val="accent2">
                    <a:lumMod val="50000"/>
                  </a:schemeClr>
                </a:solidFill>
                <a:latin typeface="#9Slide05 Aphrodite Pro" panose="02000000000000000000" pitchFamily="2" charset="0"/>
              </a:rPr>
              <a:t> miêu </a:t>
            </a:r>
            <a:r>
              <a:rPr lang="vi-VN" sz="7000" dirty="0">
                <a:solidFill>
                  <a:schemeClr val="accent2">
                    <a:lumMod val="50000"/>
                  </a:schemeClr>
                </a:solidFill>
                <a:latin typeface="#9Slide05 Aphrodite Pro" panose="02000000000000000000" pitchFamily="2" charset="0"/>
              </a:rPr>
              <a:t>tả cây cối</a:t>
            </a:r>
          </a:p>
        </p:txBody>
      </p:sp>
      <p:sp>
        <p:nvSpPr>
          <p:cNvPr id="8" name="Google Shape;1881;p40"/>
          <p:cNvSpPr txBox="1">
            <a:spLocks noGrp="1"/>
          </p:cNvSpPr>
          <p:nvPr>
            <p:ph type="subTitle" idx="1"/>
          </p:nvPr>
        </p:nvSpPr>
        <p:spPr>
          <a:xfrm>
            <a:off x="4817301" y="2075781"/>
            <a:ext cx="2593976" cy="1000565"/>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000" b="1" dirty="0">
                <a:solidFill>
                  <a:srgbClr val="E6AC35"/>
                </a:solidFill>
                <a:latin typeface="#9Slide05 Claudia" pitchFamily="2" charset="0"/>
              </a:rPr>
              <a:t>T</a:t>
            </a:r>
            <a:r>
              <a:rPr lang="en" sz="4000" b="1" dirty="0">
                <a:solidFill>
                  <a:srgbClr val="E6AC35"/>
                </a:solidFill>
                <a:latin typeface="#9Slide05 Claudia" pitchFamily="2" charset="0"/>
              </a:rPr>
              <a:t>ập làm văn</a:t>
            </a:r>
            <a:endParaRPr sz="4000" b="1" dirty="0">
              <a:solidFill>
                <a:srgbClr val="E6AC35"/>
              </a:solidFill>
              <a:latin typeface="#9Slide05 Claudia" pitchFamily="2" charset="0"/>
            </a:endParaRPr>
          </a:p>
        </p:txBody>
      </p:sp>
      <p:pic>
        <p:nvPicPr>
          <p:cNvPr id="3" name="Picture 2">
            <a:extLst>
              <a:ext uri="{FF2B5EF4-FFF2-40B4-BE49-F238E27FC236}">
                <a16:creationId xmlns="" xmlns:a16="http://schemas.microsoft.com/office/drawing/2014/main" id="{E7EC32A2-ABFC-472E-BE95-4DE826A488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785" y="4704207"/>
            <a:ext cx="1329298" cy="2260495"/>
          </a:xfrm>
          <a:prstGeom prst="rect">
            <a:avLst/>
          </a:prstGeom>
        </p:spPr>
      </p:pic>
      <p:pic>
        <p:nvPicPr>
          <p:cNvPr id="10" name="Picture 9" descr="Diagram&#10;&#10;Description automatically generated">
            <a:extLst>
              <a:ext uri="{FF2B5EF4-FFF2-40B4-BE49-F238E27FC236}">
                <a16:creationId xmlns="" xmlns:a16="http://schemas.microsoft.com/office/drawing/2014/main" id="{CD73FE74-C33C-468D-8943-3103DB4C702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700" b="56000" l="2700" r="26067">
                        <a14:foregroundMark x1="24867" y1="27200" x2="24867" y2="27200"/>
                        <a14:foregroundMark x1="25333" y1="38050" x2="25333" y2="38050"/>
                        <a14:foregroundMark x1="26067" y1="38400" x2="26067" y2="38400"/>
                        <a14:foregroundMark x1="19067" y1="54750" x2="19067" y2="54750"/>
                        <a14:foregroundMark x1="15167" y1="56000" x2="15167" y2="56000"/>
                      </a14:backgroundRemoval>
                    </a14:imgEffect>
                  </a14:imgLayer>
                </a14:imgProps>
              </a:ext>
              <a:ext uri="{28A0092B-C50C-407E-A947-70E740481C1C}">
                <a14:useLocalDpi xmlns:a14="http://schemas.microsoft.com/office/drawing/2010/main" val="0"/>
              </a:ext>
            </a:extLst>
          </a:blip>
          <a:srcRect r="72587" b="42578"/>
          <a:stretch/>
        </p:blipFill>
        <p:spPr>
          <a:xfrm>
            <a:off x="1036322" y="99625"/>
            <a:ext cx="1182122" cy="1650823"/>
          </a:xfrm>
          <a:prstGeom prst="rect">
            <a:avLst/>
          </a:prstGeom>
        </p:spPr>
      </p:pic>
      <p:pic>
        <p:nvPicPr>
          <p:cNvPr id="12" name="Picture 11" descr="Diagram&#10;&#10;Description automatically generated">
            <a:extLst>
              <a:ext uri="{FF2B5EF4-FFF2-40B4-BE49-F238E27FC236}">
                <a16:creationId xmlns="" xmlns:a16="http://schemas.microsoft.com/office/drawing/2014/main" id="{0885E922-FB65-4BF9-97EE-6DC02BCDF7E5}"/>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9550" b="95550" l="48800" r="87567">
                        <a14:foregroundMark x1="68000" y1="59550" x2="68000" y2="59550"/>
                        <a14:foregroundMark x1="83300" y1="82150" x2="82933" y2="85500"/>
                        <a14:foregroundMark x1="83533" y1="89050" x2="81767" y2="91000"/>
                        <a14:foregroundMark x1="75233" y1="89600" x2="75233" y2="89600"/>
                        <a14:foregroundMark x1="74400" y1="89250" x2="74400" y2="89250"/>
                        <a14:foregroundMark x1="75000" y1="89950" x2="75000" y2="89950"/>
                      </a14:backgroundRemoval>
                    </a14:imgEffect>
                  </a14:imgLayer>
                </a14:imgProps>
              </a:ext>
              <a:ext uri="{28A0092B-C50C-407E-A947-70E740481C1C}">
                <a14:useLocalDpi xmlns:a14="http://schemas.microsoft.com/office/drawing/2010/main" val="0"/>
              </a:ext>
            </a:extLst>
          </a:blip>
          <a:srcRect l="43956" t="55644" r="7570"/>
          <a:stretch/>
        </p:blipFill>
        <p:spPr>
          <a:xfrm>
            <a:off x="9267998" y="3998796"/>
            <a:ext cx="2898277" cy="176802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10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1000"/>
                                        <p:tgtEl>
                                          <p:spTgt spid="8">
                                            <p:txEl>
                                              <p:pRg st="0" end="0"/>
                                            </p:txEl>
                                          </p:spTgt>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par>
                                <p:cTn id="17" presetID="10" presetClass="entr" presetSubtype="0" fill="hold" grpId="0" nodeType="withEffect">
                                  <p:stCondLst>
                                    <p:cond delay="25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Kỳ công cứu cây gạo cổ - BaoHaiDuo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4751" y="596950"/>
            <a:ext cx="6947248" cy="61247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5" name="直接连接符 14"/>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custDataLst>
              <p:tags r:id="rId4"/>
            </p:custDataLst>
          </p:nvPr>
        </p:nvSpPr>
        <p:spPr>
          <a:xfrm>
            <a:off x="7644414" y="135481"/>
            <a:ext cx="3319462" cy="1060450"/>
          </a:xfrm>
          <a:prstGeom prst="rect">
            <a:avLst/>
          </a:prstGeom>
          <a:noFill/>
        </p:spPr>
        <p:txBody>
          <a:bodyPr anchor="ctr">
            <a:normAutofit/>
          </a:bodyPr>
          <a:lstStyle/>
          <a:p>
            <a:pPr algn="r">
              <a:defRPr/>
            </a:pPr>
            <a:r>
              <a:rPr lang="vi-VN" altLang="zh-CN" sz="4000" b="1" spc="400" dirty="0">
                <a:solidFill>
                  <a:schemeClr val="accent1"/>
                </a:solidFill>
                <a:latin typeface="+mj-lt"/>
                <a:ea typeface="+mj-ea"/>
                <a:cs typeface="+mj-cs"/>
              </a:rPr>
              <a:t>Cây gạo</a:t>
            </a:r>
            <a:endParaRPr lang="en-US" altLang="zh-CN" sz="4000" b="1" spc="400" dirty="0">
              <a:solidFill>
                <a:schemeClr val="accent1"/>
              </a:solidFill>
              <a:latin typeface="+mj-lt"/>
              <a:ea typeface="+mj-ea"/>
              <a:cs typeface="+mj-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 xmlns:a16="http://schemas.microsoft.com/office/drawing/2014/main" id="{E2D1C0F3-0D28-4AFD-B5BB-585D03FB2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solidFill>
                  <a:schemeClr val="bg1">
                    <a:lumMod val="95000"/>
                  </a:schemeClr>
                </a:solidFill>
              </a:rPr>
              <a:t>	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
        <p:nvSpPr>
          <p:cNvPr id="2" name="Rectangle 1"/>
          <p:cNvSpPr/>
          <p:nvPr/>
        </p:nvSpPr>
        <p:spPr>
          <a:xfrm>
            <a:off x="384174" y="2644235"/>
            <a:ext cx="11376026" cy="1569660"/>
          </a:xfrm>
          <a:prstGeom prst="rect">
            <a:avLst/>
          </a:prstGeom>
        </p:spPr>
        <p:txBody>
          <a:bodyPr wrap="square">
            <a:spAutoFit/>
          </a:bodyPr>
          <a:lstStyle/>
          <a:p>
            <a:pPr algn="just">
              <a:spcBef>
                <a:spcPct val="50000"/>
              </a:spcBef>
            </a:pPr>
            <a:r>
              <a:rPr lang="vi-VN" altLang="vi-VN" sz="2400" b="1" dirty="0">
                <a:solidFill>
                  <a:schemeClr val="bg1">
                    <a:lumMod val="95000"/>
                  </a:schemeClr>
                </a:solidFill>
              </a:rPr>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3" name="Rectangle 2"/>
          <p:cNvSpPr/>
          <p:nvPr/>
        </p:nvSpPr>
        <p:spPr>
          <a:xfrm>
            <a:off x="431800" y="4199743"/>
            <a:ext cx="11245850" cy="1938992"/>
          </a:xfrm>
          <a:prstGeom prst="rect">
            <a:avLst/>
          </a:prstGeom>
        </p:spPr>
        <p:txBody>
          <a:bodyPr wrap="square">
            <a:spAutoFit/>
          </a:bodyPr>
          <a:lstStyle/>
          <a:p>
            <a:pPr algn="just">
              <a:spcBef>
                <a:spcPct val="50000"/>
              </a:spcBef>
            </a:pPr>
            <a:r>
              <a:rPr lang="vi-VN" altLang="vi-VN" sz="2400" b="1" dirty="0"/>
              <a:t>	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p>
        </p:txBody>
      </p:sp>
      <p:sp>
        <p:nvSpPr>
          <p:cNvPr id="4" name="Right Arrow 3"/>
          <p:cNvSpPr/>
          <p:nvPr/>
        </p:nvSpPr>
        <p:spPr>
          <a:xfrm>
            <a:off x="564559" y="3275940"/>
            <a:ext cx="692728" cy="360218"/>
          </a:xfrm>
          <a:prstGeom prst="rightArrow">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Rectangle: Rounded Corners 2">
            <a:extLst>
              <a:ext uri="{FF2B5EF4-FFF2-40B4-BE49-F238E27FC236}">
                <a16:creationId xmlns="" xmlns:a16="http://schemas.microsoft.com/office/drawing/2014/main" id="{4B5914AF-9BF8-44F4-BFC3-C49632A37A8B}"/>
              </a:ext>
            </a:extLst>
          </p:cNvPr>
          <p:cNvSpPr/>
          <p:nvPr/>
        </p:nvSpPr>
        <p:spPr>
          <a:xfrm>
            <a:off x="1368251" y="3101949"/>
            <a:ext cx="10007598" cy="84326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Tả</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thời kì ra quả của cây gạo.</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11" name="Google Shape;117;p2"/>
          <p:cNvSpPr/>
          <p:nvPr/>
        </p:nvSpPr>
        <p:spPr>
          <a:xfrm>
            <a:off x="1426433" y="3185024"/>
            <a:ext cx="9891233" cy="679262"/>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custDataLst>
      <p:tags r:id="rId1"/>
    </p:custDataLst>
    <p:extLst>
      <p:ext uri="{BB962C8B-B14F-4D97-AF65-F5344CB8AC3E}">
        <p14:creationId xmlns:p14="http://schemas.microsoft.com/office/powerpoint/2010/main" val="3679605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Gối bông gòn tự nhiên, ruột từ 100% bông gạo nguyên chấ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7688" y="1352831"/>
            <a:ext cx="5715000" cy="500062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18" name="直接连接符 17"/>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文本框 19"/>
          <p:cNvSpPr txBox="1"/>
          <p:nvPr>
            <p:custDataLst>
              <p:tags r:id="rId4"/>
            </p:custDataLst>
          </p:nvPr>
        </p:nvSpPr>
        <p:spPr>
          <a:xfrm>
            <a:off x="7644414" y="135481"/>
            <a:ext cx="3319462" cy="1060450"/>
          </a:xfrm>
          <a:prstGeom prst="rect">
            <a:avLst/>
          </a:prstGeom>
          <a:noFill/>
        </p:spPr>
        <p:txBody>
          <a:bodyPr anchor="ctr">
            <a:normAutofit/>
          </a:bodyPr>
          <a:lstStyle/>
          <a:p>
            <a:pPr algn="r">
              <a:defRPr/>
            </a:pPr>
            <a:r>
              <a:rPr lang="vi-VN" altLang="zh-CN" sz="4000" b="1" spc="400" dirty="0">
                <a:solidFill>
                  <a:schemeClr val="accent1"/>
                </a:solidFill>
                <a:latin typeface="+mj-lt"/>
                <a:ea typeface="+mj-ea"/>
                <a:cs typeface="+mj-cs"/>
              </a:rPr>
              <a:t>Cây gạo</a:t>
            </a:r>
            <a:endParaRPr lang="en-US" altLang="zh-CN" sz="4000" b="1" spc="400" dirty="0">
              <a:solidFill>
                <a:schemeClr val="accent1"/>
              </a:solidFill>
              <a:latin typeface="+mj-lt"/>
              <a:ea typeface="+mj-ea"/>
              <a:cs typeface="+mj-cs"/>
            </a:endParaRPr>
          </a:p>
        </p:txBody>
      </p:sp>
      <p:pic>
        <p:nvPicPr>
          <p:cNvPr id="4100" name="Picture 4" descr="Mộc mạc sắc trắng bông gạo giữa nắng hè Hà Nội - Nhịp sống Hà Nội"/>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5163" y="527161"/>
            <a:ext cx="6296831" cy="409993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additive="base">
                                        <p:cTn id="13" dur="500" fill="hold"/>
                                        <p:tgtEl>
                                          <p:spTgt spid="4102"/>
                                        </p:tgtEl>
                                        <p:attrNameLst>
                                          <p:attrName>ppt_x</p:attrName>
                                        </p:attrNameLst>
                                      </p:cBhvr>
                                      <p:tavLst>
                                        <p:tav tm="0">
                                          <p:val>
                                            <p:strVal val="#ppt_x"/>
                                          </p:val>
                                        </p:tav>
                                        <p:tav tm="100000">
                                          <p:val>
                                            <p:strVal val="#ppt_x"/>
                                          </p:val>
                                        </p:tav>
                                      </p:tavLst>
                                    </p:anim>
                                    <p:anim calcmode="lin" valueType="num">
                                      <p:cBhvr additive="base">
                                        <p:cTn id="14"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直接连接符 21"/>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custDataLst>
              <p:tags r:id="rId3"/>
            </p:custDataLst>
          </p:nvPr>
        </p:nvCxnSpPr>
        <p:spPr>
          <a:xfrm>
            <a:off x="0" y="2560977"/>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6" name="Picture 2" descr="Học sinh tiểu học Miễn phí PNG và Clip nghệ thuật | Red scarves, Girl red  dress, Red hair little girl"/>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328682" y="2651635"/>
            <a:ext cx="4662626" cy="3976032"/>
          </a:xfrm>
          <a:prstGeom prst="rect">
            <a:avLst/>
          </a:prstGeom>
          <a:noFill/>
          <a:extLst>
            <a:ext uri="{909E8E84-426E-40DD-AFC4-6F175D3DCCD1}">
              <a14:hiddenFill xmlns:a14="http://schemas.microsoft.com/office/drawing/2010/main">
                <a:solidFill>
                  <a:srgbClr val="FFFFFF"/>
                </a:solidFill>
              </a14:hiddenFill>
            </a:ext>
          </a:extLst>
        </p:spPr>
      </p:pic>
      <p:pic>
        <p:nvPicPr>
          <p:cNvPr id="17" name="图片 2">
            <a:extLst>
              <a:ext uri="{FF2B5EF4-FFF2-40B4-BE49-F238E27FC236}">
                <a16:creationId xmlns="" xmlns:a16="http://schemas.microsoft.com/office/drawing/2014/main" id="{078E89FD-8EBA-4F63-AECE-25AE7C1CDEBA}"/>
              </a:ext>
            </a:extLst>
          </p:cNvPr>
          <p:cNvPicPr>
            <a:picLocks noChangeAspect="1"/>
          </p:cNvPicPr>
          <p:nvPr/>
        </p:nvPicPr>
        <p:blipFill>
          <a:blip r:embed="rId8">
            <a:duotone>
              <a:prstClr val="black"/>
              <a:schemeClr val="accent4">
                <a:tint val="45000"/>
                <a:satMod val="400000"/>
              </a:schemeClr>
            </a:duotone>
          </a:blip>
          <a:stretch>
            <a:fillRect/>
          </a:stretch>
        </p:blipFill>
        <p:spPr>
          <a:xfrm>
            <a:off x="757382" y="3151493"/>
            <a:ext cx="8950562" cy="2172877"/>
          </a:xfrm>
          <a:prstGeom prst="rect">
            <a:avLst/>
          </a:prstGeom>
        </p:spPr>
      </p:pic>
      <p:sp>
        <p:nvSpPr>
          <p:cNvPr id="18" name="Content Placeholder 2"/>
          <p:cNvSpPr txBox="1">
            <a:spLocks/>
          </p:cNvSpPr>
          <p:nvPr/>
        </p:nvSpPr>
        <p:spPr>
          <a:xfrm>
            <a:off x="1524456" y="540608"/>
            <a:ext cx="7915108" cy="676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50000"/>
              </a:spcBef>
              <a:buFont typeface="Arial" panose="020B0604020202020204" pitchFamily="34" charset="0"/>
              <a:buNone/>
            </a:pPr>
            <a:r>
              <a:rPr lang="vi-VN" altLang="en-US" sz="4800" dirty="0">
                <a:solidFill>
                  <a:srgbClr val="C00000"/>
                </a:solidFill>
                <a:latin typeface="UTM Androgyne" panose="02040603050506020204" pitchFamily="18" charset="0"/>
              </a:rPr>
              <a:t>Mỗi đoạn văn được </a:t>
            </a:r>
          </a:p>
          <a:p>
            <a:pPr marL="0" indent="0" algn="ctr">
              <a:spcBef>
                <a:spcPct val="50000"/>
              </a:spcBef>
              <a:buFont typeface="Arial" panose="020B0604020202020204" pitchFamily="34" charset="0"/>
              <a:buNone/>
            </a:pPr>
            <a:r>
              <a:rPr lang="vi-VN" altLang="en-US" sz="4800" dirty="0">
                <a:solidFill>
                  <a:srgbClr val="C00000"/>
                </a:solidFill>
                <a:latin typeface="UTM Androgyne" panose="02040603050506020204" pitchFamily="18" charset="0"/>
              </a:rPr>
              <a:t>miêu tả theo trình tự nào?</a:t>
            </a:r>
            <a:endParaRPr lang="en-US" altLang="en-US" sz="4800" dirty="0">
              <a:solidFill>
                <a:srgbClr val="C00000"/>
              </a:solidFill>
              <a:latin typeface="UTM Androgyne" panose="02040603050506020204" pitchFamily="18" charset="0"/>
            </a:endParaRPr>
          </a:p>
        </p:txBody>
      </p:sp>
      <p:sp>
        <p:nvSpPr>
          <p:cNvPr id="19" name="Content Placeholder 2"/>
          <p:cNvSpPr txBox="1">
            <a:spLocks/>
          </p:cNvSpPr>
          <p:nvPr/>
        </p:nvSpPr>
        <p:spPr>
          <a:xfrm>
            <a:off x="959839" y="3640781"/>
            <a:ext cx="8287029" cy="676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50000"/>
              </a:spcBef>
              <a:buFont typeface="Arial" panose="020B0604020202020204" pitchFamily="34" charset="0"/>
              <a:buNone/>
            </a:pPr>
            <a:r>
              <a:rPr lang="vi-VN" altLang="en-US" sz="4000" dirty="0">
                <a:solidFill>
                  <a:schemeClr val="accent2">
                    <a:lumMod val="50000"/>
                  </a:schemeClr>
                </a:solidFill>
                <a:latin typeface="UTM Androgyne" panose="02040603050506020204" pitchFamily="18" charset="0"/>
              </a:rPr>
              <a:t>Tả một thời kì phát triển của cây (ra hoa – hết mùa hoa – ra quả ...) </a:t>
            </a:r>
            <a:endParaRPr lang="en-US" altLang="en-US" sz="4000" dirty="0">
              <a:solidFill>
                <a:schemeClr val="accent2">
                  <a:lumMod val="50000"/>
                </a:schemeClr>
              </a:solidFill>
              <a:latin typeface="UTM Androgyne" panose="020406030505060202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 calcmode="lin" valueType="num">
                                      <p:cBhvr additive="base">
                                        <p:cTn id="7"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 calcmode="lin" valueType="num">
                                      <p:cBhvr additive="base">
                                        <p:cTn id="12"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1" presetClass="entr" presetSubtype="1"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heel(1)">
                                      <p:cBhvr>
                                        <p:cTn id="17" dur="20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uiExpand="1" build="p"/>
      <p:bldP spid="19"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
            <a:extLst>
              <a:ext uri="{FF2B5EF4-FFF2-40B4-BE49-F238E27FC236}">
                <a16:creationId xmlns="" xmlns:a16="http://schemas.microsoft.com/office/drawing/2014/main" id="{7280E5AD-689F-4A81-B8CC-0F3254DED317}"/>
              </a:ext>
            </a:extLst>
          </p:cNvPr>
          <p:cNvPicPr>
            <a:picLocks noChangeAspect="1"/>
          </p:cNvPicPr>
          <p:nvPr/>
        </p:nvPicPr>
        <p:blipFill>
          <a:blip r:embed="rId4">
            <a:duotone>
              <a:prstClr val="black"/>
              <a:srgbClr val="D9C3A5">
                <a:tint val="50000"/>
                <a:satMod val="180000"/>
              </a:srgbClr>
            </a:duotone>
          </a:blip>
          <a:stretch>
            <a:fillRect/>
          </a:stretch>
        </p:blipFill>
        <p:spPr>
          <a:xfrm>
            <a:off x="565149" y="110836"/>
            <a:ext cx="10580687" cy="6983845"/>
          </a:xfrm>
          <a:prstGeom prst="rect">
            <a:avLst/>
          </a:prstGeom>
        </p:spPr>
      </p:pic>
      <p:pic>
        <p:nvPicPr>
          <p:cNvPr id="21" name="图片 3">
            <a:extLst>
              <a:ext uri="{FF2B5EF4-FFF2-40B4-BE49-F238E27FC236}">
                <a16:creationId xmlns="" xmlns:a16="http://schemas.microsoft.com/office/drawing/2014/main" id="{FC0A1A83-51F7-4A09-8F7E-DBFF2B173D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42461" y="4019551"/>
            <a:ext cx="3206751" cy="2908300"/>
          </a:xfrm>
          <a:prstGeom prst="rect">
            <a:avLst/>
          </a:prstGeom>
        </p:spPr>
      </p:pic>
      <p:pic>
        <p:nvPicPr>
          <p:cNvPr id="22" name="图片 4">
            <a:extLst>
              <a:ext uri="{FF2B5EF4-FFF2-40B4-BE49-F238E27FC236}">
                <a16:creationId xmlns="" xmlns:a16="http://schemas.microsoft.com/office/drawing/2014/main" id="{A840C73D-BD99-4EBB-9FD8-C4A42D0D22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674115" cy="989803"/>
          </a:xfrm>
          <a:prstGeom prst="rect">
            <a:avLst/>
          </a:prstGeom>
        </p:spPr>
      </p:pic>
      <p:sp>
        <p:nvSpPr>
          <p:cNvPr id="24" name="Content Placeholder 2"/>
          <p:cNvSpPr txBox="1">
            <a:spLocks/>
          </p:cNvSpPr>
          <p:nvPr/>
        </p:nvSpPr>
        <p:spPr>
          <a:xfrm>
            <a:off x="1476375" y="1343357"/>
            <a:ext cx="8640762" cy="676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ct val="50000"/>
              </a:spcBef>
              <a:spcAft>
                <a:spcPts val="1200"/>
              </a:spcAft>
              <a:buFont typeface="Arial" panose="020B0604020202020204" pitchFamily="34" charset="0"/>
              <a:buNone/>
            </a:pPr>
            <a:r>
              <a:rPr lang="vi-VN" altLang="en-US" sz="2400" dirty="0">
                <a:solidFill>
                  <a:srgbClr val="002060"/>
                </a:solidFill>
                <a:latin typeface="UTM Androgyne" panose="02040603050506020204" pitchFamily="18" charset="0"/>
              </a:rPr>
              <a:t>Trong bài văn miêu tả cây cối, mỗi đoạn văn nêu nội dung như thế nào?</a:t>
            </a:r>
            <a:endParaRPr lang="en-US" altLang="en-US" sz="2400" dirty="0">
              <a:solidFill>
                <a:srgbClr val="002060"/>
              </a:solidFill>
              <a:latin typeface="UTM Androgyne" panose="02040603050506020204" pitchFamily="18" charset="0"/>
            </a:endParaRPr>
          </a:p>
        </p:txBody>
      </p:sp>
      <p:sp>
        <p:nvSpPr>
          <p:cNvPr id="26" name="Text Box 5"/>
          <p:cNvSpPr txBox="1">
            <a:spLocks noChangeArrowheads="1"/>
          </p:cNvSpPr>
          <p:nvPr/>
        </p:nvSpPr>
        <p:spPr bwMode="auto">
          <a:xfrm>
            <a:off x="1244670" y="2416724"/>
            <a:ext cx="8705780" cy="167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6" rIns="91390" bIns="4569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lnSpc>
                <a:spcPct val="150000"/>
              </a:lnSpc>
              <a:spcBef>
                <a:spcPct val="50000"/>
              </a:spcBef>
            </a:pPr>
            <a:r>
              <a:rPr lang="vi-VN" altLang="en-US" sz="2400" dirty="0">
                <a:solidFill>
                  <a:srgbClr val="7030A0"/>
                </a:solidFill>
                <a:latin typeface="UTM Androgyne" panose="02040603050506020204" pitchFamily="18" charset="0"/>
                <a:cs typeface="Times New Roman" panose="02020603050405020304" pitchFamily="18" charset="0"/>
              </a:rPr>
              <a:t>Trong bài văn miêu tả cây cối, mỗi đoạn văn có một nội dung nhất định, chẳng hạn: tả bao quát, tả từng bộ phận của cây hoặc tả cây theo từng mùa, từng thời kì phát triển.</a:t>
            </a:r>
            <a:endParaRPr lang="en-US" altLang="en-US" sz="2400" dirty="0">
              <a:solidFill>
                <a:srgbClr val="7030A0"/>
              </a:solidFill>
              <a:latin typeface="UTM Androgyne" panose="02040603050506020204" pitchFamily="18" charset="0"/>
              <a:cs typeface="Times New Roman" panose="02020603050405020304" pitchFamily="18" charset="0"/>
            </a:endParaRPr>
          </a:p>
        </p:txBody>
      </p:sp>
      <p:sp>
        <p:nvSpPr>
          <p:cNvPr id="28" name="Text Box 5"/>
          <p:cNvSpPr txBox="1">
            <a:spLocks noChangeArrowheads="1"/>
          </p:cNvSpPr>
          <p:nvPr/>
        </p:nvSpPr>
        <p:spPr bwMode="auto">
          <a:xfrm>
            <a:off x="1765156" y="4048279"/>
            <a:ext cx="8185294" cy="11168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6" rIns="91390" bIns="4569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50000"/>
              </a:lnSpc>
              <a:spcBef>
                <a:spcPct val="50000"/>
              </a:spcBef>
            </a:pPr>
            <a:r>
              <a:rPr lang="vi-VN" altLang="en-US" sz="2400" dirty="0">
                <a:solidFill>
                  <a:srgbClr val="002060"/>
                </a:solidFill>
                <a:latin typeface="UTM Androgyne" panose="02040603050506020204" pitchFamily="18" charset="0"/>
                <a:cs typeface="Times New Roman" panose="02020603050405020304" pitchFamily="18" charset="0"/>
              </a:rPr>
              <a:t>Khi viết, hết mỗi đoạn văn trong bài văn miêu tả cây cối cần chú ý điều gì?</a:t>
            </a:r>
            <a:endParaRPr lang="en-US" altLang="en-US" sz="2400" dirty="0">
              <a:solidFill>
                <a:srgbClr val="002060"/>
              </a:solidFill>
              <a:latin typeface="UTM Androgyne" panose="02040603050506020204" pitchFamily="18" charset="0"/>
              <a:cs typeface="Times New Roman" panose="02020603050405020304" pitchFamily="18" charset="0"/>
            </a:endParaRPr>
          </a:p>
        </p:txBody>
      </p:sp>
      <p:sp>
        <p:nvSpPr>
          <p:cNvPr id="30" name="Text Box 5"/>
          <p:cNvSpPr txBox="1">
            <a:spLocks noChangeArrowheads="1"/>
          </p:cNvSpPr>
          <p:nvPr/>
        </p:nvSpPr>
        <p:spPr bwMode="auto">
          <a:xfrm>
            <a:off x="1439861" y="5193867"/>
            <a:ext cx="7227888" cy="461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90" tIns="45696" rIns="91390" bIns="45696">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vi-VN" altLang="en-US" sz="2400" dirty="0">
                <a:solidFill>
                  <a:srgbClr val="7030A0"/>
                </a:solidFill>
                <a:latin typeface="UTM Androgyne" panose="02040603050506020204" pitchFamily="18" charset="0"/>
                <a:cs typeface="Times New Roman" panose="02020603050405020304" pitchFamily="18" charset="0"/>
              </a:rPr>
              <a:t>Khi viết, hết mỗi đoạn văn cần xuống dòng.</a:t>
            </a:r>
            <a:endParaRPr lang="en-US" altLang="en-US" sz="2400" dirty="0">
              <a:solidFill>
                <a:srgbClr val="7030A0"/>
              </a:solidFill>
              <a:latin typeface="UTM Androgyne" panose="020406030505060202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down)">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Lemon Tree Song In Chinese - Lemon Tree Png, Transparent Png - kindpng">
            <a:extLst>
              <a:ext uri="{FF2B5EF4-FFF2-40B4-BE49-F238E27FC236}">
                <a16:creationId xmlns="" xmlns:a16="http://schemas.microsoft.com/office/drawing/2014/main" id="{87A75467-3853-42F6-8452-155A20B5BD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757" b="95172" l="10000" r="90000">
                        <a14:foregroundMark x1="20116" y1="41876" x2="20116" y2="41876"/>
                        <a14:foregroundMark x1="27093" y1="46240" x2="27093" y2="46240"/>
                        <a14:foregroundMark x1="30233" y1="42990" x2="30233" y2="42990"/>
                        <a14:foregroundMark x1="19535" y1="41411" x2="19535" y2="41411"/>
                        <a14:foregroundMark x1="12907" y1="31291" x2="12907" y2="31291"/>
                        <a14:foregroundMark x1="15000" y1="31941" x2="15000" y2="31941"/>
                        <a14:foregroundMark x1="73140" y1="50789" x2="73140" y2="50789"/>
                        <a14:foregroundMark x1="70000" y1="52182" x2="70000" y2="52182"/>
                        <a14:foregroundMark x1="40930" y1="54225" x2="40930" y2="54225"/>
                        <a14:foregroundMark x1="81512" y1="46425" x2="81512" y2="46425"/>
                        <a14:foregroundMark x1="79186" y1="44847" x2="79186" y2="44847"/>
                        <a14:foregroundMark x1="82326" y1="43640" x2="82326" y2="43640"/>
                        <a14:foregroundMark x1="85814" y1="42990" x2="85814" y2="42990"/>
                        <a14:foregroundMark x1="59070" y1="9192" x2="59070" y2="9192"/>
                        <a14:foregroundMark x1="47209" y1="8728" x2="47209" y2="8728"/>
                        <a14:foregroundMark x1="47791" y1="5757" x2="47791" y2="5757"/>
                        <a14:foregroundMark x1="69651" y1="9656" x2="69651" y2="9656"/>
                        <a14:foregroundMark x1="73140" y1="9192" x2="73140" y2="9192"/>
                        <a14:foregroundMark x1="53256" y1="90994" x2="53256" y2="90994"/>
                        <a14:foregroundMark x1="55581" y1="95172" x2="55581" y2="95172"/>
                        <a14:foregroundMark x1="14070" y1="23491" x2="14070" y2="23491"/>
                        <a14:foregroundMark x1="16163" y1="21170" x2="16163" y2="21170"/>
                        <a14:foregroundMark x1="15000" y1="19313" x2="15000" y2="19313"/>
                        <a14:foregroundMark x1="27326" y1="40947" x2="27326" y2="40947"/>
                        <a14:foregroundMark x1="58488" y1="43454" x2="58488" y2="43454"/>
                      </a14:backgroundRemoval>
                    </a14:imgEffect>
                  </a14:imgLayer>
                </a14:imgProps>
              </a:ext>
              <a:ext uri="{28A0092B-C50C-407E-A947-70E740481C1C}">
                <a14:useLocalDpi xmlns:a14="http://schemas.microsoft.com/office/drawing/2010/main" val="0"/>
              </a:ext>
            </a:extLst>
          </a:blip>
          <a:srcRect/>
          <a:stretch>
            <a:fillRect/>
          </a:stretch>
        </p:blipFill>
        <p:spPr bwMode="auto">
          <a:xfrm>
            <a:off x="-1996786" y="-781577"/>
            <a:ext cx="7750229" cy="97046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p:cNvPicPr>
          <p:nvPr/>
        </p:nvPicPr>
        <p:blipFill>
          <a:blip r:embed="rId6">
            <a:duotone>
              <a:prstClr val="black"/>
              <a:schemeClr val="accent2">
                <a:tint val="45000"/>
                <a:satMod val="400000"/>
              </a:schemeClr>
            </a:duotone>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a:stretch>
            <a:fillRect/>
          </a:stretch>
        </p:blipFill>
        <p:spPr>
          <a:xfrm>
            <a:off x="2701514" y="839394"/>
            <a:ext cx="9359107" cy="5605744"/>
          </a:xfrm>
          <a:prstGeom prst="rect">
            <a:avLst/>
          </a:prstGeom>
        </p:spPr>
      </p:pic>
      <p:sp>
        <p:nvSpPr>
          <p:cNvPr id="7" name="Content Placeholder 2"/>
          <p:cNvSpPr txBox="1">
            <a:spLocks/>
          </p:cNvSpPr>
          <p:nvPr/>
        </p:nvSpPr>
        <p:spPr>
          <a:xfrm>
            <a:off x="5237166" y="1411978"/>
            <a:ext cx="4824413" cy="67627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ct val="50000"/>
              </a:spcBef>
              <a:buFont typeface="Arial" panose="020B0604020202020204" pitchFamily="34" charset="0"/>
              <a:buNone/>
            </a:pPr>
            <a:r>
              <a:rPr lang="vi-VN" altLang="en-US" sz="5000" dirty="0">
                <a:solidFill>
                  <a:srgbClr val="FF0000"/>
                </a:solidFill>
                <a:latin typeface="UTM Cookies" panose="02040603050506020204" pitchFamily="18" charset="0"/>
                <a:cs typeface="Times New Roman" panose="02020603050405020304" pitchFamily="18" charset="0"/>
              </a:rPr>
              <a:t>Ghi nhớ</a:t>
            </a:r>
            <a:endParaRPr lang="en-US" altLang="en-US" sz="5000" dirty="0">
              <a:solidFill>
                <a:srgbClr val="FF0000"/>
              </a:solidFill>
              <a:latin typeface="UTM Cookies" panose="02040603050506020204" pitchFamily="18" charset="0"/>
              <a:cs typeface="Times New Roman" panose="02020603050405020304" pitchFamily="18" charset="0"/>
            </a:endParaRPr>
          </a:p>
        </p:txBody>
      </p:sp>
      <p:pic>
        <p:nvPicPr>
          <p:cNvPr id="9" name="图片 2">
            <a:extLst>
              <a:ext uri="{FF2B5EF4-FFF2-40B4-BE49-F238E27FC236}">
                <a16:creationId xmlns="" xmlns:a16="http://schemas.microsoft.com/office/drawing/2014/main" id="{0444CC4B-213A-4DEA-BC4F-0B6F222317B9}"/>
              </a:ext>
            </a:extLst>
          </p:cNvPr>
          <p:cNvPicPr>
            <a:picLocks noChangeAspect="1"/>
          </p:cNvPicPr>
          <p:nvPr/>
        </p:nvPicPr>
        <p:blipFill>
          <a:blip r:embed="rId8"/>
          <a:stretch>
            <a:fillRect/>
          </a:stretch>
        </p:blipFill>
        <p:spPr>
          <a:xfrm>
            <a:off x="1977465" y="0"/>
            <a:ext cx="1981471" cy="1852369"/>
          </a:xfrm>
          <a:prstGeom prst="rect">
            <a:avLst/>
          </a:prstGeom>
        </p:spPr>
      </p:pic>
      <p:sp>
        <p:nvSpPr>
          <p:cNvPr id="10" name="Rectangle 9"/>
          <p:cNvSpPr/>
          <p:nvPr/>
        </p:nvSpPr>
        <p:spPr>
          <a:xfrm>
            <a:off x="3211849" y="2132817"/>
            <a:ext cx="8875048" cy="4031873"/>
          </a:xfrm>
          <a:prstGeom prst="rect">
            <a:avLst/>
          </a:prstGeom>
        </p:spPr>
        <p:txBody>
          <a:bodyPr wrap="square">
            <a:spAutoFit/>
          </a:bodyPr>
          <a:lstStyle/>
          <a:p>
            <a:pPr algn="just">
              <a:lnSpc>
                <a:spcPct val="150000"/>
              </a:lnSpc>
              <a:spcBef>
                <a:spcPct val="50000"/>
              </a:spcBef>
            </a:pPr>
            <a:r>
              <a:rPr lang="vi-VN" altLang="en-US" sz="3200" dirty="0">
                <a:solidFill>
                  <a:srgbClr val="002060"/>
                </a:solidFill>
                <a:latin typeface="UTM Androgyne" panose="02040603050506020204" pitchFamily="18" charset="0"/>
                <a:cs typeface="Times New Roman" panose="02020603050405020304" pitchFamily="18" charset="0"/>
              </a:rPr>
              <a:t>Trong bài văn miêu tả cây cối, mỗi đoạn văn có một nội dung nhất định, chẳng hạn: tả bao quát, tả từng bộ phận của cây hoặc tả cây theo từng mùa, từng thời kì phát triển.</a:t>
            </a:r>
          </a:p>
          <a:p>
            <a:pPr algn="just">
              <a:lnSpc>
                <a:spcPct val="150000"/>
              </a:lnSpc>
              <a:spcBef>
                <a:spcPct val="50000"/>
              </a:spcBef>
            </a:pPr>
            <a:r>
              <a:rPr lang="vi-VN" altLang="en-US" sz="3200" dirty="0">
                <a:solidFill>
                  <a:srgbClr val="002060"/>
                </a:solidFill>
                <a:latin typeface="UTM Androgyne" panose="02040603050506020204" pitchFamily="18" charset="0"/>
                <a:cs typeface="Times New Roman" panose="02020603050405020304" pitchFamily="18" charset="0"/>
              </a:rPr>
              <a:t>Khi viết, hết mỗi đoạn văn cần xuống dòng.</a:t>
            </a:r>
            <a:endParaRPr lang="en-US" altLang="en-US" sz="3200" dirty="0">
              <a:solidFill>
                <a:srgbClr val="002060"/>
              </a:solidFill>
              <a:latin typeface="UTM Androgyne" panose="020406030505060202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1+#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igital Clip Art Tree With - Cute Tree Clipart Png, Transparent Png ,  Transparent Png Image - PNGitem">
            <a:extLst>
              <a:ext uri="{FF2B5EF4-FFF2-40B4-BE49-F238E27FC236}">
                <a16:creationId xmlns="" xmlns:a16="http://schemas.microsoft.com/office/drawing/2014/main" id="{19EE9C6E-EF93-4E9D-B7D5-157A2B8CFB7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620" b="92608" l="4070" r="97442">
                        <a14:foregroundMark x1="62093" y1="7598" x2="62093" y2="7598"/>
                        <a14:foregroundMark x1="92326" y1="36550" x2="92326" y2="36550"/>
                        <a14:foregroundMark x1="94419" y1="74230" x2="94419" y2="74230"/>
                        <a14:foregroundMark x1="76977" y1="75154" x2="76977" y2="75154"/>
                        <a14:foregroundMark x1="39419" y1="72690" x2="39419" y2="72690"/>
                        <a14:foregroundMark x1="23837" y1="69405" x2="23837" y2="69405"/>
                        <a14:foregroundMark x1="4302" y1="68994" x2="4302" y2="68994"/>
                        <a14:foregroundMark x1="97442" y1="43224" x2="97442" y2="43224"/>
                        <a14:foregroundMark x1="60000" y1="92402" x2="60000" y2="92402"/>
                        <a14:foregroundMark x1="55581" y1="90144" x2="55581" y2="90144"/>
                        <a14:foregroundMark x1="62093" y1="92608" x2="62093" y2="92608"/>
                        <a14:foregroundMark x1="61047" y1="4620" x2="61047" y2="4620"/>
                      </a14:backgroundRemoval>
                    </a14:imgEffect>
                  </a14:imgLayer>
                </a14:imgProps>
              </a:ext>
              <a:ext uri="{28A0092B-C50C-407E-A947-70E740481C1C}">
                <a14:useLocalDpi xmlns:a14="http://schemas.microsoft.com/office/drawing/2010/main" val="0"/>
              </a:ext>
            </a:extLst>
          </a:blip>
          <a:srcRect/>
          <a:stretch>
            <a:fillRect/>
          </a:stretch>
        </p:blipFill>
        <p:spPr bwMode="auto">
          <a:xfrm>
            <a:off x="6096000" y="-203234"/>
            <a:ext cx="6819889" cy="7264468"/>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5">
            <a:extLst>
              <a:ext uri="{FF2B5EF4-FFF2-40B4-BE49-F238E27FC236}">
                <a16:creationId xmlns="" xmlns:a16="http://schemas.microsoft.com/office/drawing/2014/main" id="{CF79171E-F9EC-430B-8266-59244DDCCF5E}"/>
              </a:ext>
            </a:extLst>
          </p:cNvPr>
          <p:cNvPicPr>
            <a:picLocks noChangeAspect="1"/>
          </p:cNvPicPr>
          <p:nvPr/>
        </p:nvPicPr>
        <p:blipFill>
          <a:blip r:embed="rId6"/>
          <a:stretch>
            <a:fillRect/>
          </a:stretch>
        </p:blipFill>
        <p:spPr>
          <a:xfrm>
            <a:off x="1410790" y="360786"/>
            <a:ext cx="7315200" cy="5395488"/>
          </a:xfrm>
          <a:prstGeom prst="rect">
            <a:avLst/>
          </a:prstGeom>
        </p:spPr>
      </p:pic>
      <p:pic>
        <p:nvPicPr>
          <p:cNvPr id="9" name="图片 7">
            <a:extLst>
              <a:ext uri="{FF2B5EF4-FFF2-40B4-BE49-F238E27FC236}">
                <a16:creationId xmlns="" xmlns:a16="http://schemas.microsoft.com/office/drawing/2014/main" id="{35F3A632-EAAE-435F-B060-CEF19BAF79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95" y="3378200"/>
            <a:ext cx="12192000" cy="3479800"/>
          </a:xfrm>
          <a:prstGeom prst="rect">
            <a:avLst/>
          </a:prstGeom>
        </p:spPr>
      </p:pic>
      <p:pic>
        <p:nvPicPr>
          <p:cNvPr id="10" name="图片 11">
            <a:extLst>
              <a:ext uri="{FF2B5EF4-FFF2-40B4-BE49-F238E27FC236}">
                <a16:creationId xmlns="" xmlns:a16="http://schemas.microsoft.com/office/drawing/2014/main" id="{C9502201-D05A-4517-8A35-13D7D3B366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654549"/>
            <a:ext cx="12192000" cy="2203451"/>
          </a:xfrm>
          <a:prstGeom prst="rect">
            <a:avLst/>
          </a:prstGeom>
        </p:spPr>
      </p:pic>
      <p:pic>
        <p:nvPicPr>
          <p:cNvPr id="12" name="图片 20">
            <a:extLst>
              <a:ext uri="{FF2B5EF4-FFF2-40B4-BE49-F238E27FC236}">
                <a16:creationId xmlns="" xmlns:a16="http://schemas.microsoft.com/office/drawing/2014/main" id="{B6AAA7AA-E5AE-4F8A-BB6E-2F19B6CBAC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3424" y="224398"/>
            <a:ext cx="1972428" cy="2541954"/>
          </a:xfrm>
          <a:prstGeom prst="rect">
            <a:avLst/>
          </a:prstGeom>
        </p:spPr>
      </p:pic>
      <p:sp>
        <p:nvSpPr>
          <p:cNvPr id="13" name="TextBox 12"/>
          <p:cNvSpPr txBox="1"/>
          <p:nvPr/>
        </p:nvSpPr>
        <p:spPr>
          <a:xfrm>
            <a:off x="2369640" y="1006209"/>
            <a:ext cx="5676900" cy="31700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dirty="0">
                <a:ln>
                  <a:noFill/>
                </a:ln>
                <a:solidFill>
                  <a:srgbClr val="EA323F"/>
                </a:solidFill>
                <a:effectLst/>
                <a:uLnTx/>
                <a:uFillTx/>
                <a:latin typeface="UTM Cookies" panose="02040603050506020204" pitchFamily="18" charset="0"/>
                <a:ea typeface="+mn-ea"/>
                <a:cs typeface="+mn-cs"/>
              </a:rPr>
              <a:t>LUYỆN</a:t>
            </a:r>
            <a:r>
              <a:rPr kumimoji="0" lang="vi-VN" sz="10000" b="0" i="0" u="none" strike="noStrike" kern="1200" cap="none" spc="0" normalizeH="0" noProof="0" dirty="0">
                <a:ln>
                  <a:noFill/>
                </a:ln>
                <a:solidFill>
                  <a:srgbClr val="EA323F"/>
                </a:solidFill>
                <a:effectLst/>
                <a:uLnTx/>
                <a:uFillTx/>
                <a:latin typeface="UTM Cookies" panose="02040603050506020204" pitchFamily="18" charset="0"/>
                <a:ea typeface="+mn-ea"/>
                <a:cs typeface="+mn-cs"/>
              </a:rPr>
              <a:t> TẬP</a:t>
            </a:r>
            <a:endParaRPr kumimoji="0" lang="en-US" sz="10000" b="0" i="0" u="none" strike="noStrike" kern="1200" cap="none" spc="0" normalizeH="0" baseline="0" noProof="0" dirty="0">
              <a:ln>
                <a:noFill/>
              </a:ln>
              <a:solidFill>
                <a:srgbClr val="EA323F"/>
              </a:solidFill>
              <a:effectLst/>
              <a:uLnTx/>
              <a:uFillTx/>
              <a:latin typeface="UTM Cookies" panose="02040603050506020204" pitchFamily="18" charset="0"/>
              <a:ea typeface="+mn-ea"/>
              <a:cs typeface="+mn-cs"/>
            </a:endParaRPr>
          </a:p>
        </p:txBody>
      </p:sp>
    </p:spTree>
    <p:custDataLst>
      <p:tags r:id="rId1"/>
    </p:custDataLst>
    <p:extLst>
      <p:ext uri="{BB962C8B-B14F-4D97-AF65-F5344CB8AC3E}">
        <p14:creationId xmlns:p14="http://schemas.microsoft.com/office/powerpoint/2010/main" val="38315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31"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custDataLst>
              <p:tags r:id="rId2"/>
            </p:custDataLst>
          </p:nvPr>
        </p:nvGrpSpPr>
        <p:grpSpPr>
          <a:xfrm>
            <a:off x="2447801" y="2157045"/>
            <a:ext cx="752253" cy="774821"/>
            <a:chOff x="1795462" y="2056910"/>
            <a:chExt cx="1111250" cy="1144588"/>
          </a:xfrm>
        </p:grpSpPr>
        <p:sp>
          <p:nvSpPr>
            <p:cNvPr id="3074" name="Freeform 12"/>
            <p:cNvSpPr/>
            <p:nvPr>
              <p:custDataLst>
                <p:tags r:id="rId16"/>
              </p:custDataLst>
            </p:nvPr>
          </p:nvSpPr>
          <p:spPr bwMode="auto">
            <a:xfrm>
              <a:off x="1795462" y="2056910"/>
              <a:ext cx="1111250" cy="1144588"/>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chemeClr val="accent2"/>
            </a:solidFill>
            <a:ln>
              <a:solidFill>
                <a:schemeClr val="bg1"/>
              </a:solidFill>
            </a:ln>
          </p:spPr>
          <p:txBody>
            <a:bodyPr>
              <a:normAutofit/>
            </a:bodyPr>
            <a:lstStyle/>
            <a:p>
              <a:pPr>
                <a:defRPr/>
              </a:pPr>
              <a:endParaRPr lang="zh-CN" altLang="en-US"/>
            </a:p>
          </p:txBody>
        </p:sp>
        <p:sp>
          <p:nvSpPr>
            <p:cNvPr id="5" name="Freeform 13"/>
            <p:cNvSpPr/>
            <p:nvPr>
              <p:custDataLst>
                <p:tags r:id="rId17"/>
              </p:custDataLst>
            </p:nvPr>
          </p:nvSpPr>
          <p:spPr bwMode="auto">
            <a:xfrm>
              <a:off x="1963737" y="2150573"/>
              <a:ext cx="844550" cy="728662"/>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solidFill>
              <a:schemeClr val="accent1">
                <a:lumMod val="20000"/>
                <a:lumOff val="80000"/>
              </a:schemeClr>
            </a:solidFill>
            <a:ln>
              <a:noFill/>
            </a:ln>
          </p:spPr>
          <p:txBody>
            <a:bodyPr>
              <a:normAutofit/>
            </a:bodyPr>
            <a:lstStyle/>
            <a:p>
              <a:pPr>
                <a:defRPr/>
              </a:pPr>
              <a:endParaRPr lang="zh-CN" altLang="en-US"/>
            </a:p>
          </p:txBody>
        </p:sp>
        <p:sp>
          <p:nvSpPr>
            <p:cNvPr id="6" name="Freeform 14"/>
            <p:cNvSpPr/>
            <p:nvPr>
              <p:custDataLst>
                <p:tags r:id="rId18"/>
              </p:custDataLst>
            </p:nvPr>
          </p:nvSpPr>
          <p:spPr bwMode="auto">
            <a:xfrm>
              <a:off x="2590799" y="2117235"/>
              <a:ext cx="117475" cy="163513"/>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7" name="Freeform 15"/>
            <p:cNvSpPr/>
            <p:nvPr>
              <p:custDataLst>
                <p:tags r:id="rId19"/>
              </p:custDataLst>
            </p:nvPr>
          </p:nvSpPr>
          <p:spPr bwMode="auto">
            <a:xfrm>
              <a:off x="2317749" y="2144223"/>
              <a:ext cx="142875" cy="325437"/>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solidFill>
              <a:schemeClr val="accent1">
                <a:lumMod val="20000"/>
                <a:lumOff val="80000"/>
              </a:schemeClr>
            </a:solidFill>
            <a:ln>
              <a:noFill/>
            </a:ln>
          </p:spPr>
          <p:txBody>
            <a:bodyPr>
              <a:normAutofit fontScale="55000" lnSpcReduction="20000"/>
            </a:bodyPr>
            <a:lstStyle/>
            <a:p>
              <a:pPr>
                <a:defRPr/>
              </a:pPr>
              <a:endParaRPr lang="zh-CN" altLang="en-US"/>
            </a:p>
          </p:txBody>
        </p:sp>
        <p:sp>
          <p:nvSpPr>
            <p:cNvPr id="8" name="Freeform 16"/>
            <p:cNvSpPr/>
            <p:nvPr>
              <p:custDataLst>
                <p:tags r:id="rId20"/>
              </p:custDataLst>
            </p:nvPr>
          </p:nvSpPr>
          <p:spPr bwMode="auto">
            <a:xfrm>
              <a:off x="2071687" y="2255348"/>
              <a:ext cx="187325" cy="454025"/>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solidFill>
              <a:schemeClr val="accent1">
                <a:lumMod val="20000"/>
                <a:lumOff val="80000"/>
              </a:schemeClr>
            </a:solidFill>
            <a:ln>
              <a:noFill/>
            </a:ln>
          </p:spPr>
          <p:txBody>
            <a:bodyPr>
              <a:normAutofit fontScale="92500" lnSpcReduction="20000"/>
            </a:bodyPr>
            <a:lstStyle/>
            <a:p>
              <a:pPr>
                <a:defRPr/>
              </a:pPr>
              <a:endParaRPr lang="zh-CN" altLang="en-US"/>
            </a:p>
          </p:txBody>
        </p:sp>
        <p:sp>
          <p:nvSpPr>
            <p:cNvPr id="9" name="Freeform 17"/>
            <p:cNvSpPr/>
            <p:nvPr>
              <p:custDataLst>
                <p:tags r:id="rId21"/>
              </p:custDataLst>
            </p:nvPr>
          </p:nvSpPr>
          <p:spPr bwMode="auto">
            <a:xfrm>
              <a:off x="2000249" y="2676035"/>
              <a:ext cx="474663" cy="138113"/>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10" name="Freeform 18"/>
            <p:cNvSpPr/>
            <p:nvPr>
              <p:custDataLst>
                <p:tags r:id="rId22"/>
              </p:custDataLst>
            </p:nvPr>
          </p:nvSpPr>
          <p:spPr bwMode="auto">
            <a:xfrm>
              <a:off x="2192337" y="2455373"/>
              <a:ext cx="438150" cy="133350"/>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11" name="Freeform 19"/>
            <p:cNvSpPr/>
            <p:nvPr>
              <p:custDataLst>
                <p:tags r:id="rId23"/>
              </p:custDataLst>
            </p:nvPr>
          </p:nvSpPr>
          <p:spPr bwMode="auto">
            <a:xfrm>
              <a:off x="2503487" y="2277573"/>
              <a:ext cx="317500" cy="69850"/>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grpSp>
      <p:cxnSp>
        <p:nvCxnSpPr>
          <p:cNvPr id="41" name="直接连接符 40"/>
          <p:cNvCxnSpPr/>
          <p:nvPr>
            <p:custDataLst>
              <p:tags r:id="rId3"/>
            </p:custDataLst>
          </p:nvPr>
        </p:nvCxnSpPr>
        <p:spPr>
          <a:xfrm>
            <a:off x="2447801" y="2931867"/>
            <a:ext cx="2583107"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88" name="矩形 87"/>
          <p:cNvSpPr/>
          <p:nvPr>
            <p:custDataLst>
              <p:tags r:id="rId4"/>
            </p:custDataLst>
          </p:nvPr>
        </p:nvSpPr>
        <p:spPr>
          <a:xfrm>
            <a:off x="3408191" y="2308809"/>
            <a:ext cx="1959082" cy="369332"/>
          </a:xfrm>
          <a:prstGeom prst="rect">
            <a:avLst/>
          </a:prstGeom>
        </p:spPr>
        <p:txBody>
          <a:bodyPr wrap="square">
            <a:noAutofit/>
          </a:bodyPr>
          <a:lstStyle/>
          <a:p>
            <a:pPr algn="just">
              <a:defRPr/>
            </a:pPr>
            <a:r>
              <a:rPr lang="vi-VN" altLang="zh-CN" sz="3600" b="1" dirty="0">
                <a:solidFill>
                  <a:schemeClr val="accent1">
                    <a:lumMod val="75000"/>
                  </a:schemeClr>
                </a:solidFill>
                <a:latin typeface="+mj-lt"/>
                <a:ea typeface="+mj-ea"/>
                <a:cs typeface="+mj-cs"/>
              </a:rPr>
              <a:t>a.</a:t>
            </a:r>
            <a:endParaRPr lang="zh-CN" altLang="en-US" sz="3600" b="1" dirty="0">
              <a:solidFill>
                <a:schemeClr val="accent1">
                  <a:lumMod val="75000"/>
                </a:schemeClr>
              </a:solidFill>
              <a:latin typeface="+mj-lt"/>
              <a:ea typeface="+mj-ea"/>
              <a:cs typeface="+mj-cs"/>
            </a:endParaRPr>
          </a:p>
        </p:txBody>
      </p:sp>
      <p:grpSp>
        <p:nvGrpSpPr>
          <p:cNvPr id="16" name="组合 15"/>
          <p:cNvGrpSpPr/>
          <p:nvPr>
            <p:custDataLst>
              <p:tags r:id="rId5"/>
            </p:custDataLst>
          </p:nvPr>
        </p:nvGrpSpPr>
        <p:grpSpPr>
          <a:xfrm>
            <a:off x="7180993" y="2157045"/>
            <a:ext cx="752253" cy="774821"/>
            <a:chOff x="1795462" y="2056910"/>
            <a:chExt cx="1111250" cy="1144588"/>
          </a:xfrm>
        </p:grpSpPr>
        <p:sp>
          <p:nvSpPr>
            <p:cNvPr id="17" name="Freeform 12"/>
            <p:cNvSpPr/>
            <p:nvPr>
              <p:custDataLst>
                <p:tags r:id="rId8"/>
              </p:custDataLst>
            </p:nvPr>
          </p:nvSpPr>
          <p:spPr bwMode="auto">
            <a:xfrm>
              <a:off x="1795462" y="2056910"/>
              <a:ext cx="1111250" cy="1144588"/>
            </a:xfrm>
            <a:custGeom>
              <a:avLst/>
              <a:gdLst>
                <a:gd name="T0" fmla="*/ 2147483646 w 1999"/>
                <a:gd name="T1" fmla="*/ 2147483646 h 2057"/>
                <a:gd name="T2" fmla="*/ 2147483646 w 1999"/>
                <a:gd name="T3" fmla="*/ 2147483646 h 2057"/>
                <a:gd name="T4" fmla="*/ 2147483646 w 1999"/>
                <a:gd name="T5" fmla="*/ 2147483646 h 2057"/>
                <a:gd name="T6" fmla="*/ 2147483646 w 1999"/>
                <a:gd name="T7" fmla="*/ 2147483646 h 2057"/>
                <a:gd name="T8" fmla="*/ 2147483646 w 1999"/>
                <a:gd name="T9" fmla="*/ 2147483646 h 2057"/>
                <a:gd name="T10" fmla="*/ 2147483646 w 1999"/>
                <a:gd name="T11" fmla="*/ 2147483646 h 2057"/>
                <a:gd name="T12" fmla="*/ 2147483646 w 1999"/>
                <a:gd name="T13" fmla="*/ 2147483646 h 2057"/>
                <a:gd name="T14" fmla="*/ 2147483646 w 1999"/>
                <a:gd name="T15" fmla="*/ 2147483646 h 2057"/>
                <a:gd name="T16" fmla="*/ 2147483646 w 1999"/>
                <a:gd name="T17" fmla="*/ 2147483646 h 2057"/>
                <a:gd name="T18" fmla="*/ 2147483646 w 1999"/>
                <a:gd name="T19" fmla="*/ 2147483646 h 2057"/>
                <a:gd name="T20" fmla="*/ 2147483646 w 1999"/>
                <a:gd name="T21" fmla="*/ 2147483646 h 2057"/>
                <a:gd name="T22" fmla="*/ 2147483646 w 1999"/>
                <a:gd name="T23" fmla="*/ 2147483646 h 2057"/>
                <a:gd name="T24" fmla="*/ 2147483646 w 1999"/>
                <a:gd name="T25" fmla="*/ 2147483646 h 2057"/>
                <a:gd name="T26" fmla="*/ 2147483646 w 1999"/>
                <a:gd name="T27" fmla="*/ 2147483646 h 2057"/>
                <a:gd name="T28" fmla="*/ 2147483646 w 1999"/>
                <a:gd name="T29" fmla="*/ 2147483646 h 2057"/>
                <a:gd name="T30" fmla="*/ 2147483646 w 1999"/>
                <a:gd name="T31" fmla="*/ 2147483646 h 2057"/>
                <a:gd name="T32" fmla="*/ 2147483646 w 1999"/>
                <a:gd name="T33" fmla="*/ 2147483646 h 2057"/>
                <a:gd name="T34" fmla="*/ 2147483646 w 1999"/>
                <a:gd name="T35" fmla="*/ 2147483646 h 2057"/>
                <a:gd name="T36" fmla="*/ 2147483646 w 1999"/>
                <a:gd name="T37" fmla="*/ 2147483646 h 2057"/>
                <a:gd name="T38" fmla="*/ 2147483646 w 1999"/>
                <a:gd name="T39" fmla="*/ 2147483646 h 2057"/>
                <a:gd name="T40" fmla="*/ 2147483646 w 1999"/>
                <a:gd name="T41" fmla="*/ 2147483646 h 2057"/>
                <a:gd name="T42" fmla="*/ 2147483646 w 1999"/>
                <a:gd name="T43" fmla="*/ 2147483646 h 2057"/>
                <a:gd name="T44" fmla="*/ 2147483646 w 1999"/>
                <a:gd name="T45" fmla="*/ 2147483646 h 2057"/>
                <a:gd name="T46" fmla="*/ 2147483646 w 1999"/>
                <a:gd name="T47" fmla="*/ 2147483646 h 2057"/>
                <a:gd name="T48" fmla="*/ 2147483646 w 1999"/>
                <a:gd name="T49" fmla="*/ 2147483646 h 2057"/>
                <a:gd name="T50" fmla="*/ 2147483646 w 1999"/>
                <a:gd name="T51" fmla="*/ 2147483646 h 2057"/>
                <a:gd name="T52" fmla="*/ 2147483646 w 1999"/>
                <a:gd name="T53" fmla="*/ 2147483646 h 2057"/>
                <a:gd name="T54" fmla="*/ 2147483646 w 1999"/>
                <a:gd name="T55" fmla="*/ 2147483646 h 2057"/>
                <a:gd name="T56" fmla="*/ 2147483646 w 1999"/>
                <a:gd name="T57" fmla="*/ 2147483646 h 2057"/>
                <a:gd name="T58" fmla="*/ 2147483646 w 1999"/>
                <a:gd name="T59" fmla="*/ 2147483646 h 2057"/>
                <a:gd name="T60" fmla="*/ 2147483646 w 1999"/>
                <a:gd name="T61" fmla="*/ 2147483646 h 2057"/>
                <a:gd name="T62" fmla="*/ 2147483646 w 1999"/>
                <a:gd name="T63" fmla="*/ 2147483646 h 2057"/>
                <a:gd name="T64" fmla="*/ 2147483646 w 1999"/>
                <a:gd name="T65" fmla="*/ 2147483646 h 2057"/>
                <a:gd name="T66" fmla="*/ 2147483646 w 1999"/>
                <a:gd name="T67" fmla="*/ 2147483646 h 2057"/>
                <a:gd name="T68" fmla="*/ 2147483646 w 1999"/>
                <a:gd name="T69" fmla="*/ 2147483646 h 2057"/>
                <a:gd name="T70" fmla="*/ 2147483646 w 1999"/>
                <a:gd name="T71" fmla="*/ 2147483646 h 2057"/>
                <a:gd name="T72" fmla="*/ 2147483646 w 1999"/>
                <a:gd name="T73" fmla="*/ 2147483646 h 2057"/>
                <a:gd name="T74" fmla="*/ 2147483646 w 1999"/>
                <a:gd name="T75" fmla="*/ 2147483646 h 2057"/>
                <a:gd name="T76" fmla="*/ 2147483646 w 1999"/>
                <a:gd name="T77" fmla="*/ 2147483646 h 2057"/>
                <a:gd name="T78" fmla="*/ 2147483646 w 1999"/>
                <a:gd name="T79" fmla="*/ 2147483646 h 2057"/>
                <a:gd name="T80" fmla="*/ 2147483646 w 1999"/>
                <a:gd name="T81" fmla="*/ 2147483646 h 2057"/>
                <a:gd name="T82" fmla="*/ 2147483646 w 1999"/>
                <a:gd name="T83" fmla="*/ 2147483646 h 2057"/>
                <a:gd name="T84" fmla="*/ 2147483646 w 1999"/>
                <a:gd name="T85" fmla="*/ 2147483646 h 2057"/>
                <a:gd name="T86" fmla="*/ 2147483646 w 1999"/>
                <a:gd name="T87" fmla="*/ 2147483646 h 2057"/>
                <a:gd name="T88" fmla="*/ 2147483646 w 1999"/>
                <a:gd name="T89" fmla="*/ 2147483646 h 2057"/>
                <a:gd name="T90" fmla="*/ 2147483646 w 1999"/>
                <a:gd name="T91" fmla="*/ 2147483646 h 2057"/>
                <a:gd name="T92" fmla="*/ 2147483646 w 1999"/>
                <a:gd name="T93" fmla="*/ 2147483646 h 2057"/>
                <a:gd name="T94" fmla="*/ 2147483646 w 1999"/>
                <a:gd name="T95" fmla="*/ 2147483646 h 2057"/>
                <a:gd name="T96" fmla="*/ 2147483646 w 1999"/>
                <a:gd name="T97" fmla="*/ 2147483646 h 2057"/>
                <a:gd name="T98" fmla="*/ 2147483646 w 1999"/>
                <a:gd name="T99" fmla="*/ 2147483646 h 2057"/>
                <a:gd name="T100" fmla="*/ 2147483646 w 1999"/>
                <a:gd name="T101" fmla="*/ 2147483646 h 2057"/>
                <a:gd name="T102" fmla="*/ 2147483646 w 1999"/>
                <a:gd name="T103" fmla="*/ 2147483646 h 2057"/>
                <a:gd name="T104" fmla="*/ 2147483646 w 1999"/>
                <a:gd name="T105" fmla="*/ 2147483646 h 2057"/>
                <a:gd name="T106" fmla="*/ 2147483646 w 1999"/>
                <a:gd name="T107" fmla="*/ 2147483646 h 2057"/>
                <a:gd name="T108" fmla="*/ 0 w 1999"/>
                <a:gd name="T109" fmla="*/ 2147483646 h 2057"/>
                <a:gd name="T110" fmla="*/ 2147483646 w 1999"/>
                <a:gd name="T111" fmla="*/ 2147483646 h 2057"/>
                <a:gd name="T112" fmla="*/ 2147483646 w 1999"/>
                <a:gd name="T113" fmla="*/ 2147483646 h 2057"/>
                <a:gd name="T114" fmla="*/ 2147483646 w 1999"/>
                <a:gd name="T115" fmla="*/ 2147483646 h 2057"/>
                <a:gd name="T116" fmla="*/ 2147483646 w 1999"/>
                <a:gd name="T117" fmla="*/ 2147483646 h 2057"/>
                <a:gd name="T118" fmla="*/ 2147483646 w 1999"/>
                <a:gd name="T119" fmla="*/ 2147483646 h 2057"/>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999"/>
                <a:gd name="T181" fmla="*/ 0 h 2057"/>
                <a:gd name="T182" fmla="*/ 1999 w 1999"/>
                <a:gd name="T183" fmla="*/ 2057 h 2057"/>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999" h="2057">
                  <a:moveTo>
                    <a:pt x="230" y="1472"/>
                  </a:moveTo>
                  <a:lnTo>
                    <a:pt x="230" y="1472"/>
                  </a:lnTo>
                  <a:lnTo>
                    <a:pt x="230" y="1452"/>
                  </a:lnTo>
                  <a:lnTo>
                    <a:pt x="232" y="1401"/>
                  </a:lnTo>
                  <a:lnTo>
                    <a:pt x="238" y="1322"/>
                  </a:lnTo>
                  <a:lnTo>
                    <a:pt x="244" y="1273"/>
                  </a:lnTo>
                  <a:lnTo>
                    <a:pt x="251" y="1219"/>
                  </a:lnTo>
                  <a:lnTo>
                    <a:pt x="263" y="1160"/>
                  </a:lnTo>
                  <a:lnTo>
                    <a:pt x="277" y="1098"/>
                  </a:lnTo>
                  <a:lnTo>
                    <a:pt x="292" y="1034"/>
                  </a:lnTo>
                  <a:lnTo>
                    <a:pt x="312" y="966"/>
                  </a:lnTo>
                  <a:lnTo>
                    <a:pt x="337" y="895"/>
                  </a:lnTo>
                  <a:lnTo>
                    <a:pt x="364" y="823"/>
                  </a:lnTo>
                  <a:lnTo>
                    <a:pt x="397" y="751"/>
                  </a:lnTo>
                  <a:lnTo>
                    <a:pt x="417" y="714"/>
                  </a:lnTo>
                  <a:lnTo>
                    <a:pt x="436" y="677"/>
                  </a:lnTo>
                  <a:lnTo>
                    <a:pt x="456" y="642"/>
                  </a:lnTo>
                  <a:lnTo>
                    <a:pt x="479" y="605"/>
                  </a:lnTo>
                  <a:lnTo>
                    <a:pt x="502" y="570"/>
                  </a:lnTo>
                  <a:lnTo>
                    <a:pt x="528" y="535"/>
                  </a:lnTo>
                  <a:lnTo>
                    <a:pt x="555" y="500"/>
                  </a:lnTo>
                  <a:lnTo>
                    <a:pt x="582" y="467"/>
                  </a:lnTo>
                  <a:lnTo>
                    <a:pt x="611" y="432"/>
                  </a:lnTo>
                  <a:lnTo>
                    <a:pt x="643" y="399"/>
                  </a:lnTo>
                  <a:lnTo>
                    <a:pt x="676" y="368"/>
                  </a:lnTo>
                  <a:lnTo>
                    <a:pt x="711" y="337"/>
                  </a:lnTo>
                  <a:lnTo>
                    <a:pt x="748" y="306"/>
                  </a:lnTo>
                  <a:lnTo>
                    <a:pt x="787" y="276"/>
                  </a:lnTo>
                  <a:lnTo>
                    <a:pt x="825" y="247"/>
                  </a:lnTo>
                  <a:lnTo>
                    <a:pt x="868" y="220"/>
                  </a:lnTo>
                  <a:lnTo>
                    <a:pt x="911" y="195"/>
                  </a:lnTo>
                  <a:lnTo>
                    <a:pt x="958" y="169"/>
                  </a:lnTo>
                  <a:lnTo>
                    <a:pt x="1005" y="146"/>
                  </a:lnTo>
                  <a:lnTo>
                    <a:pt x="1055" y="125"/>
                  </a:lnTo>
                  <a:lnTo>
                    <a:pt x="1108" y="103"/>
                  </a:lnTo>
                  <a:lnTo>
                    <a:pt x="1162" y="84"/>
                  </a:lnTo>
                  <a:lnTo>
                    <a:pt x="1219" y="68"/>
                  </a:lnTo>
                  <a:lnTo>
                    <a:pt x="1277" y="53"/>
                  </a:lnTo>
                  <a:lnTo>
                    <a:pt x="1337" y="39"/>
                  </a:lnTo>
                  <a:lnTo>
                    <a:pt x="1400" y="27"/>
                  </a:lnTo>
                  <a:lnTo>
                    <a:pt x="1466" y="18"/>
                  </a:lnTo>
                  <a:lnTo>
                    <a:pt x="1534" y="10"/>
                  </a:lnTo>
                  <a:lnTo>
                    <a:pt x="1604" y="4"/>
                  </a:lnTo>
                  <a:lnTo>
                    <a:pt x="1676" y="2"/>
                  </a:lnTo>
                  <a:lnTo>
                    <a:pt x="1752" y="0"/>
                  </a:lnTo>
                  <a:lnTo>
                    <a:pt x="1830" y="2"/>
                  </a:lnTo>
                  <a:lnTo>
                    <a:pt x="1911" y="6"/>
                  </a:lnTo>
                  <a:lnTo>
                    <a:pt x="1993" y="12"/>
                  </a:lnTo>
                  <a:lnTo>
                    <a:pt x="1995" y="29"/>
                  </a:lnTo>
                  <a:lnTo>
                    <a:pt x="1999" y="76"/>
                  </a:lnTo>
                  <a:lnTo>
                    <a:pt x="1999" y="109"/>
                  </a:lnTo>
                  <a:lnTo>
                    <a:pt x="1999" y="148"/>
                  </a:lnTo>
                  <a:lnTo>
                    <a:pt x="1997" y="193"/>
                  </a:lnTo>
                  <a:lnTo>
                    <a:pt x="1993" y="243"/>
                  </a:lnTo>
                  <a:lnTo>
                    <a:pt x="1987" y="298"/>
                  </a:lnTo>
                  <a:lnTo>
                    <a:pt x="1980" y="356"/>
                  </a:lnTo>
                  <a:lnTo>
                    <a:pt x="1968" y="417"/>
                  </a:lnTo>
                  <a:lnTo>
                    <a:pt x="1952" y="481"/>
                  </a:lnTo>
                  <a:lnTo>
                    <a:pt x="1933" y="547"/>
                  </a:lnTo>
                  <a:lnTo>
                    <a:pt x="1909" y="615"/>
                  </a:lnTo>
                  <a:lnTo>
                    <a:pt x="1882" y="685"/>
                  </a:lnTo>
                  <a:lnTo>
                    <a:pt x="1865" y="720"/>
                  </a:lnTo>
                  <a:lnTo>
                    <a:pt x="1849" y="755"/>
                  </a:lnTo>
                  <a:lnTo>
                    <a:pt x="1830" y="790"/>
                  </a:lnTo>
                  <a:lnTo>
                    <a:pt x="1808" y="825"/>
                  </a:lnTo>
                  <a:lnTo>
                    <a:pt x="1787" y="860"/>
                  </a:lnTo>
                  <a:lnTo>
                    <a:pt x="1764" y="895"/>
                  </a:lnTo>
                  <a:lnTo>
                    <a:pt x="1738" y="929"/>
                  </a:lnTo>
                  <a:lnTo>
                    <a:pt x="1713" y="964"/>
                  </a:lnTo>
                  <a:lnTo>
                    <a:pt x="1684" y="999"/>
                  </a:lnTo>
                  <a:lnTo>
                    <a:pt x="1653" y="1032"/>
                  </a:lnTo>
                  <a:lnTo>
                    <a:pt x="1621" y="1065"/>
                  </a:lnTo>
                  <a:lnTo>
                    <a:pt x="1588" y="1096"/>
                  </a:lnTo>
                  <a:lnTo>
                    <a:pt x="1551" y="1129"/>
                  </a:lnTo>
                  <a:lnTo>
                    <a:pt x="1514" y="1160"/>
                  </a:lnTo>
                  <a:lnTo>
                    <a:pt x="1474" y="1189"/>
                  </a:lnTo>
                  <a:lnTo>
                    <a:pt x="1433" y="1220"/>
                  </a:lnTo>
                  <a:lnTo>
                    <a:pt x="1388" y="1248"/>
                  </a:lnTo>
                  <a:lnTo>
                    <a:pt x="1341" y="1277"/>
                  </a:lnTo>
                  <a:lnTo>
                    <a:pt x="1293" y="1302"/>
                  </a:lnTo>
                  <a:lnTo>
                    <a:pt x="1242" y="1328"/>
                  </a:lnTo>
                  <a:lnTo>
                    <a:pt x="1187" y="1353"/>
                  </a:lnTo>
                  <a:lnTo>
                    <a:pt x="1133" y="1376"/>
                  </a:lnTo>
                  <a:lnTo>
                    <a:pt x="1075" y="1398"/>
                  </a:lnTo>
                  <a:lnTo>
                    <a:pt x="1014" y="1419"/>
                  </a:lnTo>
                  <a:lnTo>
                    <a:pt x="950" y="1438"/>
                  </a:lnTo>
                  <a:lnTo>
                    <a:pt x="884" y="1456"/>
                  </a:lnTo>
                  <a:lnTo>
                    <a:pt x="816" y="1472"/>
                  </a:lnTo>
                  <a:lnTo>
                    <a:pt x="744" y="1487"/>
                  </a:lnTo>
                  <a:lnTo>
                    <a:pt x="670" y="1499"/>
                  </a:lnTo>
                  <a:lnTo>
                    <a:pt x="592" y="1510"/>
                  </a:lnTo>
                  <a:lnTo>
                    <a:pt x="512" y="1520"/>
                  </a:lnTo>
                  <a:lnTo>
                    <a:pt x="430" y="1528"/>
                  </a:lnTo>
                  <a:lnTo>
                    <a:pt x="345" y="1532"/>
                  </a:lnTo>
                  <a:lnTo>
                    <a:pt x="255" y="1536"/>
                  </a:lnTo>
                  <a:lnTo>
                    <a:pt x="230" y="1586"/>
                  </a:lnTo>
                  <a:lnTo>
                    <a:pt x="203" y="1641"/>
                  </a:lnTo>
                  <a:lnTo>
                    <a:pt x="172" y="1711"/>
                  </a:lnTo>
                  <a:lnTo>
                    <a:pt x="156" y="1750"/>
                  </a:lnTo>
                  <a:lnTo>
                    <a:pt x="142" y="1791"/>
                  </a:lnTo>
                  <a:lnTo>
                    <a:pt x="127" y="1834"/>
                  </a:lnTo>
                  <a:lnTo>
                    <a:pt x="115" y="1876"/>
                  </a:lnTo>
                  <a:lnTo>
                    <a:pt x="103" y="1919"/>
                  </a:lnTo>
                  <a:lnTo>
                    <a:pt x="96" y="1962"/>
                  </a:lnTo>
                  <a:lnTo>
                    <a:pt x="92" y="2003"/>
                  </a:lnTo>
                  <a:lnTo>
                    <a:pt x="90" y="2044"/>
                  </a:lnTo>
                  <a:lnTo>
                    <a:pt x="0" y="2057"/>
                  </a:lnTo>
                  <a:lnTo>
                    <a:pt x="18" y="1991"/>
                  </a:lnTo>
                  <a:lnTo>
                    <a:pt x="39" y="1919"/>
                  </a:lnTo>
                  <a:lnTo>
                    <a:pt x="66" y="1832"/>
                  </a:lnTo>
                  <a:lnTo>
                    <a:pt x="101" y="1736"/>
                  </a:lnTo>
                  <a:lnTo>
                    <a:pt x="119" y="1688"/>
                  </a:lnTo>
                  <a:lnTo>
                    <a:pt x="140" y="1639"/>
                  </a:lnTo>
                  <a:lnTo>
                    <a:pt x="162" y="1592"/>
                  </a:lnTo>
                  <a:lnTo>
                    <a:pt x="183" y="1547"/>
                  </a:lnTo>
                  <a:lnTo>
                    <a:pt x="207" y="1507"/>
                  </a:lnTo>
                  <a:lnTo>
                    <a:pt x="230" y="1472"/>
                  </a:lnTo>
                  <a:close/>
                </a:path>
              </a:pathLst>
            </a:custGeom>
            <a:solidFill>
              <a:schemeClr val="accent2"/>
            </a:solidFill>
            <a:ln>
              <a:solidFill>
                <a:schemeClr val="bg1"/>
              </a:solidFill>
            </a:ln>
          </p:spPr>
          <p:txBody>
            <a:bodyPr>
              <a:normAutofit/>
            </a:bodyPr>
            <a:lstStyle/>
            <a:p>
              <a:pPr>
                <a:defRPr/>
              </a:pPr>
              <a:endParaRPr lang="zh-CN" altLang="en-US"/>
            </a:p>
          </p:txBody>
        </p:sp>
        <p:sp>
          <p:nvSpPr>
            <p:cNvPr id="18" name="Freeform 13"/>
            <p:cNvSpPr/>
            <p:nvPr>
              <p:custDataLst>
                <p:tags r:id="rId9"/>
              </p:custDataLst>
            </p:nvPr>
          </p:nvSpPr>
          <p:spPr bwMode="auto">
            <a:xfrm>
              <a:off x="1963737" y="2150573"/>
              <a:ext cx="844550" cy="728662"/>
            </a:xfrm>
            <a:custGeom>
              <a:avLst/>
              <a:gdLst>
                <a:gd name="T0" fmla="*/ 11 w 1518"/>
                <a:gd name="T1" fmla="*/ 1308 h 1310"/>
                <a:gd name="T2" fmla="*/ 97 w 1518"/>
                <a:gd name="T3" fmla="*/ 1168 h 1310"/>
                <a:gd name="T4" fmla="*/ 128 w 1518"/>
                <a:gd name="T5" fmla="*/ 1124 h 1310"/>
                <a:gd name="T6" fmla="*/ 206 w 1518"/>
                <a:gd name="T7" fmla="*/ 1022 h 1310"/>
                <a:gd name="T8" fmla="*/ 290 w 1518"/>
                <a:gd name="T9" fmla="*/ 925 h 1310"/>
                <a:gd name="T10" fmla="*/ 335 w 1518"/>
                <a:gd name="T11" fmla="*/ 876 h 1310"/>
                <a:gd name="T12" fmla="*/ 428 w 1518"/>
                <a:gd name="T13" fmla="*/ 783 h 1310"/>
                <a:gd name="T14" fmla="*/ 525 w 1518"/>
                <a:gd name="T15" fmla="*/ 695 h 1310"/>
                <a:gd name="T16" fmla="*/ 677 w 1518"/>
                <a:gd name="T17" fmla="*/ 567 h 1310"/>
                <a:gd name="T18" fmla="*/ 782 w 1518"/>
                <a:gd name="T19" fmla="*/ 485 h 1310"/>
                <a:gd name="T20" fmla="*/ 998 w 1518"/>
                <a:gd name="T21" fmla="*/ 331 h 1310"/>
                <a:gd name="T22" fmla="*/ 1111 w 1518"/>
                <a:gd name="T23" fmla="*/ 257 h 1310"/>
                <a:gd name="T24" fmla="*/ 1308 w 1518"/>
                <a:gd name="T25" fmla="*/ 141 h 1310"/>
                <a:gd name="T26" fmla="*/ 1510 w 1518"/>
                <a:gd name="T27" fmla="*/ 30 h 1310"/>
                <a:gd name="T28" fmla="*/ 1518 w 1518"/>
                <a:gd name="T29" fmla="*/ 20 h 1310"/>
                <a:gd name="T30" fmla="*/ 1516 w 1518"/>
                <a:gd name="T31" fmla="*/ 8 h 1310"/>
                <a:gd name="T32" fmla="*/ 1508 w 1518"/>
                <a:gd name="T33" fmla="*/ 0 h 1310"/>
                <a:gd name="T34" fmla="*/ 1496 w 1518"/>
                <a:gd name="T35" fmla="*/ 0 h 1310"/>
                <a:gd name="T36" fmla="*/ 1444 w 1518"/>
                <a:gd name="T37" fmla="*/ 26 h 1310"/>
                <a:gd name="T38" fmla="*/ 1343 w 1518"/>
                <a:gd name="T39" fmla="*/ 78 h 1310"/>
                <a:gd name="T40" fmla="*/ 1195 w 1518"/>
                <a:gd name="T41" fmla="*/ 168 h 1310"/>
                <a:gd name="T42" fmla="*/ 1097 w 1518"/>
                <a:gd name="T43" fmla="*/ 228 h 1310"/>
                <a:gd name="T44" fmla="*/ 872 w 1518"/>
                <a:gd name="T45" fmla="*/ 380 h 1310"/>
                <a:gd name="T46" fmla="*/ 658 w 1518"/>
                <a:gd name="T47" fmla="*/ 544 h 1310"/>
                <a:gd name="T48" fmla="*/ 554 w 1518"/>
                <a:gd name="T49" fmla="*/ 629 h 1310"/>
                <a:gd name="T50" fmla="*/ 455 w 1518"/>
                <a:gd name="T51" fmla="*/ 717 h 1310"/>
                <a:gd name="T52" fmla="*/ 360 w 1518"/>
                <a:gd name="T53" fmla="*/ 810 h 1310"/>
                <a:gd name="T54" fmla="*/ 268 w 1518"/>
                <a:gd name="T55" fmla="*/ 906 h 1310"/>
                <a:gd name="T56" fmla="*/ 228 w 1518"/>
                <a:gd name="T57" fmla="*/ 952 h 1310"/>
                <a:gd name="T58" fmla="*/ 150 w 1518"/>
                <a:gd name="T59" fmla="*/ 1050 h 1310"/>
                <a:gd name="T60" fmla="*/ 113 w 1518"/>
                <a:gd name="T61" fmla="*/ 1100 h 1310"/>
                <a:gd name="T62" fmla="*/ 48 w 1518"/>
                <a:gd name="T63" fmla="*/ 1198 h 1310"/>
                <a:gd name="T64" fmla="*/ 21 w 1518"/>
                <a:gd name="T65" fmla="*/ 1248 h 1310"/>
                <a:gd name="T66" fmla="*/ 0 w 1518"/>
                <a:gd name="T67" fmla="*/ 1303 h 1310"/>
                <a:gd name="T68" fmla="*/ 0 w 1518"/>
                <a:gd name="T69" fmla="*/ 1307 h 1310"/>
                <a:gd name="T70" fmla="*/ 8 w 1518"/>
                <a:gd name="T71" fmla="*/ 1310 h 1310"/>
                <a:gd name="T72" fmla="*/ 11 w 1518"/>
                <a:gd name="T73" fmla="*/ 1308 h 1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18" h="1310">
                  <a:moveTo>
                    <a:pt x="11" y="1308"/>
                  </a:moveTo>
                  <a:lnTo>
                    <a:pt x="11" y="1308"/>
                  </a:lnTo>
                  <a:lnTo>
                    <a:pt x="68" y="1215"/>
                  </a:lnTo>
                  <a:lnTo>
                    <a:pt x="97" y="1168"/>
                  </a:lnTo>
                  <a:lnTo>
                    <a:pt x="128" y="1124"/>
                  </a:lnTo>
                  <a:lnTo>
                    <a:pt x="128" y="1124"/>
                  </a:lnTo>
                  <a:lnTo>
                    <a:pt x="165" y="1071"/>
                  </a:lnTo>
                  <a:lnTo>
                    <a:pt x="206" y="1022"/>
                  </a:lnTo>
                  <a:lnTo>
                    <a:pt x="247" y="972"/>
                  </a:lnTo>
                  <a:lnTo>
                    <a:pt x="290" y="925"/>
                  </a:lnTo>
                  <a:lnTo>
                    <a:pt x="290" y="925"/>
                  </a:lnTo>
                  <a:lnTo>
                    <a:pt x="335" y="876"/>
                  </a:lnTo>
                  <a:lnTo>
                    <a:pt x="381" y="830"/>
                  </a:lnTo>
                  <a:lnTo>
                    <a:pt x="428" y="783"/>
                  </a:lnTo>
                  <a:lnTo>
                    <a:pt x="477" y="738"/>
                  </a:lnTo>
                  <a:lnTo>
                    <a:pt x="525" y="695"/>
                  </a:lnTo>
                  <a:lnTo>
                    <a:pt x="576" y="651"/>
                  </a:lnTo>
                  <a:lnTo>
                    <a:pt x="677" y="567"/>
                  </a:lnTo>
                  <a:lnTo>
                    <a:pt x="677" y="567"/>
                  </a:lnTo>
                  <a:lnTo>
                    <a:pt x="782" y="485"/>
                  </a:lnTo>
                  <a:lnTo>
                    <a:pt x="889" y="407"/>
                  </a:lnTo>
                  <a:lnTo>
                    <a:pt x="998" y="331"/>
                  </a:lnTo>
                  <a:lnTo>
                    <a:pt x="1111" y="257"/>
                  </a:lnTo>
                  <a:lnTo>
                    <a:pt x="1111" y="257"/>
                  </a:lnTo>
                  <a:lnTo>
                    <a:pt x="1208" y="197"/>
                  </a:lnTo>
                  <a:lnTo>
                    <a:pt x="1308" y="141"/>
                  </a:lnTo>
                  <a:lnTo>
                    <a:pt x="1510" y="30"/>
                  </a:lnTo>
                  <a:lnTo>
                    <a:pt x="1510" y="30"/>
                  </a:lnTo>
                  <a:lnTo>
                    <a:pt x="1514" y="24"/>
                  </a:lnTo>
                  <a:lnTo>
                    <a:pt x="1518" y="20"/>
                  </a:lnTo>
                  <a:lnTo>
                    <a:pt x="1518" y="14"/>
                  </a:lnTo>
                  <a:lnTo>
                    <a:pt x="1516" y="8"/>
                  </a:lnTo>
                  <a:lnTo>
                    <a:pt x="1514" y="4"/>
                  </a:lnTo>
                  <a:lnTo>
                    <a:pt x="1508" y="0"/>
                  </a:lnTo>
                  <a:lnTo>
                    <a:pt x="1502" y="0"/>
                  </a:lnTo>
                  <a:lnTo>
                    <a:pt x="1496" y="0"/>
                  </a:lnTo>
                  <a:lnTo>
                    <a:pt x="1496" y="0"/>
                  </a:lnTo>
                  <a:lnTo>
                    <a:pt x="1444" y="26"/>
                  </a:lnTo>
                  <a:lnTo>
                    <a:pt x="1393" y="51"/>
                  </a:lnTo>
                  <a:lnTo>
                    <a:pt x="1343" y="78"/>
                  </a:lnTo>
                  <a:lnTo>
                    <a:pt x="1292" y="108"/>
                  </a:lnTo>
                  <a:lnTo>
                    <a:pt x="1195" y="168"/>
                  </a:lnTo>
                  <a:lnTo>
                    <a:pt x="1097" y="228"/>
                  </a:lnTo>
                  <a:lnTo>
                    <a:pt x="1097" y="228"/>
                  </a:lnTo>
                  <a:lnTo>
                    <a:pt x="985" y="304"/>
                  </a:lnTo>
                  <a:lnTo>
                    <a:pt x="872" y="380"/>
                  </a:lnTo>
                  <a:lnTo>
                    <a:pt x="763" y="462"/>
                  </a:lnTo>
                  <a:lnTo>
                    <a:pt x="658" y="544"/>
                  </a:lnTo>
                  <a:lnTo>
                    <a:pt x="658" y="544"/>
                  </a:lnTo>
                  <a:lnTo>
                    <a:pt x="554" y="629"/>
                  </a:lnTo>
                  <a:lnTo>
                    <a:pt x="504" y="672"/>
                  </a:lnTo>
                  <a:lnTo>
                    <a:pt x="455" y="717"/>
                  </a:lnTo>
                  <a:lnTo>
                    <a:pt x="407" y="763"/>
                  </a:lnTo>
                  <a:lnTo>
                    <a:pt x="360" y="810"/>
                  </a:lnTo>
                  <a:lnTo>
                    <a:pt x="313" y="857"/>
                  </a:lnTo>
                  <a:lnTo>
                    <a:pt x="268" y="906"/>
                  </a:lnTo>
                  <a:lnTo>
                    <a:pt x="268" y="906"/>
                  </a:lnTo>
                  <a:lnTo>
                    <a:pt x="228" y="952"/>
                  </a:lnTo>
                  <a:lnTo>
                    <a:pt x="187" y="1001"/>
                  </a:lnTo>
                  <a:lnTo>
                    <a:pt x="150" y="1050"/>
                  </a:lnTo>
                  <a:lnTo>
                    <a:pt x="113" y="1100"/>
                  </a:lnTo>
                  <a:lnTo>
                    <a:pt x="113" y="1100"/>
                  </a:lnTo>
                  <a:lnTo>
                    <a:pt x="80" y="1147"/>
                  </a:lnTo>
                  <a:lnTo>
                    <a:pt x="48" y="1198"/>
                  </a:lnTo>
                  <a:lnTo>
                    <a:pt x="35" y="1223"/>
                  </a:lnTo>
                  <a:lnTo>
                    <a:pt x="21" y="1248"/>
                  </a:lnTo>
                  <a:lnTo>
                    <a:pt x="10" y="1275"/>
                  </a:lnTo>
                  <a:lnTo>
                    <a:pt x="0" y="1303"/>
                  </a:lnTo>
                  <a:lnTo>
                    <a:pt x="0" y="1303"/>
                  </a:lnTo>
                  <a:lnTo>
                    <a:pt x="0" y="1307"/>
                  </a:lnTo>
                  <a:lnTo>
                    <a:pt x="4" y="1310"/>
                  </a:lnTo>
                  <a:lnTo>
                    <a:pt x="8" y="1310"/>
                  </a:lnTo>
                  <a:lnTo>
                    <a:pt x="11" y="1308"/>
                  </a:lnTo>
                  <a:lnTo>
                    <a:pt x="11" y="1308"/>
                  </a:lnTo>
                  <a:close/>
                </a:path>
              </a:pathLst>
            </a:custGeom>
            <a:solidFill>
              <a:schemeClr val="accent1">
                <a:lumMod val="20000"/>
                <a:lumOff val="80000"/>
              </a:schemeClr>
            </a:solidFill>
            <a:ln>
              <a:noFill/>
            </a:ln>
          </p:spPr>
          <p:txBody>
            <a:bodyPr>
              <a:normAutofit/>
            </a:bodyPr>
            <a:lstStyle/>
            <a:p>
              <a:pPr>
                <a:defRPr/>
              </a:pPr>
              <a:endParaRPr lang="zh-CN" altLang="en-US"/>
            </a:p>
          </p:txBody>
        </p:sp>
        <p:sp>
          <p:nvSpPr>
            <p:cNvPr id="19" name="Freeform 14"/>
            <p:cNvSpPr/>
            <p:nvPr>
              <p:custDataLst>
                <p:tags r:id="rId10"/>
              </p:custDataLst>
            </p:nvPr>
          </p:nvSpPr>
          <p:spPr bwMode="auto">
            <a:xfrm>
              <a:off x="2590799" y="2117235"/>
              <a:ext cx="117475" cy="163513"/>
            </a:xfrm>
            <a:custGeom>
              <a:avLst/>
              <a:gdLst>
                <a:gd name="T0" fmla="*/ 196 w 212"/>
                <a:gd name="T1" fmla="*/ 0 h 294"/>
                <a:gd name="T2" fmla="*/ 196 w 212"/>
                <a:gd name="T3" fmla="*/ 0 h 294"/>
                <a:gd name="T4" fmla="*/ 181 w 212"/>
                <a:gd name="T5" fmla="*/ 14 h 294"/>
                <a:gd name="T6" fmla="*/ 163 w 212"/>
                <a:gd name="T7" fmla="*/ 25 h 294"/>
                <a:gd name="T8" fmla="*/ 150 w 212"/>
                <a:gd name="T9" fmla="*/ 41 h 294"/>
                <a:gd name="T10" fmla="*/ 134 w 212"/>
                <a:gd name="T11" fmla="*/ 57 h 294"/>
                <a:gd name="T12" fmla="*/ 109 w 212"/>
                <a:gd name="T13" fmla="*/ 90 h 294"/>
                <a:gd name="T14" fmla="*/ 85 w 212"/>
                <a:gd name="T15" fmla="*/ 125 h 294"/>
                <a:gd name="T16" fmla="*/ 64 w 212"/>
                <a:gd name="T17" fmla="*/ 162 h 294"/>
                <a:gd name="T18" fmla="*/ 44 w 212"/>
                <a:gd name="T19" fmla="*/ 199 h 294"/>
                <a:gd name="T20" fmla="*/ 23 w 212"/>
                <a:gd name="T21" fmla="*/ 236 h 294"/>
                <a:gd name="T22" fmla="*/ 2 w 212"/>
                <a:gd name="T23" fmla="*/ 271 h 294"/>
                <a:gd name="T24" fmla="*/ 2 w 212"/>
                <a:gd name="T25" fmla="*/ 271 h 294"/>
                <a:gd name="T26" fmla="*/ 0 w 212"/>
                <a:gd name="T27" fmla="*/ 277 h 294"/>
                <a:gd name="T28" fmla="*/ 0 w 212"/>
                <a:gd name="T29" fmla="*/ 282 h 294"/>
                <a:gd name="T30" fmla="*/ 4 w 212"/>
                <a:gd name="T31" fmla="*/ 288 h 294"/>
                <a:gd name="T32" fmla="*/ 7 w 212"/>
                <a:gd name="T33" fmla="*/ 292 h 294"/>
                <a:gd name="T34" fmla="*/ 11 w 212"/>
                <a:gd name="T35" fmla="*/ 294 h 294"/>
                <a:gd name="T36" fmla="*/ 17 w 212"/>
                <a:gd name="T37" fmla="*/ 294 h 294"/>
                <a:gd name="T38" fmla="*/ 23 w 212"/>
                <a:gd name="T39" fmla="*/ 292 h 294"/>
                <a:gd name="T40" fmla="*/ 27 w 212"/>
                <a:gd name="T41" fmla="*/ 288 h 294"/>
                <a:gd name="T42" fmla="*/ 27 w 212"/>
                <a:gd name="T43" fmla="*/ 288 h 294"/>
                <a:gd name="T44" fmla="*/ 48 w 212"/>
                <a:gd name="T45" fmla="*/ 253 h 294"/>
                <a:gd name="T46" fmla="*/ 68 w 212"/>
                <a:gd name="T47" fmla="*/ 216 h 294"/>
                <a:gd name="T48" fmla="*/ 107 w 212"/>
                <a:gd name="T49" fmla="*/ 146 h 294"/>
                <a:gd name="T50" fmla="*/ 130 w 212"/>
                <a:gd name="T51" fmla="*/ 111 h 294"/>
                <a:gd name="T52" fmla="*/ 153 w 212"/>
                <a:gd name="T53" fmla="*/ 78 h 294"/>
                <a:gd name="T54" fmla="*/ 179 w 212"/>
                <a:gd name="T55" fmla="*/ 47 h 294"/>
                <a:gd name="T56" fmla="*/ 208 w 212"/>
                <a:gd name="T57" fmla="*/ 18 h 294"/>
                <a:gd name="T58" fmla="*/ 208 w 212"/>
                <a:gd name="T59" fmla="*/ 18 h 294"/>
                <a:gd name="T60" fmla="*/ 210 w 212"/>
                <a:gd name="T61" fmla="*/ 16 h 294"/>
                <a:gd name="T62" fmla="*/ 212 w 212"/>
                <a:gd name="T63" fmla="*/ 12 h 294"/>
                <a:gd name="T64" fmla="*/ 212 w 212"/>
                <a:gd name="T65" fmla="*/ 8 h 294"/>
                <a:gd name="T66" fmla="*/ 210 w 212"/>
                <a:gd name="T67" fmla="*/ 4 h 294"/>
                <a:gd name="T68" fmla="*/ 208 w 212"/>
                <a:gd name="T69" fmla="*/ 2 h 294"/>
                <a:gd name="T70" fmla="*/ 204 w 212"/>
                <a:gd name="T71" fmla="*/ 0 h 294"/>
                <a:gd name="T72" fmla="*/ 200 w 212"/>
                <a:gd name="T73" fmla="*/ 0 h 294"/>
                <a:gd name="T74" fmla="*/ 196 w 212"/>
                <a:gd name="T75" fmla="*/ 0 h 294"/>
                <a:gd name="T76" fmla="*/ 196 w 212"/>
                <a:gd name="T77" fmla="*/ 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2" h="294">
                  <a:moveTo>
                    <a:pt x="196" y="0"/>
                  </a:moveTo>
                  <a:lnTo>
                    <a:pt x="196" y="0"/>
                  </a:lnTo>
                  <a:lnTo>
                    <a:pt x="181" y="14"/>
                  </a:lnTo>
                  <a:lnTo>
                    <a:pt x="163" y="25"/>
                  </a:lnTo>
                  <a:lnTo>
                    <a:pt x="150" y="41"/>
                  </a:lnTo>
                  <a:lnTo>
                    <a:pt x="134" y="57"/>
                  </a:lnTo>
                  <a:lnTo>
                    <a:pt x="109" y="90"/>
                  </a:lnTo>
                  <a:lnTo>
                    <a:pt x="85" y="125"/>
                  </a:lnTo>
                  <a:lnTo>
                    <a:pt x="64" y="162"/>
                  </a:lnTo>
                  <a:lnTo>
                    <a:pt x="44" y="199"/>
                  </a:lnTo>
                  <a:lnTo>
                    <a:pt x="23" y="236"/>
                  </a:lnTo>
                  <a:lnTo>
                    <a:pt x="2" y="271"/>
                  </a:lnTo>
                  <a:lnTo>
                    <a:pt x="2" y="271"/>
                  </a:lnTo>
                  <a:lnTo>
                    <a:pt x="0" y="277"/>
                  </a:lnTo>
                  <a:lnTo>
                    <a:pt x="0" y="282"/>
                  </a:lnTo>
                  <a:lnTo>
                    <a:pt x="4" y="288"/>
                  </a:lnTo>
                  <a:lnTo>
                    <a:pt x="7" y="292"/>
                  </a:lnTo>
                  <a:lnTo>
                    <a:pt x="11" y="294"/>
                  </a:lnTo>
                  <a:lnTo>
                    <a:pt x="17" y="294"/>
                  </a:lnTo>
                  <a:lnTo>
                    <a:pt x="23" y="292"/>
                  </a:lnTo>
                  <a:lnTo>
                    <a:pt x="27" y="288"/>
                  </a:lnTo>
                  <a:lnTo>
                    <a:pt x="27" y="288"/>
                  </a:lnTo>
                  <a:lnTo>
                    <a:pt x="48" y="253"/>
                  </a:lnTo>
                  <a:lnTo>
                    <a:pt x="68" y="216"/>
                  </a:lnTo>
                  <a:lnTo>
                    <a:pt x="107" y="146"/>
                  </a:lnTo>
                  <a:lnTo>
                    <a:pt x="130" y="111"/>
                  </a:lnTo>
                  <a:lnTo>
                    <a:pt x="153" y="78"/>
                  </a:lnTo>
                  <a:lnTo>
                    <a:pt x="179" y="47"/>
                  </a:lnTo>
                  <a:lnTo>
                    <a:pt x="208" y="18"/>
                  </a:lnTo>
                  <a:lnTo>
                    <a:pt x="208" y="18"/>
                  </a:lnTo>
                  <a:lnTo>
                    <a:pt x="210" y="16"/>
                  </a:lnTo>
                  <a:lnTo>
                    <a:pt x="212" y="12"/>
                  </a:lnTo>
                  <a:lnTo>
                    <a:pt x="212" y="8"/>
                  </a:lnTo>
                  <a:lnTo>
                    <a:pt x="210" y="4"/>
                  </a:lnTo>
                  <a:lnTo>
                    <a:pt x="208" y="2"/>
                  </a:lnTo>
                  <a:lnTo>
                    <a:pt x="204" y="0"/>
                  </a:lnTo>
                  <a:lnTo>
                    <a:pt x="200" y="0"/>
                  </a:lnTo>
                  <a:lnTo>
                    <a:pt x="196" y="0"/>
                  </a:lnTo>
                  <a:lnTo>
                    <a:pt x="196" y="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20" name="Freeform 15"/>
            <p:cNvSpPr/>
            <p:nvPr>
              <p:custDataLst>
                <p:tags r:id="rId11"/>
              </p:custDataLst>
            </p:nvPr>
          </p:nvSpPr>
          <p:spPr bwMode="auto">
            <a:xfrm>
              <a:off x="2317749" y="2144223"/>
              <a:ext cx="142875" cy="325437"/>
            </a:xfrm>
            <a:custGeom>
              <a:avLst/>
              <a:gdLst>
                <a:gd name="T0" fmla="*/ 242 w 257"/>
                <a:gd name="T1" fmla="*/ 4 h 584"/>
                <a:gd name="T2" fmla="*/ 242 w 257"/>
                <a:gd name="T3" fmla="*/ 4 h 584"/>
                <a:gd name="T4" fmla="*/ 209 w 257"/>
                <a:gd name="T5" fmla="*/ 70 h 584"/>
                <a:gd name="T6" fmla="*/ 175 w 257"/>
                <a:gd name="T7" fmla="*/ 138 h 584"/>
                <a:gd name="T8" fmla="*/ 113 w 257"/>
                <a:gd name="T9" fmla="*/ 272 h 584"/>
                <a:gd name="T10" fmla="*/ 113 w 257"/>
                <a:gd name="T11" fmla="*/ 272 h 584"/>
                <a:gd name="T12" fmla="*/ 80 w 257"/>
                <a:gd name="T13" fmla="*/ 344 h 584"/>
                <a:gd name="T14" fmla="*/ 51 w 257"/>
                <a:gd name="T15" fmla="*/ 416 h 584"/>
                <a:gd name="T16" fmla="*/ 24 w 257"/>
                <a:gd name="T17" fmla="*/ 488 h 584"/>
                <a:gd name="T18" fmla="*/ 12 w 257"/>
                <a:gd name="T19" fmla="*/ 525 h 584"/>
                <a:gd name="T20" fmla="*/ 2 w 257"/>
                <a:gd name="T21" fmla="*/ 564 h 584"/>
                <a:gd name="T22" fmla="*/ 2 w 257"/>
                <a:gd name="T23" fmla="*/ 564 h 584"/>
                <a:gd name="T24" fmla="*/ 0 w 257"/>
                <a:gd name="T25" fmla="*/ 570 h 584"/>
                <a:gd name="T26" fmla="*/ 2 w 257"/>
                <a:gd name="T27" fmla="*/ 576 h 584"/>
                <a:gd name="T28" fmla="*/ 6 w 257"/>
                <a:gd name="T29" fmla="*/ 580 h 584"/>
                <a:gd name="T30" fmla="*/ 12 w 257"/>
                <a:gd name="T31" fmla="*/ 582 h 584"/>
                <a:gd name="T32" fmla="*/ 18 w 257"/>
                <a:gd name="T33" fmla="*/ 584 h 584"/>
                <a:gd name="T34" fmla="*/ 22 w 257"/>
                <a:gd name="T35" fmla="*/ 582 h 584"/>
                <a:gd name="T36" fmla="*/ 26 w 257"/>
                <a:gd name="T37" fmla="*/ 580 h 584"/>
                <a:gd name="T38" fmla="*/ 29 w 257"/>
                <a:gd name="T39" fmla="*/ 574 h 584"/>
                <a:gd name="T40" fmla="*/ 29 w 257"/>
                <a:gd name="T41" fmla="*/ 574 h 584"/>
                <a:gd name="T42" fmla="*/ 39 w 257"/>
                <a:gd name="T43" fmla="*/ 537 h 584"/>
                <a:gd name="T44" fmla="*/ 51 w 257"/>
                <a:gd name="T45" fmla="*/ 502 h 584"/>
                <a:gd name="T46" fmla="*/ 76 w 257"/>
                <a:gd name="T47" fmla="*/ 432 h 584"/>
                <a:gd name="T48" fmla="*/ 103 w 257"/>
                <a:gd name="T49" fmla="*/ 364 h 584"/>
                <a:gd name="T50" fmla="*/ 135 w 257"/>
                <a:gd name="T51" fmla="*/ 296 h 584"/>
                <a:gd name="T52" fmla="*/ 135 w 257"/>
                <a:gd name="T53" fmla="*/ 296 h 584"/>
                <a:gd name="T54" fmla="*/ 168 w 257"/>
                <a:gd name="T55" fmla="*/ 226 h 584"/>
                <a:gd name="T56" fmla="*/ 201 w 257"/>
                <a:gd name="T57" fmla="*/ 156 h 584"/>
                <a:gd name="T58" fmla="*/ 216 w 257"/>
                <a:gd name="T59" fmla="*/ 120 h 584"/>
                <a:gd name="T60" fmla="*/ 232 w 257"/>
                <a:gd name="T61" fmla="*/ 84 h 584"/>
                <a:gd name="T62" fmla="*/ 245 w 257"/>
                <a:gd name="T63" fmla="*/ 48 h 584"/>
                <a:gd name="T64" fmla="*/ 257 w 257"/>
                <a:gd name="T65" fmla="*/ 11 h 584"/>
                <a:gd name="T66" fmla="*/ 257 w 257"/>
                <a:gd name="T67" fmla="*/ 11 h 584"/>
                <a:gd name="T68" fmla="*/ 255 w 257"/>
                <a:gd name="T69" fmla="*/ 6 h 584"/>
                <a:gd name="T70" fmla="*/ 251 w 257"/>
                <a:gd name="T71" fmla="*/ 2 h 584"/>
                <a:gd name="T72" fmla="*/ 247 w 257"/>
                <a:gd name="T73" fmla="*/ 0 h 584"/>
                <a:gd name="T74" fmla="*/ 244 w 257"/>
                <a:gd name="T75" fmla="*/ 2 h 584"/>
                <a:gd name="T76" fmla="*/ 242 w 257"/>
                <a:gd name="T77" fmla="*/ 4 h 584"/>
                <a:gd name="T78" fmla="*/ 242 w 257"/>
                <a:gd name="T79" fmla="*/ 4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7" h="584">
                  <a:moveTo>
                    <a:pt x="242" y="4"/>
                  </a:moveTo>
                  <a:lnTo>
                    <a:pt x="242" y="4"/>
                  </a:lnTo>
                  <a:lnTo>
                    <a:pt x="209" y="70"/>
                  </a:lnTo>
                  <a:lnTo>
                    <a:pt x="175" y="138"/>
                  </a:lnTo>
                  <a:lnTo>
                    <a:pt x="113" y="272"/>
                  </a:lnTo>
                  <a:lnTo>
                    <a:pt x="113" y="272"/>
                  </a:lnTo>
                  <a:lnTo>
                    <a:pt x="80" y="344"/>
                  </a:lnTo>
                  <a:lnTo>
                    <a:pt x="51" y="416"/>
                  </a:lnTo>
                  <a:lnTo>
                    <a:pt x="24" y="488"/>
                  </a:lnTo>
                  <a:lnTo>
                    <a:pt x="12" y="525"/>
                  </a:lnTo>
                  <a:lnTo>
                    <a:pt x="2" y="564"/>
                  </a:lnTo>
                  <a:lnTo>
                    <a:pt x="2" y="564"/>
                  </a:lnTo>
                  <a:lnTo>
                    <a:pt x="0" y="570"/>
                  </a:lnTo>
                  <a:lnTo>
                    <a:pt x="2" y="576"/>
                  </a:lnTo>
                  <a:lnTo>
                    <a:pt x="6" y="580"/>
                  </a:lnTo>
                  <a:lnTo>
                    <a:pt x="12" y="582"/>
                  </a:lnTo>
                  <a:lnTo>
                    <a:pt x="18" y="584"/>
                  </a:lnTo>
                  <a:lnTo>
                    <a:pt x="22" y="582"/>
                  </a:lnTo>
                  <a:lnTo>
                    <a:pt x="26" y="580"/>
                  </a:lnTo>
                  <a:lnTo>
                    <a:pt x="29" y="574"/>
                  </a:lnTo>
                  <a:lnTo>
                    <a:pt x="29" y="574"/>
                  </a:lnTo>
                  <a:lnTo>
                    <a:pt x="39" y="537"/>
                  </a:lnTo>
                  <a:lnTo>
                    <a:pt x="51" y="502"/>
                  </a:lnTo>
                  <a:lnTo>
                    <a:pt x="76" y="432"/>
                  </a:lnTo>
                  <a:lnTo>
                    <a:pt x="103" y="364"/>
                  </a:lnTo>
                  <a:lnTo>
                    <a:pt x="135" y="296"/>
                  </a:lnTo>
                  <a:lnTo>
                    <a:pt x="135" y="296"/>
                  </a:lnTo>
                  <a:lnTo>
                    <a:pt x="168" y="226"/>
                  </a:lnTo>
                  <a:lnTo>
                    <a:pt x="201" y="156"/>
                  </a:lnTo>
                  <a:lnTo>
                    <a:pt x="216" y="120"/>
                  </a:lnTo>
                  <a:lnTo>
                    <a:pt x="232" y="84"/>
                  </a:lnTo>
                  <a:lnTo>
                    <a:pt x="245" y="48"/>
                  </a:lnTo>
                  <a:lnTo>
                    <a:pt x="257" y="11"/>
                  </a:lnTo>
                  <a:lnTo>
                    <a:pt x="257" y="11"/>
                  </a:lnTo>
                  <a:lnTo>
                    <a:pt x="255" y="6"/>
                  </a:lnTo>
                  <a:lnTo>
                    <a:pt x="251" y="2"/>
                  </a:lnTo>
                  <a:lnTo>
                    <a:pt x="247" y="0"/>
                  </a:lnTo>
                  <a:lnTo>
                    <a:pt x="244" y="2"/>
                  </a:lnTo>
                  <a:lnTo>
                    <a:pt x="242" y="4"/>
                  </a:lnTo>
                  <a:lnTo>
                    <a:pt x="242" y="4"/>
                  </a:lnTo>
                  <a:close/>
                </a:path>
              </a:pathLst>
            </a:custGeom>
            <a:solidFill>
              <a:schemeClr val="accent1">
                <a:lumMod val="20000"/>
                <a:lumOff val="80000"/>
              </a:schemeClr>
            </a:solidFill>
            <a:ln>
              <a:noFill/>
            </a:ln>
          </p:spPr>
          <p:txBody>
            <a:bodyPr>
              <a:normAutofit fontScale="55000" lnSpcReduction="20000"/>
            </a:bodyPr>
            <a:lstStyle/>
            <a:p>
              <a:pPr>
                <a:defRPr/>
              </a:pPr>
              <a:endParaRPr lang="zh-CN" altLang="en-US"/>
            </a:p>
          </p:txBody>
        </p:sp>
        <p:sp>
          <p:nvSpPr>
            <p:cNvPr id="21" name="Freeform 16"/>
            <p:cNvSpPr/>
            <p:nvPr>
              <p:custDataLst>
                <p:tags r:id="rId12"/>
              </p:custDataLst>
            </p:nvPr>
          </p:nvSpPr>
          <p:spPr bwMode="auto">
            <a:xfrm>
              <a:off x="2071687" y="2255348"/>
              <a:ext cx="187325" cy="454025"/>
            </a:xfrm>
            <a:custGeom>
              <a:avLst/>
              <a:gdLst>
                <a:gd name="T0" fmla="*/ 325 w 338"/>
                <a:gd name="T1" fmla="*/ 0 h 816"/>
                <a:gd name="T2" fmla="*/ 325 w 338"/>
                <a:gd name="T3" fmla="*/ 0 h 816"/>
                <a:gd name="T4" fmla="*/ 305 w 338"/>
                <a:gd name="T5" fmla="*/ 18 h 816"/>
                <a:gd name="T6" fmla="*/ 286 w 338"/>
                <a:gd name="T7" fmla="*/ 35 h 816"/>
                <a:gd name="T8" fmla="*/ 268 w 338"/>
                <a:gd name="T9" fmla="*/ 55 h 816"/>
                <a:gd name="T10" fmla="*/ 251 w 338"/>
                <a:gd name="T11" fmla="*/ 76 h 816"/>
                <a:gd name="T12" fmla="*/ 235 w 338"/>
                <a:gd name="T13" fmla="*/ 98 h 816"/>
                <a:gd name="T14" fmla="*/ 219 w 338"/>
                <a:gd name="T15" fmla="*/ 121 h 816"/>
                <a:gd name="T16" fmla="*/ 192 w 338"/>
                <a:gd name="T17" fmla="*/ 170 h 816"/>
                <a:gd name="T18" fmla="*/ 169 w 338"/>
                <a:gd name="T19" fmla="*/ 218 h 816"/>
                <a:gd name="T20" fmla="*/ 146 w 338"/>
                <a:gd name="T21" fmla="*/ 269 h 816"/>
                <a:gd name="T22" fmla="*/ 126 w 338"/>
                <a:gd name="T23" fmla="*/ 319 h 816"/>
                <a:gd name="T24" fmla="*/ 109 w 338"/>
                <a:gd name="T25" fmla="*/ 366 h 816"/>
                <a:gd name="T26" fmla="*/ 109 w 338"/>
                <a:gd name="T27" fmla="*/ 366 h 816"/>
                <a:gd name="T28" fmla="*/ 89 w 338"/>
                <a:gd name="T29" fmla="*/ 419 h 816"/>
                <a:gd name="T30" fmla="*/ 72 w 338"/>
                <a:gd name="T31" fmla="*/ 471 h 816"/>
                <a:gd name="T32" fmla="*/ 54 w 338"/>
                <a:gd name="T33" fmla="*/ 526 h 816"/>
                <a:gd name="T34" fmla="*/ 40 w 338"/>
                <a:gd name="T35" fmla="*/ 580 h 816"/>
                <a:gd name="T36" fmla="*/ 27 w 338"/>
                <a:gd name="T37" fmla="*/ 635 h 816"/>
                <a:gd name="T38" fmla="*/ 15 w 338"/>
                <a:gd name="T39" fmla="*/ 689 h 816"/>
                <a:gd name="T40" fmla="*/ 7 w 338"/>
                <a:gd name="T41" fmla="*/ 744 h 816"/>
                <a:gd name="T42" fmla="*/ 0 w 338"/>
                <a:gd name="T43" fmla="*/ 800 h 816"/>
                <a:gd name="T44" fmla="*/ 0 w 338"/>
                <a:gd name="T45" fmla="*/ 800 h 816"/>
                <a:gd name="T46" fmla="*/ 0 w 338"/>
                <a:gd name="T47" fmla="*/ 806 h 816"/>
                <a:gd name="T48" fmla="*/ 3 w 338"/>
                <a:gd name="T49" fmla="*/ 812 h 816"/>
                <a:gd name="T50" fmla="*/ 7 w 338"/>
                <a:gd name="T51" fmla="*/ 814 h 816"/>
                <a:gd name="T52" fmla="*/ 13 w 338"/>
                <a:gd name="T53" fmla="*/ 816 h 816"/>
                <a:gd name="T54" fmla="*/ 19 w 338"/>
                <a:gd name="T55" fmla="*/ 816 h 816"/>
                <a:gd name="T56" fmla="*/ 25 w 338"/>
                <a:gd name="T57" fmla="*/ 814 h 816"/>
                <a:gd name="T58" fmla="*/ 29 w 338"/>
                <a:gd name="T59" fmla="*/ 808 h 816"/>
                <a:gd name="T60" fmla="*/ 31 w 338"/>
                <a:gd name="T61" fmla="*/ 802 h 816"/>
                <a:gd name="T62" fmla="*/ 31 w 338"/>
                <a:gd name="T63" fmla="*/ 802 h 816"/>
                <a:gd name="T64" fmla="*/ 37 w 338"/>
                <a:gd name="T65" fmla="*/ 750 h 816"/>
                <a:gd name="T66" fmla="*/ 46 w 338"/>
                <a:gd name="T67" fmla="*/ 697 h 816"/>
                <a:gd name="T68" fmla="*/ 56 w 338"/>
                <a:gd name="T69" fmla="*/ 645 h 816"/>
                <a:gd name="T70" fmla="*/ 70 w 338"/>
                <a:gd name="T71" fmla="*/ 592 h 816"/>
                <a:gd name="T72" fmla="*/ 83 w 338"/>
                <a:gd name="T73" fmla="*/ 541 h 816"/>
                <a:gd name="T74" fmla="*/ 99 w 338"/>
                <a:gd name="T75" fmla="*/ 489 h 816"/>
                <a:gd name="T76" fmla="*/ 114 w 338"/>
                <a:gd name="T77" fmla="*/ 438 h 816"/>
                <a:gd name="T78" fmla="*/ 132 w 338"/>
                <a:gd name="T79" fmla="*/ 388 h 816"/>
                <a:gd name="T80" fmla="*/ 132 w 338"/>
                <a:gd name="T81" fmla="*/ 388 h 816"/>
                <a:gd name="T82" fmla="*/ 151 w 338"/>
                <a:gd name="T83" fmla="*/ 337 h 816"/>
                <a:gd name="T84" fmla="*/ 171 w 338"/>
                <a:gd name="T85" fmla="*/ 286 h 816"/>
                <a:gd name="T86" fmla="*/ 192 w 338"/>
                <a:gd name="T87" fmla="*/ 238 h 816"/>
                <a:gd name="T88" fmla="*/ 218 w 338"/>
                <a:gd name="T89" fmla="*/ 189 h 816"/>
                <a:gd name="T90" fmla="*/ 243 w 338"/>
                <a:gd name="T91" fmla="*/ 142 h 816"/>
                <a:gd name="T92" fmla="*/ 272 w 338"/>
                <a:gd name="T93" fmla="*/ 98 h 816"/>
                <a:gd name="T94" fmla="*/ 301 w 338"/>
                <a:gd name="T95" fmla="*/ 53 h 816"/>
                <a:gd name="T96" fmla="*/ 336 w 338"/>
                <a:gd name="T97" fmla="*/ 10 h 816"/>
                <a:gd name="T98" fmla="*/ 336 w 338"/>
                <a:gd name="T99" fmla="*/ 10 h 816"/>
                <a:gd name="T100" fmla="*/ 338 w 338"/>
                <a:gd name="T101" fmla="*/ 8 h 816"/>
                <a:gd name="T102" fmla="*/ 338 w 338"/>
                <a:gd name="T103" fmla="*/ 6 h 816"/>
                <a:gd name="T104" fmla="*/ 334 w 338"/>
                <a:gd name="T105" fmla="*/ 2 h 816"/>
                <a:gd name="T106" fmla="*/ 330 w 338"/>
                <a:gd name="T107" fmla="*/ 0 h 816"/>
                <a:gd name="T108" fmla="*/ 325 w 338"/>
                <a:gd name="T109" fmla="*/ 0 h 816"/>
                <a:gd name="T110" fmla="*/ 325 w 338"/>
                <a:gd name="T11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38" h="816">
                  <a:moveTo>
                    <a:pt x="325" y="0"/>
                  </a:moveTo>
                  <a:lnTo>
                    <a:pt x="325" y="0"/>
                  </a:lnTo>
                  <a:lnTo>
                    <a:pt x="305" y="18"/>
                  </a:lnTo>
                  <a:lnTo>
                    <a:pt x="286" y="35"/>
                  </a:lnTo>
                  <a:lnTo>
                    <a:pt x="268" y="55"/>
                  </a:lnTo>
                  <a:lnTo>
                    <a:pt x="251" y="76"/>
                  </a:lnTo>
                  <a:lnTo>
                    <a:pt x="235" y="98"/>
                  </a:lnTo>
                  <a:lnTo>
                    <a:pt x="219" y="121"/>
                  </a:lnTo>
                  <a:lnTo>
                    <a:pt x="192" y="170"/>
                  </a:lnTo>
                  <a:lnTo>
                    <a:pt x="169" y="218"/>
                  </a:lnTo>
                  <a:lnTo>
                    <a:pt x="146" y="269"/>
                  </a:lnTo>
                  <a:lnTo>
                    <a:pt x="126" y="319"/>
                  </a:lnTo>
                  <a:lnTo>
                    <a:pt x="109" y="366"/>
                  </a:lnTo>
                  <a:lnTo>
                    <a:pt x="109" y="366"/>
                  </a:lnTo>
                  <a:lnTo>
                    <a:pt x="89" y="419"/>
                  </a:lnTo>
                  <a:lnTo>
                    <a:pt x="72" y="471"/>
                  </a:lnTo>
                  <a:lnTo>
                    <a:pt x="54" y="526"/>
                  </a:lnTo>
                  <a:lnTo>
                    <a:pt x="40" y="580"/>
                  </a:lnTo>
                  <a:lnTo>
                    <a:pt x="27" y="635"/>
                  </a:lnTo>
                  <a:lnTo>
                    <a:pt x="15" y="689"/>
                  </a:lnTo>
                  <a:lnTo>
                    <a:pt x="7" y="744"/>
                  </a:lnTo>
                  <a:lnTo>
                    <a:pt x="0" y="800"/>
                  </a:lnTo>
                  <a:lnTo>
                    <a:pt x="0" y="800"/>
                  </a:lnTo>
                  <a:lnTo>
                    <a:pt x="0" y="806"/>
                  </a:lnTo>
                  <a:lnTo>
                    <a:pt x="3" y="812"/>
                  </a:lnTo>
                  <a:lnTo>
                    <a:pt x="7" y="814"/>
                  </a:lnTo>
                  <a:lnTo>
                    <a:pt x="13" y="816"/>
                  </a:lnTo>
                  <a:lnTo>
                    <a:pt x="19" y="816"/>
                  </a:lnTo>
                  <a:lnTo>
                    <a:pt x="25" y="814"/>
                  </a:lnTo>
                  <a:lnTo>
                    <a:pt x="29" y="808"/>
                  </a:lnTo>
                  <a:lnTo>
                    <a:pt x="31" y="802"/>
                  </a:lnTo>
                  <a:lnTo>
                    <a:pt x="31" y="802"/>
                  </a:lnTo>
                  <a:lnTo>
                    <a:pt x="37" y="750"/>
                  </a:lnTo>
                  <a:lnTo>
                    <a:pt x="46" y="697"/>
                  </a:lnTo>
                  <a:lnTo>
                    <a:pt x="56" y="645"/>
                  </a:lnTo>
                  <a:lnTo>
                    <a:pt x="70" y="592"/>
                  </a:lnTo>
                  <a:lnTo>
                    <a:pt x="83" y="541"/>
                  </a:lnTo>
                  <a:lnTo>
                    <a:pt x="99" y="489"/>
                  </a:lnTo>
                  <a:lnTo>
                    <a:pt x="114" y="438"/>
                  </a:lnTo>
                  <a:lnTo>
                    <a:pt x="132" y="388"/>
                  </a:lnTo>
                  <a:lnTo>
                    <a:pt x="132" y="388"/>
                  </a:lnTo>
                  <a:lnTo>
                    <a:pt x="151" y="337"/>
                  </a:lnTo>
                  <a:lnTo>
                    <a:pt x="171" y="286"/>
                  </a:lnTo>
                  <a:lnTo>
                    <a:pt x="192" y="238"/>
                  </a:lnTo>
                  <a:lnTo>
                    <a:pt x="218" y="189"/>
                  </a:lnTo>
                  <a:lnTo>
                    <a:pt x="243" y="142"/>
                  </a:lnTo>
                  <a:lnTo>
                    <a:pt x="272" y="98"/>
                  </a:lnTo>
                  <a:lnTo>
                    <a:pt x="301" y="53"/>
                  </a:lnTo>
                  <a:lnTo>
                    <a:pt x="336" y="10"/>
                  </a:lnTo>
                  <a:lnTo>
                    <a:pt x="336" y="10"/>
                  </a:lnTo>
                  <a:lnTo>
                    <a:pt x="338" y="8"/>
                  </a:lnTo>
                  <a:lnTo>
                    <a:pt x="338" y="6"/>
                  </a:lnTo>
                  <a:lnTo>
                    <a:pt x="334" y="2"/>
                  </a:lnTo>
                  <a:lnTo>
                    <a:pt x="330" y="0"/>
                  </a:lnTo>
                  <a:lnTo>
                    <a:pt x="325" y="0"/>
                  </a:lnTo>
                  <a:lnTo>
                    <a:pt x="325" y="0"/>
                  </a:lnTo>
                  <a:close/>
                </a:path>
              </a:pathLst>
            </a:custGeom>
            <a:solidFill>
              <a:schemeClr val="accent1">
                <a:lumMod val="20000"/>
                <a:lumOff val="80000"/>
              </a:schemeClr>
            </a:solidFill>
            <a:ln>
              <a:noFill/>
            </a:ln>
          </p:spPr>
          <p:txBody>
            <a:bodyPr>
              <a:normAutofit fontScale="92500" lnSpcReduction="20000"/>
            </a:bodyPr>
            <a:lstStyle/>
            <a:p>
              <a:pPr>
                <a:defRPr/>
              </a:pPr>
              <a:endParaRPr lang="zh-CN" altLang="en-US"/>
            </a:p>
          </p:txBody>
        </p:sp>
        <p:sp>
          <p:nvSpPr>
            <p:cNvPr id="22" name="Freeform 17"/>
            <p:cNvSpPr/>
            <p:nvPr>
              <p:custDataLst>
                <p:tags r:id="rId13"/>
              </p:custDataLst>
            </p:nvPr>
          </p:nvSpPr>
          <p:spPr bwMode="auto">
            <a:xfrm>
              <a:off x="2000249" y="2676035"/>
              <a:ext cx="474663" cy="138113"/>
            </a:xfrm>
            <a:custGeom>
              <a:avLst/>
              <a:gdLst>
                <a:gd name="T0" fmla="*/ 4 w 854"/>
                <a:gd name="T1" fmla="*/ 250 h 250"/>
                <a:gd name="T2" fmla="*/ 4 w 854"/>
                <a:gd name="T3" fmla="*/ 250 h 250"/>
                <a:gd name="T4" fmla="*/ 14 w 854"/>
                <a:gd name="T5" fmla="*/ 250 h 250"/>
                <a:gd name="T6" fmla="*/ 25 w 854"/>
                <a:gd name="T7" fmla="*/ 250 h 250"/>
                <a:gd name="T8" fmla="*/ 49 w 854"/>
                <a:gd name="T9" fmla="*/ 248 h 250"/>
                <a:gd name="T10" fmla="*/ 95 w 854"/>
                <a:gd name="T11" fmla="*/ 238 h 250"/>
                <a:gd name="T12" fmla="*/ 95 w 854"/>
                <a:gd name="T13" fmla="*/ 238 h 250"/>
                <a:gd name="T14" fmla="*/ 212 w 854"/>
                <a:gd name="T15" fmla="*/ 215 h 250"/>
                <a:gd name="T16" fmla="*/ 212 w 854"/>
                <a:gd name="T17" fmla="*/ 215 h 250"/>
                <a:gd name="T18" fmla="*/ 331 w 854"/>
                <a:gd name="T19" fmla="*/ 189 h 250"/>
                <a:gd name="T20" fmla="*/ 448 w 854"/>
                <a:gd name="T21" fmla="*/ 162 h 250"/>
                <a:gd name="T22" fmla="*/ 448 w 854"/>
                <a:gd name="T23" fmla="*/ 162 h 250"/>
                <a:gd name="T24" fmla="*/ 559 w 854"/>
                <a:gd name="T25" fmla="*/ 133 h 250"/>
                <a:gd name="T26" fmla="*/ 613 w 854"/>
                <a:gd name="T27" fmla="*/ 115 h 250"/>
                <a:gd name="T28" fmla="*/ 670 w 854"/>
                <a:gd name="T29" fmla="*/ 98 h 250"/>
                <a:gd name="T30" fmla="*/ 670 w 854"/>
                <a:gd name="T31" fmla="*/ 98 h 250"/>
                <a:gd name="T32" fmla="*/ 718 w 854"/>
                <a:gd name="T33" fmla="*/ 80 h 250"/>
                <a:gd name="T34" fmla="*/ 769 w 854"/>
                <a:gd name="T35" fmla="*/ 63 h 250"/>
                <a:gd name="T36" fmla="*/ 769 w 854"/>
                <a:gd name="T37" fmla="*/ 63 h 250"/>
                <a:gd name="T38" fmla="*/ 790 w 854"/>
                <a:gd name="T39" fmla="*/ 53 h 250"/>
                <a:gd name="T40" fmla="*/ 816 w 854"/>
                <a:gd name="T41" fmla="*/ 45 h 250"/>
                <a:gd name="T42" fmla="*/ 825 w 854"/>
                <a:gd name="T43" fmla="*/ 39 h 250"/>
                <a:gd name="T44" fmla="*/ 837 w 854"/>
                <a:gd name="T45" fmla="*/ 34 h 250"/>
                <a:gd name="T46" fmla="*/ 845 w 854"/>
                <a:gd name="T47" fmla="*/ 26 h 250"/>
                <a:gd name="T48" fmla="*/ 853 w 854"/>
                <a:gd name="T49" fmla="*/ 16 h 250"/>
                <a:gd name="T50" fmla="*/ 853 w 854"/>
                <a:gd name="T51" fmla="*/ 16 h 250"/>
                <a:gd name="T52" fmla="*/ 854 w 854"/>
                <a:gd name="T53" fmla="*/ 12 h 250"/>
                <a:gd name="T54" fmla="*/ 853 w 854"/>
                <a:gd name="T55" fmla="*/ 6 h 250"/>
                <a:gd name="T56" fmla="*/ 851 w 854"/>
                <a:gd name="T57" fmla="*/ 2 h 250"/>
                <a:gd name="T58" fmla="*/ 845 w 854"/>
                <a:gd name="T59" fmla="*/ 0 h 250"/>
                <a:gd name="T60" fmla="*/ 845 w 854"/>
                <a:gd name="T61" fmla="*/ 0 h 250"/>
                <a:gd name="T62" fmla="*/ 835 w 854"/>
                <a:gd name="T63" fmla="*/ 0 h 250"/>
                <a:gd name="T64" fmla="*/ 825 w 854"/>
                <a:gd name="T65" fmla="*/ 2 h 250"/>
                <a:gd name="T66" fmla="*/ 804 w 854"/>
                <a:gd name="T67" fmla="*/ 10 h 250"/>
                <a:gd name="T68" fmla="*/ 767 w 854"/>
                <a:gd name="T69" fmla="*/ 30 h 250"/>
                <a:gd name="T70" fmla="*/ 767 w 854"/>
                <a:gd name="T71" fmla="*/ 30 h 250"/>
                <a:gd name="T72" fmla="*/ 716 w 854"/>
                <a:gd name="T73" fmla="*/ 49 h 250"/>
                <a:gd name="T74" fmla="*/ 668 w 854"/>
                <a:gd name="T75" fmla="*/ 67 h 250"/>
                <a:gd name="T76" fmla="*/ 668 w 854"/>
                <a:gd name="T77" fmla="*/ 67 h 250"/>
                <a:gd name="T78" fmla="*/ 609 w 854"/>
                <a:gd name="T79" fmla="*/ 86 h 250"/>
                <a:gd name="T80" fmla="*/ 549 w 854"/>
                <a:gd name="T81" fmla="*/ 104 h 250"/>
                <a:gd name="T82" fmla="*/ 430 w 854"/>
                <a:gd name="T83" fmla="*/ 135 h 250"/>
                <a:gd name="T84" fmla="*/ 430 w 854"/>
                <a:gd name="T85" fmla="*/ 135 h 250"/>
                <a:gd name="T86" fmla="*/ 313 w 854"/>
                <a:gd name="T87" fmla="*/ 162 h 250"/>
                <a:gd name="T88" fmla="*/ 197 w 854"/>
                <a:gd name="T89" fmla="*/ 187 h 250"/>
                <a:gd name="T90" fmla="*/ 197 w 854"/>
                <a:gd name="T91" fmla="*/ 187 h 250"/>
                <a:gd name="T92" fmla="*/ 90 w 854"/>
                <a:gd name="T93" fmla="*/ 213 h 250"/>
                <a:gd name="T94" fmla="*/ 90 w 854"/>
                <a:gd name="T95" fmla="*/ 213 h 250"/>
                <a:gd name="T96" fmla="*/ 45 w 854"/>
                <a:gd name="T97" fmla="*/ 222 h 250"/>
                <a:gd name="T98" fmla="*/ 22 w 854"/>
                <a:gd name="T99" fmla="*/ 230 h 250"/>
                <a:gd name="T100" fmla="*/ 10 w 854"/>
                <a:gd name="T101" fmla="*/ 236 h 250"/>
                <a:gd name="T102" fmla="*/ 0 w 854"/>
                <a:gd name="T103" fmla="*/ 242 h 250"/>
                <a:gd name="T104" fmla="*/ 0 w 854"/>
                <a:gd name="T105" fmla="*/ 242 h 250"/>
                <a:gd name="T106" fmla="*/ 0 w 854"/>
                <a:gd name="T107" fmla="*/ 244 h 250"/>
                <a:gd name="T108" fmla="*/ 0 w 854"/>
                <a:gd name="T109" fmla="*/ 246 h 250"/>
                <a:gd name="T110" fmla="*/ 0 w 854"/>
                <a:gd name="T111" fmla="*/ 248 h 250"/>
                <a:gd name="T112" fmla="*/ 4 w 854"/>
                <a:gd name="T113" fmla="*/ 250 h 250"/>
                <a:gd name="T114" fmla="*/ 4 w 854"/>
                <a:gd name="T115" fmla="*/ 25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54" h="250">
                  <a:moveTo>
                    <a:pt x="4" y="250"/>
                  </a:moveTo>
                  <a:lnTo>
                    <a:pt x="4" y="250"/>
                  </a:lnTo>
                  <a:lnTo>
                    <a:pt x="14" y="250"/>
                  </a:lnTo>
                  <a:lnTo>
                    <a:pt x="25" y="250"/>
                  </a:lnTo>
                  <a:lnTo>
                    <a:pt x="49" y="248"/>
                  </a:lnTo>
                  <a:lnTo>
                    <a:pt x="95" y="238"/>
                  </a:lnTo>
                  <a:lnTo>
                    <a:pt x="95" y="238"/>
                  </a:lnTo>
                  <a:lnTo>
                    <a:pt x="212" y="215"/>
                  </a:lnTo>
                  <a:lnTo>
                    <a:pt x="212" y="215"/>
                  </a:lnTo>
                  <a:lnTo>
                    <a:pt x="331" y="189"/>
                  </a:lnTo>
                  <a:lnTo>
                    <a:pt x="448" y="162"/>
                  </a:lnTo>
                  <a:lnTo>
                    <a:pt x="448" y="162"/>
                  </a:lnTo>
                  <a:lnTo>
                    <a:pt x="559" y="133"/>
                  </a:lnTo>
                  <a:lnTo>
                    <a:pt x="613" y="115"/>
                  </a:lnTo>
                  <a:lnTo>
                    <a:pt x="670" y="98"/>
                  </a:lnTo>
                  <a:lnTo>
                    <a:pt x="670" y="98"/>
                  </a:lnTo>
                  <a:lnTo>
                    <a:pt x="718" y="80"/>
                  </a:lnTo>
                  <a:lnTo>
                    <a:pt x="769" y="63"/>
                  </a:lnTo>
                  <a:lnTo>
                    <a:pt x="769" y="63"/>
                  </a:lnTo>
                  <a:lnTo>
                    <a:pt x="790" y="53"/>
                  </a:lnTo>
                  <a:lnTo>
                    <a:pt x="816" y="45"/>
                  </a:lnTo>
                  <a:lnTo>
                    <a:pt x="825" y="39"/>
                  </a:lnTo>
                  <a:lnTo>
                    <a:pt x="837" y="34"/>
                  </a:lnTo>
                  <a:lnTo>
                    <a:pt x="845" y="26"/>
                  </a:lnTo>
                  <a:lnTo>
                    <a:pt x="853" y="16"/>
                  </a:lnTo>
                  <a:lnTo>
                    <a:pt x="853" y="16"/>
                  </a:lnTo>
                  <a:lnTo>
                    <a:pt x="854" y="12"/>
                  </a:lnTo>
                  <a:lnTo>
                    <a:pt x="853" y="6"/>
                  </a:lnTo>
                  <a:lnTo>
                    <a:pt x="851" y="2"/>
                  </a:lnTo>
                  <a:lnTo>
                    <a:pt x="845" y="0"/>
                  </a:lnTo>
                  <a:lnTo>
                    <a:pt x="845" y="0"/>
                  </a:lnTo>
                  <a:lnTo>
                    <a:pt x="835" y="0"/>
                  </a:lnTo>
                  <a:lnTo>
                    <a:pt x="825" y="2"/>
                  </a:lnTo>
                  <a:lnTo>
                    <a:pt x="804" y="10"/>
                  </a:lnTo>
                  <a:lnTo>
                    <a:pt x="767" y="30"/>
                  </a:lnTo>
                  <a:lnTo>
                    <a:pt x="767" y="30"/>
                  </a:lnTo>
                  <a:lnTo>
                    <a:pt x="716" y="49"/>
                  </a:lnTo>
                  <a:lnTo>
                    <a:pt x="668" y="67"/>
                  </a:lnTo>
                  <a:lnTo>
                    <a:pt x="668" y="67"/>
                  </a:lnTo>
                  <a:lnTo>
                    <a:pt x="609" y="86"/>
                  </a:lnTo>
                  <a:lnTo>
                    <a:pt x="549" y="104"/>
                  </a:lnTo>
                  <a:lnTo>
                    <a:pt x="430" y="135"/>
                  </a:lnTo>
                  <a:lnTo>
                    <a:pt x="430" y="135"/>
                  </a:lnTo>
                  <a:lnTo>
                    <a:pt x="313" y="162"/>
                  </a:lnTo>
                  <a:lnTo>
                    <a:pt x="197" y="187"/>
                  </a:lnTo>
                  <a:lnTo>
                    <a:pt x="197" y="187"/>
                  </a:lnTo>
                  <a:lnTo>
                    <a:pt x="90" y="213"/>
                  </a:lnTo>
                  <a:lnTo>
                    <a:pt x="90" y="213"/>
                  </a:lnTo>
                  <a:lnTo>
                    <a:pt x="45" y="222"/>
                  </a:lnTo>
                  <a:lnTo>
                    <a:pt x="22" y="230"/>
                  </a:lnTo>
                  <a:lnTo>
                    <a:pt x="10" y="236"/>
                  </a:lnTo>
                  <a:lnTo>
                    <a:pt x="0" y="242"/>
                  </a:lnTo>
                  <a:lnTo>
                    <a:pt x="0" y="242"/>
                  </a:lnTo>
                  <a:lnTo>
                    <a:pt x="0" y="244"/>
                  </a:lnTo>
                  <a:lnTo>
                    <a:pt x="0" y="246"/>
                  </a:lnTo>
                  <a:lnTo>
                    <a:pt x="0" y="248"/>
                  </a:lnTo>
                  <a:lnTo>
                    <a:pt x="4" y="250"/>
                  </a:lnTo>
                  <a:lnTo>
                    <a:pt x="4" y="25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23" name="Freeform 18"/>
            <p:cNvSpPr/>
            <p:nvPr>
              <p:custDataLst>
                <p:tags r:id="rId14"/>
              </p:custDataLst>
            </p:nvPr>
          </p:nvSpPr>
          <p:spPr bwMode="auto">
            <a:xfrm>
              <a:off x="2192337" y="2455373"/>
              <a:ext cx="438150" cy="133350"/>
            </a:xfrm>
            <a:custGeom>
              <a:avLst/>
              <a:gdLst>
                <a:gd name="T0" fmla="*/ 9 w 788"/>
                <a:gd name="T1" fmla="*/ 240 h 240"/>
                <a:gd name="T2" fmla="*/ 9 w 788"/>
                <a:gd name="T3" fmla="*/ 240 h 240"/>
                <a:gd name="T4" fmla="*/ 107 w 788"/>
                <a:gd name="T5" fmla="*/ 203 h 240"/>
                <a:gd name="T6" fmla="*/ 157 w 788"/>
                <a:gd name="T7" fmla="*/ 187 h 240"/>
                <a:gd name="T8" fmla="*/ 206 w 788"/>
                <a:gd name="T9" fmla="*/ 172 h 240"/>
                <a:gd name="T10" fmla="*/ 206 w 788"/>
                <a:gd name="T11" fmla="*/ 172 h 240"/>
                <a:gd name="T12" fmla="*/ 258 w 788"/>
                <a:gd name="T13" fmla="*/ 160 h 240"/>
                <a:gd name="T14" fmla="*/ 309 w 788"/>
                <a:gd name="T15" fmla="*/ 148 h 240"/>
                <a:gd name="T16" fmla="*/ 412 w 788"/>
                <a:gd name="T17" fmla="*/ 127 h 240"/>
                <a:gd name="T18" fmla="*/ 412 w 788"/>
                <a:gd name="T19" fmla="*/ 127 h 240"/>
                <a:gd name="T20" fmla="*/ 515 w 788"/>
                <a:gd name="T21" fmla="*/ 106 h 240"/>
                <a:gd name="T22" fmla="*/ 566 w 788"/>
                <a:gd name="T23" fmla="*/ 96 h 240"/>
                <a:gd name="T24" fmla="*/ 618 w 788"/>
                <a:gd name="T25" fmla="*/ 82 h 240"/>
                <a:gd name="T26" fmla="*/ 618 w 788"/>
                <a:gd name="T27" fmla="*/ 82 h 240"/>
                <a:gd name="T28" fmla="*/ 659 w 788"/>
                <a:gd name="T29" fmla="*/ 70 h 240"/>
                <a:gd name="T30" fmla="*/ 700 w 788"/>
                <a:gd name="T31" fmla="*/ 57 h 240"/>
                <a:gd name="T32" fmla="*/ 700 w 788"/>
                <a:gd name="T33" fmla="*/ 57 h 240"/>
                <a:gd name="T34" fmla="*/ 722 w 788"/>
                <a:gd name="T35" fmla="*/ 51 h 240"/>
                <a:gd name="T36" fmla="*/ 745 w 788"/>
                <a:gd name="T37" fmla="*/ 43 h 240"/>
                <a:gd name="T38" fmla="*/ 766 w 788"/>
                <a:gd name="T39" fmla="*/ 34 h 240"/>
                <a:gd name="T40" fmla="*/ 776 w 788"/>
                <a:gd name="T41" fmla="*/ 26 h 240"/>
                <a:gd name="T42" fmla="*/ 784 w 788"/>
                <a:gd name="T43" fmla="*/ 20 h 240"/>
                <a:gd name="T44" fmla="*/ 784 w 788"/>
                <a:gd name="T45" fmla="*/ 20 h 240"/>
                <a:gd name="T46" fmla="*/ 788 w 788"/>
                <a:gd name="T47" fmla="*/ 12 h 240"/>
                <a:gd name="T48" fmla="*/ 788 w 788"/>
                <a:gd name="T49" fmla="*/ 6 h 240"/>
                <a:gd name="T50" fmla="*/ 782 w 788"/>
                <a:gd name="T51" fmla="*/ 2 h 240"/>
                <a:gd name="T52" fmla="*/ 776 w 788"/>
                <a:gd name="T53" fmla="*/ 0 h 240"/>
                <a:gd name="T54" fmla="*/ 776 w 788"/>
                <a:gd name="T55" fmla="*/ 0 h 240"/>
                <a:gd name="T56" fmla="*/ 766 w 788"/>
                <a:gd name="T57" fmla="*/ 0 h 240"/>
                <a:gd name="T58" fmla="*/ 757 w 788"/>
                <a:gd name="T59" fmla="*/ 4 h 240"/>
                <a:gd name="T60" fmla="*/ 737 w 788"/>
                <a:gd name="T61" fmla="*/ 10 h 240"/>
                <a:gd name="T62" fmla="*/ 698 w 788"/>
                <a:gd name="T63" fmla="*/ 28 h 240"/>
                <a:gd name="T64" fmla="*/ 698 w 788"/>
                <a:gd name="T65" fmla="*/ 28 h 240"/>
                <a:gd name="T66" fmla="*/ 644 w 788"/>
                <a:gd name="T67" fmla="*/ 45 h 240"/>
                <a:gd name="T68" fmla="*/ 589 w 788"/>
                <a:gd name="T69" fmla="*/ 59 h 240"/>
                <a:gd name="T70" fmla="*/ 589 w 788"/>
                <a:gd name="T71" fmla="*/ 59 h 240"/>
                <a:gd name="T72" fmla="*/ 539 w 788"/>
                <a:gd name="T73" fmla="*/ 72 h 240"/>
                <a:gd name="T74" fmla="*/ 486 w 788"/>
                <a:gd name="T75" fmla="*/ 84 h 240"/>
                <a:gd name="T76" fmla="*/ 383 w 788"/>
                <a:gd name="T77" fmla="*/ 106 h 240"/>
                <a:gd name="T78" fmla="*/ 383 w 788"/>
                <a:gd name="T79" fmla="*/ 106 h 240"/>
                <a:gd name="T80" fmla="*/ 286 w 788"/>
                <a:gd name="T81" fmla="*/ 125 h 240"/>
                <a:gd name="T82" fmla="*/ 237 w 788"/>
                <a:gd name="T83" fmla="*/ 135 h 240"/>
                <a:gd name="T84" fmla="*/ 186 w 788"/>
                <a:gd name="T85" fmla="*/ 148 h 240"/>
                <a:gd name="T86" fmla="*/ 138 w 788"/>
                <a:gd name="T87" fmla="*/ 162 h 240"/>
                <a:gd name="T88" fmla="*/ 89 w 788"/>
                <a:gd name="T89" fmla="*/ 179 h 240"/>
                <a:gd name="T90" fmla="*/ 44 w 788"/>
                <a:gd name="T91" fmla="*/ 201 h 240"/>
                <a:gd name="T92" fmla="*/ 23 w 788"/>
                <a:gd name="T93" fmla="*/ 215 h 240"/>
                <a:gd name="T94" fmla="*/ 1 w 788"/>
                <a:gd name="T95" fmla="*/ 226 h 240"/>
                <a:gd name="T96" fmla="*/ 1 w 788"/>
                <a:gd name="T97" fmla="*/ 226 h 240"/>
                <a:gd name="T98" fmla="*/ 0 w 788"/>
                <a:gd name="T99" fmla="*/ 228 h 240"/>
                <a:gd name="T100" fmla="*/ 0 w 788"/>
                <a:gd name="T101" fmla="*/ 232 h 240"/>
                <a:gd name="T102" fmla="*/ 0 w 788"/>
                <a:gd name="T103" fmla="*/ 236 h 240"/>
                <a:gd name="T104" fmla="*/ 5 w 788"/>
                <a:gd name="T105" fmla="*/ 240 h 240"/>
                <a:gd name="T106" fmla="*/ 9 w 788"/>
                <a:gd name="T107" fmla="*/ 240 h 240"/>
                <a:gd name="T108" fmla="*/ 9 w 788"/>
                <a:gd name="T109"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8" h="240">
                  <a:moveTo>
                    <a:pt x="9" y="240"/>
                  </a:moveTo>
                  <a:lnTo>
                    <a:pt x="9" y="240"/>
                  </a:lnTo>
                  <a:lnTo>
                    <a:pt x="107" y="203"/>
                  </a:lnTo>
                  <a:lnTo>
                    <a:pt x="157" y="187"/>
                  </a:lnTo>
                  <a:lnTo>
                    <a:pt x="206" y="172"/>
                  </a:lnTo>
                  <a:lnTo>
                    <a:pt x="206" y="172"/>
                  </a:lnTo>
                  <a:lnTo>
                    <a:pt x="258" y="160"/>
                  </a:lnTo>
                  <a:lnTo>
                    <a:pt x="309" y="148"/>
                  </a:lnTo>
                  <a:lnTo>
                    <a:pt x="412" y="127"/>
                  </a:lnTo>
                  <a:lnTo>
                    <a:pt x="412" y="127"/>
                  </a:lnTo>
                  <a:lnTo>
                    <a:pt x="515" y="106"/>
                  </a:lnTo>
                  <a:lnTo>
                    <a:pt x="566" y="96"/>
                  </a:lnTo>
                  <a:lnTo>
                    <a:pt x="618" y="82"/>
                  </a:lnTo>
                  <a:lnTo>
                    <a:pt x="618" y="82"/>
                  </a:lnTo>
                  <a:lnTo>
                    <a:pt x="659" y="70"/>
                  </a:lnTo>
                  <a:lnTo>
                    <a:pt x="700" y="57"/>
                  </a:lnTo>
                  <a:lnTo>
                    <a:pt x="700" y="57"/>
                  </a:lnTo>
                  <a:lnTo>
                    <a:pt x="722" y="51"/>
                  </a:lnTo>
                  <a:lnTo>
                    <a:pt x="745" y="43"/>
                  </a:lnTo>
                  <a:lnTo>
                    <a:pt x="766" y="34"/>
                  </a:lnTo>
                  <a:lnTo>
                    <a:pt x="776" y="26"/>
                  </a:lnTo>
                  <a:lnTo>
                    <a:pt x="784" y="20"/>
                  </a:lnTo>
                  <a:lnTo>
                    <a:pt x="784" y="20"/>
                  </a:lnTo>
                  <a:lnTo>
                    <a:pt x="788" y="12"/>
                  </a:lnTo>
                  <a:lnTo>
                    <a:pt x="788" y="6"/>
                  </a:lnTo>
                  <a:lnTo>
                    <a:pt x="782" y="2"/>
                  </a:lnTo>
                  <a:lnTo>
                    <a:pt x="776" y="0"/>
                  </a:lnTo>
                  <a:lnTo>
                    <a:pt x="776" y="0"/>
                  </a:lnTo>
                  <a:lnTo>
                    <a:pt x="766" y="0"/>
                  </a:lnTo>
                  <a:lnTo>
                    <a:pt x="757" y="4"/>
                  </a:lnTo>
                  <a:lnTo>
                    <a:pt x="737" y="10"/>
                  </a:lnTo>
                  <a:lnTo>
                    <a:pt x="698" y="28"/>
                  </a:lnTo>
                  <a:lnTo>
                    <a:pt x="698" y="28"/>
                  </a:lnTo>
                  <a:lnTo>
                    <a:pt x="644" y="45"/>
                  </a:lnTo>
                  <a:lnTo>
                    <a:pt x="589" y="59"/>
                  </a:lnTo>
                  <a:lnTo>
                    <a:pt x="589" y="59"/>
                  </a:lnTo>
                  <a:lnTo>
                    <a:pt x="539" y="72"/>
                  </a:lnTo>
                  <a:lnTo>
                    <a:pt x="486" y="84"/>
                  </a:lnTo>
                  <a:lnTo>
                    <a:pt x="383" y="106"/>
                  </a:lnTo>
                  <a:lnTo>
                    <a:pt x="383" y="106"/>
                  </a:lnTo>
                  <a:lnTo>
                    <a:pt x="286" y="125"/>
                  </a:lnTo>
                  <a:lnTo>
                    <a:pt x="237" y="135"/>
                  </a:lnTo>
                  <a:lnTo>
                    <a:pt x="186" y="148"/>
                  </a:lnTo>
                  <a:lnTo>
                    <a:pt x="138" y="162"/>
                  </a:lnTo>
                  <a:lnTo>
                    <a:pt x="89" y="179"/>
                  </a:lnTo>
                  <a:lnTo>
                    <a:pt x="44" y="201"/>
                  </a:lnTo>
                  <a:lnTo>
                    <a:pt x="23" y="215"/>
                  </a:lnTo>
                  <a:lnTo>
                    <a:pt x="1" y="226"/>
                  </a:lnTo>
                  <a:lnTo>
                    <a:pt x="1" y="226"/>
                  </a:lnTo>
                  <a:lnTo>
                    <a:pt x="0" y="228"/>
                  </a:lnTo>
                  <a:lnTo>
                    <a:pt x="0" y="232"/>
                  </a:lnTo>
                  <a:lnTo>
                    <a:pt x="0" y="236"/>
                  </a:lnTo>
                  <a:lnTo>
                    <a:pt x="5" y="240"/>
                  </a:lnTo>
                  <a:lnTo>
                    <a:pt x="9" y="240"/>
                  </a:lnTo>
                  <a:lnTo>
                    <a:pt x="9" y="240"/>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sp>
          <p:nvSpPr>
            <p:cNvPr id="24" name="Freeform 19"/>
            <p:cNvSpPr/>
            <p:nvPr>
              <p:custDataLst>
                <p:tags r:id="rId15"/>
              </p:custDataLst>
            </p:nvPr>
          </p:nvSpPr>
          <p:spPr bwMode="auto">
            <a:xfrm>
              <a:off x="2503487" y="2277573"/>
              <a:ext cx="317500" cy="69850"/>
            </a:xfrm>
            <a:custGeom>
              <a:avLst/>
              <a:gdLst>
                <a:gd name="T0" fmla="*/ 6 w 570"/>
                <a:gd name="T1" fmla="*/ 127 h 127"/>
                <a:gd name="T2" fmla="*/ 6 w 570"/>
                <a:gd name="T3" fmla="*/ 127 h 127"/>
                <a:gd name="T4" fmla="*/ 41 w 570"/>
                <a:gd name="T5" fmla="*/ 127 h 127"/>
                <a:gd name="T6" fmla="*/ 74 w 570"/>
                <a:gd name="T7" fmla="*/ 125 h 127"/>
                <a:gd name="T8" fmla="*/ 107 w 570"/>
                <a:gd name="T9" fmla="*/ 121 h 127"/>
                <a:gd name="T10" fmla="*/ 142 w 570"/>
                <a:gd name="T11" fmla="*/ 115 h 127"/>
                <a:gd name="T12" fmla="*/ 208 w 570"/>
                <a:gd name="T13" fmla="*/ 103 h 127"/>
                <a:gd name="T14" fmla="*/ 274 w 570"/>
                <a:gd name="T15" fmla="*/ 92 h 127"/>
                <a:gd name="T16" fmla="*/ 274 w 570"/>
                <a:gd name="T17" fmla="*/ 92 h 127"/>
                <a:gd name="T18" fmla="*/ 346 w 570"/>
                <a:gd name="T19" fmla="*/ 78 h 127"/>
                <a:gd name="T20" fmla="*/ 418 w 570"/>
                <a:gd name="T21" fmla="*/ 64 h 127"/>
                <a:gd name="T22" fmla="*/ 489 w 570"/>
                <a:gd name="T23" fmla="*/ 47 h 127"/>
                <a:gd name="T24" fmla="*/ 559 w 570"/>
                <a:gd name="T25" fmla="*/ 29 h 127"/>
                <a:gd name="T26" fmla="*/ 559 w 570"/>
                <a:gd name="T27" fmla="*/ 29 h 127"/>
                <a:gd name="T28" fmla="*/ 564 w 570"/>
                <a:gd name="T29" fmla="*/ 26 h 127"/>
                <a:gd name="T30" fmla="*/ 568 w 570"/>
                <a:gd name="T31" fmla="*/ 22 h 127"/>
                <a:gd name="T32" fmla="*/ 570 w 570"/>
                <a:gd name="T33" fmla="*/ 16 h 127"/>
                <a:gd name="T34" fmla="*/ 570 w 570"/>
                <a:gd name="T35" fmla="*/ 10 h 127"/>
                <a:gd name="T36" fmla="*/ 568 w 570"/>
                <a:gd name="T37" fmla="*/ 6 h 127"/>
                <a:gd name="T38" fmla="*/ 564 w 570"/>
                <a:gd name="T39" fmla="*/ 2 h 127"/>
                <a:gd name="T40" fmla="*/ 561 w 570"/>
                <a:gd name="T41" fmla="*/ 0 h 127"/>
                <a:gd name="T42" fmla="*/ 553 w 570"/>
                <a:gd name="T43" fmla="*/ 0 h 127"/>
                <a:gd name="T44" fmla="*/ 553 w 570"/>
                <a:gd name="T45" fmla="*/ 0 h 127"/>
                <a:gd name="T46" fmla="*/ 487 w 570"/>
                <a:gd name="T47" fmla="*/ 18 h 127"/>
                <a:gd name="T48" fmla="*/ 418 w 570"/>
                <a:gd name="T49" fmla="*/ 35 h 127"/>
                <a:gd name="T50" fmla="*/ 352 w 570"/>
                <a:gd name="T51" fmla="*/ 49 h 127"/>
                <a:gd name="T52" fmla="*/ 284 w 570"/>
                <a:gd name="T53" fmla="*/ 62 h 127"/>
                <a:gd name="T54" fmla="*/ 284 w 570"/>
                <a:gd name="T55" fmla="*/ 62 h 127"/>
                <a:gd name="T56" fmla="*/ 214 w 570"/>
                <a:gd name="T57" fmla="*/ 74 h 127"/>
                <a:gd name="T58" fmla="*/ 144 w 570"/>
                <a:gd name="T59" fmla="*/ 84 h 127"/>
                <a:gd name="T60" fmla="*/ 74 w 570"/>
                <a:gd name="T61" fmla="*/ 96 h 127"/>
                <a:gd name="T62" fmla="*/ 39 w 570"/>
                <a:gd name="T63" fmla="*/ 103 h 127"/>
                <a:gd name="T64" fmla="*/ 6 w 570"/>
                <a:gd name="T65" fmla="*/ 113 h 127"/>
                <a:gd name="T66" fmla="*/ 6 w 570"/>
                <a:gd name="T67" fmla="*/ 113 h 127"/>
                <a:gd name="T68" fmla="*/ 2 w 570"/>
                <a:gd name="T69" fmla="*/ 115 h 127"/>
                <a:gd name="T70" fmla="*/ 0 w 570"/>
                <a:gd name="T71" fmla="*/ 121 h 127"/>
                <a:gd name="T72" fmla="*/ 2 w 570"/>
                <a:gd name="T73" fmla="*/ 125 h 127"/>
                <a:gd name="T74" fmla="*/ 6 w 570"/>
                <a:gd name="T75" fmla="*/ 127 h 127"/>
                <a:gd name="T76" fmla="*/ 6 w 570"/>
                <a:gd name="T7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70" h="127">
                  <a:moveTo>
                    <a:pt x="6" y="127"/>
                  </a:moveTo>
                  <a:lnTo>
                    <a:pt x="6" y="127"/>
                  </a:lnTo>
                  <a:lnTo>
                    <a:pt x="41" y="127"/>
                  </a:lnTo>
                  <a:lnTo>
                    <a:pt x="74" y="125"/>
                  </a:lnTo>
                  <a:lnTo>
                    <a:pt x="107" y="121"/>
                  </a:lnTo>
                  <a:lnTo>
                    <a:pt x="142" y="115"/>
                  </a:lnTo>
                  <a:lnTo>
                    <a:pt x="208" y="103"/>
                  </a:lnTo>
                  <a:lnTo>
                    <a:pt x="274" y="92"/>
                  </a:lnTo>
                  <a:lnTo>
                    <a:pt x="274" y="92"/>
                  </a:lnTo>
                  <a:lnTo>
                    <a:pt x="346" y="78"/>
                  </a:lnTo>
                  <a:lnTo>
                    <a:pt x="418" y="64"/>
                  </a:lnTo>
                  <a:lnTo>
                    <a:pt x="489" y="47"/>
                  </a:lnTo>
                  <a:lnTo>
                    <a:pt x="559" y="29"/>
                  </a:lnTo>
                  <a:lnTo>
                    <a:pt x="559" y="29"/>
                  </a:lnTo>
                  <a:lnTo>
                    <a:pt x="564" y="26"/>
                  </a:lnTo>
                  <a:lnTo>
                    <a:pt x="568" y="22"/>
                  </a:lnTo>
                  <a:lnTo>
                    <a:pt x="570" y="16"/>
                  </a:lnTo>
                  <a:lnTo>
                    <a:pt x="570" y="10"/>
                  </a:lnTo>
                  <a:lnTo>
                    <a:pt x="568" y="6"/>
                  </a:lnTo>
                  <a:lnTo>
                    <a:pt x="564" y="2"/>
                  </a:lnTo>
                  <a:lnTo>
                    <a:pt x="561" y="0"/>
                  </a:lnTo>
                  <a:lnTo>
                    <a:pt x="553" y="0"/>
                  </a:lnTo>
                  <a:lnTo>
                    <a:pt x="553" y="0"/>
                  </a:lnTo>
                  <a:lnTo>
                    <a:pt x="487" y="18"/>
                  </a:lnTo>
                  <a:lnTo>
                    <a:pt x="418" y="35"/>
                  </a:lnTo>
                  <a:lnTo>
                    <a:pt x="352" y="49"/>
                  </a:lnTo>
                  <a:lnTo>
                    <a:pt x="284" y="62"/>
                  </a:lnTo>
                  <a:lnTo>
                    <a:pt x="284" y="62"/>
                  </a:lnTo>
                  <a:lnTo>
                    <a:pt x="214" y="74"/>
                  </a:lnTo>
                  <a:lnTo>
                    <a:pt x="144" y="84"/>
                  </a:lnTo>
                  <a:lnTo>
                    <a:pt x="74" y="96"/>
                  </a:lnTo>
                  <a:lnTo>
                    <a:pt x="39" y="103"/>
                  </a:lnTo>
                  <a:lnTo>
                    <a:pt x="6" y="113"/>
                  </a:lnTo>
                  <a:lnTo>
                    <a:pt x="6" y="113"/>
                  </a:lnTo>
                  <a:lnTo>
                    <a:pt x="2" y="115"/>
                  </a:lnTo>
                  <a:lnTo>
                    <a:pt x="0" y="121"/>
                  </a:lnTo>
                  <a:lnTo>
                    <a:pt x="2" y="125"/>
                  </a:lnTo>
                  <a:lnTo>
                    <a:pt x="6" y="127"/>
                  </a:lnTo>
                  <a:lnTo>
                    <a:pt x="6" y="127"/>
                  </a:lnTo>
                  <a:close/>
                </a:path>
              </a:pathLst>
            </a:custGeom>
            <a:solidFill>
              <a:schemeClr val="accent1">
                <a:lumMod val="20000"/>
                <a:lumOff val="80000"/>
              </a:schemeClr>
            </a:solidFill>
            <a:ln>
              <a:noFill/>
            </a:ln>
          </p:spPr>
          <p:txBody>
            <a:bodyPr>
              <a:normAutofit fontScale="25000" lnSpcReduction="20000"/>
            </a:bodyPr>
            <a:lstStyle/>
            <a:p>
              <a:pPr>
                <a:defRPr/>
              </a:pPr>
              <a:endParaRPr lang="zh-CN" altLang="en-US"/>
            </a:p>
          </p:txBody>
        </p:sp>
      </p:grpSp>
      <p:cxnSp>
        <p:nvCxnSpPr>
          <p:cNvPr id="25" name="直接连接符 24"/>
          <p:cNvCxnSpPr/>
          <p:nvPr>
            <p:custDataLst>
              <p:tags r:id="rId6"/>
            </p:custDataLst>
          </p:nvPr>
        </p:nvCxnSpPr>
        <p:spPr>
          <a:xfrm>
            <a:off x="7180993" y="2931867"/>
            <a:ext cx="2583107" cy="0"/>
          </a:xfrm>
          <a:prstGeom prst="line">
            <a:avLst/>
          </a:prstGeom>
          <a:ln w="254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6" name="矩形 25"/>
          <p:cNvSpPr/>
          <p:nvPr>
            <p:custDataLst>
              <p:tags r:id="rId7"/>
            </p:custDataLst>
          </p:nvPr>
        </p:nvSpPr>
        <p:spPr>
          <a:xfrm>
            <a:off x="8286805" y="2353705"/>
            <a:ext cx="1959082" cy="369332"/>
          </a:xfrm>
          <a:prstGeom prst="rect">
            <a:avLst/>
          </a:prstGeom>
        </p:spPr>
        <p:txBody>
          <a:bodyPr wrap="square">
            <a:noAutofit/>
          </a:bodyPr>
          <a:lstStyle/>
          <a:p>
            <a:pPr algn="just">
              <a:defRPr/>
            </a:pPr>
            <a:r>
              <a:rPr lang="vi-VN" altLang="zh-CN" sz="3600" b="1" dirty="0">
                <a:solidFill>
                  <a:schemeClr val="accent1">
                    <a:lumMod val="75000"/>
                  </a:schemeClr>
                </a:solidFill>
                <a:latin typeface="+mj-lt"/>
                <a:ea typeface="+mj-ea"/>
                <a:cs typeface="+mj-cs"/>
              </a:rPr>
              <a:t>b.</a:t>
            </a:r>
            <a:endParaRPr lang="zh-CN" altLang="en-US" sz="3600" b="1" dirty="0">
              <a:solidFill>
                <a:schemeClr val="accent1">
                  <a:lumMod val="75000"/>
                </a:schemeClr>
              </a:solidFill>
              <a:latin typeface="+mj-lt"/>
              <a:ea typeface="+mj-ea"/>
              <a:cs typeface="+mj-cs"/>
            </a:endParaRPr>
          </a:p>
        </p:txBody>
      </p:sp>
      <p:sp>
        <p:nvSpPr>
          <p:cNvPr id="28" name="Text Box 9"/>
          <p:cNvSpPr txBox="1">
            <a:spLocks noChangeArrowheads="1"/>
          </p:cNvSpPr>
          <p:nvPr/>
        </p:nvSpPr>
        <p:spPr bwMode="auto">
          <a:xfrm>
            <a:off x="1857961" y="3205329"/>
            <a:ext cx="376278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vi-VN" sz="4000" b="1" dirty="0" err="1">
                <a:latin typeface="Aachen" panose="02020500000000000000" pitchFamily="18" charset="0"/>
                <a:ea typeface="Aachen" panose="02020500000000000000" pitchFamily="18" charset="0"/>
                <a:cs typeface="Aachen" panose="02020500000000000000" pitchFamily="18" charset="0"/>
              </a:rPr>
              <a:t>Tìm</a:t>
            </a:r>
            <a:r>
              <a:rPr lang="en-US" altLang="vi-VN" sz="4000" b="1" dirty="0">
                <a:latin typeface="Aachen" panose="02020500000000000000" pitchFamily="18" charset="0"/>
                <a:ea typeface="Aachen" panose="02020500000000000000" pitchFamily="18" charset="0"/>
                <a:cs typeface="Aachen" panose="02020500000000000000" pitchFamily="18" charset="0"/>
              </a:rPr>
              <a:t> </a:t>
            </a:r>
            <a:r>
              <a:rPr lang="en-US" altLang="vi-VN" sz="4000" b="1" dirty="0" err="1">
                <a:latin typeface="Aachen" panose="02020500000000000000" pitchFamily="18" charset="0"/>
                <a:ea typeface="Aachen" panose="02020500000000000000" pitchFamily="18" charset="0"/>
                <a:cs typeface="Aachen" panose="02020500000000000000" pitchFamily="18" charset="0"/>
              </a:rPr>
              <a:t>các</a:t>
            </a:r>
            <a:r>
              <a:rPr lang="en-US" altLang="vi-VN" sz="4000" b="1" dirty="0">
                <a:latin typeface="Aachen" panose="02020500000000000000" pitchFamily="18" charset="0"/>
                <a:ea typeface="Aachen" panose="02020500000000000000" pitchFamily="18" charset="0"/>
                <a:cs typeface="Aachen" panose="02020500000000000000" pitchFamily="18" charset="0"/>
              </a:rPr>
              <a:t> </a:t>
            </a:r>
            <a:r>
              <a:rPr lang="vi-VN" altLang="vi-VN" sz="4000" b="1" dirty="0">
                <a:latin typeface="Aachen" panose="02020500000000000000" pitchFamily="18" charset="0"/>
                <a:ea typeface="Aachen" panose="02020500000000000000" pitchFamily="18" charset="0"/>
                <a:cs typeface="Aachen" panose="02020500000000000000" pitchFamily="18" charset="0"/>
              </a:rPr>
              <a:t>đoạn trong bài văn nói trên.</a:t>
            </a:r>
            <a:endParaRPr lang="en-US" altLang="vi-VN" sz="4000" dirty="0">
              <a:latin typeface="Aachen" panose="02020500000000000000" pitchFamily="18" charset="0"/>
              <a:ea typeface="Aachen" panose="02020500000000000000" pitchFamily="18" charset="0"/>
              <a:cs typeface="Aachen" panose="02020500000000000000" pitchFamily="18" charset="0"/>
            </a:endParaRPr>
          </a:p>
        </p:txBody>
      </p:sp>
      <p:sp>
        <p:nvSpPr>
          <p:cNvPr id="31" name="Text Box 10"/>
          <p:cNvSpPr txBox="1">
            <a:spLocks noChangeArrowheads="1"/>
          </p:cNvSpPr>
          <p:nvPr/>
        </p:nvSpPr>
        <p:spPr bwMode="auto">
          <a:xfrm>
            <a:off x="6595655" y="3174901"/>
            <a:ext cx="472127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4000" b="1" dirty="0">
                <a:latin typeface="Aachen" panose="02020500000000000000" pitchFamily="18" charset="0"/>
                <a:ea typeface="Aachen" panose="02020500000000000000" pitchFamily="18" charset="0"/>
                <a:cs typeface="Aachen" panose="02020500000000000000" pitchFamily="18" charset="0"/>
              </a:rPr>
              <a:t>Cho biết nội dung chính của mỗi đoạn văn.</a:t>
            </a:r>
            <a:endParaRPr lang="en-US" altLang="vi-VN" sz="4000" dirty="0">
              <a:latin typeface="Aachen" panose="02020500000000000000" pitchFamily="18" charset="0"/>
              <a:ea typeface="Aachen" panose="02020500000000000000" pitchFamily="18" charset="0"/>
              <a:cs typeface="Aachen" panose="02020500000000000000" pitchFamily="18" charset="0"/>
            </a:endParaRPr>
          </a:p>
        </p:txBody>
      </p:sp>
      <p:sp>
        <p:nvSpPr>
          <p:cNvPr id="32" name="TextBox 31"/>
          <p:cNvSpPr txBox="1"/>
          <p:nvPr/>
        </p:nvSpPr>
        <p:spPr>
          <a:xfrm>
            <a:off x="1813370" y="532750"/>
            <a:ext cx="8794750" cy="1938992"/>
          </a:xfrm>
          <a:prstGeom prst="rect">
            <a:avLst/>
          </a:prstGeom>
          <a:noFill/>
        </p:spPr>
        <p:txBody>
          <a:bodyPr wrap="square" rtlCol="0">
            <a:spAutoFit/>
          </a:bodyPr>
          <a:lstStyle/>
          <a:p>
            <a:pPr algn="ctr"/>
            <a:r>
              <a:rPr lang="vi-VN" altLang="en-US" sz="4400" b="1" dirty="0">
                <a:solidFill>
                  <a:srgbClr val="002060"/>
                </a:solidFill>
                <a:latin typeface="UTM Cookies" panose="02040603050506020204" pitchFamily="18" charset="0"/>
              </a:rPr>
              <a:t>1. Đọc bài “Cây trám đen” và trả </a:t>
            </a:r>
            <a:r>
              <a:rPr lang="en-US" altLang="en-US" sz="4400" b="1" dirty="0" err="1">
                <a:solidFill>
                  <a:srgbClr val="002060"/>
                </a:solidFill>
                <a:latin typeface="UTM Cookies" panose="02040603050506020204" pitchFamily="18" charset="0"/>
              </a:rPr>
              <a:t>lời</a:t>
            </a:r>
            <a:r>
              <a:rPr lang="en-US" altLang="en-US" sz="4400" b="1" dirty="0">
                <a:solidFill>
                  <a:srgbClr val="002060"/>
                </a:solidFill>
                <a:latin typeface="UTM Cookies" panose="02040603050506020204" pitchFamily="18" charset="0"/>
              </a:rPr>
              <a:t> </a:t>
            </a:r>
            <a:r>
              <a:rPr lang="en-US" altLang="en-US" sz="4400" b="1" dirty="0" err="1">
                <a:solidFill>
                  <a:srgbClr val="002060"/>
                </a:solidFill>
                <a:latin typeface="UTM Cookies" panose="02040603050506020204" pitchFamily="18" charset="0"/>
              </a:rPr>
              <a:t>câu</a:t>
            </a:r>
            <a:r>
              <a:rPr lang="en-US" altLang="en-US" sz="4400" b="1" dirty="0">
                <a:solidFill>
                  <a:srgbClr val="002060"/>
                </a:solidFill>
                <a:latin typeface="UTM Cookies" panose="02040603050506020204" pitchFamily="18" charset="0"/>
              </a:rPr>
              <a:t> </a:t>
            </a:r>
            <a:r>
              <a:rPr lang="en-US" altLang="en-US" sz="4400" b="1" dirty="0" err="1">
                <a:solidFill>
                  <a:srgbClr val="002060"/>
                </a:solidFill>
                <a:latin typeface="UTM Cookies" panose="02040603050506020204" pitchFamily="18" charset="0"/>
              </a:rPr>
              <a:t>hỏ</a:t>
            </a:r>
            <a:r>
              <a:rPr lang="vi-VN" altLang="en-US" sz="4400" b="1" dirty="0">
                <a:solidFill>
                  <a:srgbClr val="002060"/>
                </a:solidFill>
                <a:latin typeface="UTM Cookies" panose="02040603050506020204" pitchFamily="18" charset="0"/>
              </a:rPr>
              <a:t>i sau đây:</a:t>
            </a:r>
            <a:endParaRPr lang="en-US" altLang="en-US" sz="3200" dirty="0">
              <a:solidFill>
                <a:srgbClr val="002060"/>
              </a:solidFill>
              <a:latin typeface="Times New Roman" panose="02020603050405020304" pitchFamily="18" charset="0"/>
            </a:endParaRPr>
          </a:p>
          <a:p>
            <a:endParaRPr lang="en-US" sz="3200"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8"/>
                                        </p:tgtEl>
                                        <p:attrNameLst>
                                          <p:attrName>style.visibility</p:attrName>
                                        </p:attrNameLst>
                                      </p:cBhvr>
                                      <p:to>
                                        <p:strVal val="visible"/>
                                      </p:to>
                                    </p:set>
                                    <p:anim calcmode="discrete" valueType="clr">
                                      <p:cBhvr override="childStyle">
                                        <p:cTn id="7" dur="80"/>
                                        <p:tgtEl>
                                          <p:spTgt spid="28"/>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8"/>
                                        </p:tgtEl>
                                        <p:attrNameLst>
                                          <p:attrName>fillcolor</p:attrName>
                                        </p:attrNameLst>
                                      </p:cBhvr>
                                      <p:tavLst>
                                        <p:tav tm="0">
                                          <p:val>
                                            <p:clrVal>
                                              <a:schemeClr val="accent2"/>
                                            </p:clrVal>
                                          </p:val>
                                        </p:tav>
                                        <p:tav tm="50000">
                                          <p:val>
                                            <p:clrVal>
                                              <a:schemeClr val="hlink"/>
                                            </p:clrVal>
                                          </p:val>
                                        </p:tav>
                                      </p:tavLst>
                                    </p:anim>
                                    <p:set>
                                      <p:cBhvr>
                                        <p:cTn id="9" dur="80"/>
                                        <p:tgtEl>
                                          <p:spTgt spid="28"/>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31"/>
                                        </p:tgtEl>
                                        <p:attrNameLst>
                                          <p:attrName>style.visibility</p:attrName>
                                        </p:attrNameLst>
                                      </p:cBhvr>
                                      <p:to>
                                        <p:strVal val="visible"/>
                                      </p:to>
                                    </p:set>
                                    <p:anim calcmode="discrete" valueType="clr">
                                      <p:cBhvr override="childStyle">
                                        <p:cTn id="14"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31"/>
                                        </p:tgtEl>
                                        <p:attrNameLst>
                                          <p:attrName>fillcolor</p:attrName>
                                        </p:attrNameLst>
                                      </p:cBhvr>
                                      <p:tavLst>
                                        <p:tav tm="0">
                                          <p:val>
                                            <p:clrVal>
                                              <a:schemeClr val="accent2"/>
                                            </p:clrVal>
                                          </p:val>
                                        </p:tav>
                                        <p:tav tm="50000">
                                          <p:val>
                                            <p:clrVal>
                                              <a:schemeClr val="hlink"/>
                                            </p:clrVal>
                                          </p:val>
                                        </p:tav>
                                      </p:tavLst>
                                    </p:anim>
                                    <p:set>
                                      <p:cBhvr>
                                        <p:cTn id="16" dur="80"/>
                                        <p:tgtEl>
                                          <p:spTgt spid="3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 xmlns:a16="http://schemas.microsoft.com/office/drawing/2014/main" id="{E29CDA05-86C8-4EE1-8E33-5085010A57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9" name="Rectangle: Rounded Corners 2">
            <a:extLst>
              <a:ext uri="{FF2B5EF4-FFF2-40B4-BE49-F238E27FC236}">
                <a16:creationId xmlns="" xmlns:a16="http://schemas.microsoft.com/office/drawing/2014/main" id="{7332630B-3A9D-4F95-9FC8-5A021798A8C8}"/>
              </a:ext>
            </a:extLst>
          </p:cNvPr>
          <p:cNvSpPr/>
          <p:nvPr/>
        </p:nvSpPr>
        <p:spPr>
          <a:xfrm>
            <a:off x="624238" y="305973"/>
            <a:ext cx="11567762" cy="6481508"/>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500975"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vi-VN" altLang="vi-VN" dirty="0">
                <a:solidFill>
                  <a:srgbClr val="C00000"/>
                </a:solidFill>
                <a:latin typeface="#9Slide07 Stormtrooper" panose="020B0500000000000000" pitchFamily="34" charset="0"/>
              </a:rPr>
              <a:t>CÂY TRÁM ĐEN</a:t>
            </a:r>
            <a:endParaRPr lang="en-US" altLang="vi-VN" dirty="0">
              <a:solidFill>
                <a:srgbClr val="C00000"/>
              </a:solidFill>
              <a:latin typeface="#9Slide07 Stormtrooper" panose="020B0500000000000000" pitchFamily="34" charset="0"/>
            </a:endParaRPr>
          </a:p>
        </p:txBody>
      </p:sp>
      <p:sp>
        <p:nvSpPr>
          <p:cNvPr id="6" name="Text Box 3"/>
          <p:cNvSpPr txBox="1">
            <a:spLocks noChangeArrowheads="1"/>
          </p:cNvSpPr>
          <p:nvPr/>
        </p:nvSpPr>
        <p:spPr bwMode="auto">
          <a:xfrm>
            <a:off x="337127" y="714375"/>
            <a:ext cx="11517745" cy="637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vi-VN" sz="2400" dirty="0">
                <a:solidFill>
                  <a:srgbClr val="002060"/>
                </a:solidFill>
                <a:latin typeface="Times New Roman" panose="02020603050405020304" pitchFamily="18" charset="0"/>
                <a:cs typeface="Times New Roman" panose="02020603050405020304" pitchFamily="18" charset="0"/>
              </a:rPr>
              <a:t>          </a:t>
            </a:r>
            <a:r>
              <a:rPr lang="en-US" altLang="vi-VN" sz="2400" b="1" dirty="0">
                <a:solidFill>
                  <a:srgbClr val="002060"/>
                </a:solidFill>
                <a:latin typeface="Times New Roman" panose="02020603050405020304" pitchFamily="18" charset="0"/>
                <a:cs typeface="Times New Roman" panose="02020603050405020304" pitchFamily="18" charset="0"/>
              </a:rPr>
              <a:t>Ở </a:t>
            </a:r>
            <a:r>
              <a:rPr lang="en-US" altLang="vi-VN" sz="2400" b="1" dirty="0" err="1">
                <a:solidFill>
                  <a:srgbClr val="002060"/>
                </a:solidFill>
                <a:latin typeface="Times New Roman" panose="02020603050405020304" pitchFamily="18" charset="0"/>
                <a:cs typeface="Times New Roman" panose="02020603050405020304" pitchFamily="18" charset="0"/>
              </a:rPr>
              <a:t>đầu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bản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tôi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mấy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Thân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cao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vút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thẳng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một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cột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nước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từ</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rơi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xuống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Cành</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mập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mạp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nằm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ngang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vươn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tỏa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những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gọng</a:t>
            </a:r>
            <a:r>
              <a:rPr lang="en-US" altLang="vi-VN" sz="2400" b="1" dirty="0">
                <a:solidFill>
                  <a:srgbClr val="002060"/>
                </a:solidFill>
                <a:latin typeface="Times New Roman" panose="02020603050405020304" pitchFamily="18" charset="0"/>
                <a:cs typeface="Times New Roman" panose="02020603050405020304" pitchFamily="18" charset="0"/>
              </a:rPr>
              <a:t> ô. </a:t>
            </a:r>
            <a:r>
              <a:rPr lang="en-US" altLang="vi-VN" sz="2400" b="1" dirty="0" err="1">
                <a:solidFill>
                  <a:srgbClr val="002060"/>
                </a:solidFill>
                <a:latin typeface="Times New Roman" panose="02020603050405020304" pitchFamily="18" charset="0"/>
                <a:cs typeface="Times New Roman" panose="02020603050405020304" pitchFamily="18" charset="0"/>
              </a:rPr>
              <a:t>Trên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gọng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ấy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xòe</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tròn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một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chiếc</a:t>
            </a:r>
            <a:r>
              <a:rPr lang="en-US" altLang="vi-VN" sz="2400" b="1" dirty="0">
                <a:solidFill>
                  <a:srgbClr val="002060"/>
                </a:solidFill>
                <a:latin typeface="Times New Roman" panose="02020603050405020304" pitchFamily="18" charset="0"/>
                <a:cs typeface="Times New Roman" panose="02020603050405020304" pitchFamily="18" charset="0"/>
              </a:rPr>
              <a:t> ô </a:t>
            </a:r>
            <a:r>
              <a:rPr lang="en-US" altLang="vi-VN" sz="2400" b="1" dirty="0" err="1">
                <a:solidFill>
                  <a:srgbClr val="002060"/>
                </a:solidFill>
                <a:latin typeface="Times New Roman" panose="02020603050405020304" pitchFamily="18" charset="0"/>
                <a:cs typeface="Times New Roman" panose="02020603050405020304" pitchFamily="18" charset="0"/>
              </a:rPr>
              <a:t>xanh</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ngút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ngát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Lá</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chỉ</a:t>
            </a:r>
            <a:r>
              <a:rPr lang="en-US" altLang="vi-VN" sz="2400" b="1" dirty="0">
                <a:solidFill>
                  <a:srgbClr val="002060"/>
                </a:solidFill>
                <a:latin typeface="Times New Roman" panose="02020603050405020304" pitchFamily="18" charset="0"/>
                <a:cs typeface="Times New Roman" panose="02020603050405020304" pitchFamily="18" charset="0"/>
              </a:rPr>
              <a:t> to </a:t>
            </a:r>
            <a:r>
              <a:rPr lang="en-US" altLang="vi-VN" sz="2400" b="1" dirty="0" err="1">
                <a:solidFill>
                  <a:srgbClr val="002060"/>
                </a:solidFill>
                <a:latin typeface="Times New Roman" panose="02020603050405020304" pitchFamily="18" charset="0"/>
                <a:cs typeface="Times New Roman" panose="02020603050405020304" pitchFamily="18" charset="0"/>
              </a:rPr>
              <a:t>bằng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bàn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tay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đứa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dài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chừng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một</a:t>
            </a:r>
            <a:r>
              <a:rPr lang="en-US" altLang="vi-VN" sz="2400" b="1" dirty="0">
                <a:solidFill>
                  <a:srgbClr val="002060"/>
                </a:solidFill>
                <a:latin typeface="Times New Roman" panose="02020603050405020304" pitchFamily="18" charset="0"/>
                <a:cs typeface="Times New Roman" panose="02020603050405020304" pitchFamily="18" charset="0"/>
              </a:rPr>
              <a:t> gang.</a:t>
            </a:r>
          </a:p>
          <a:p>
            <a:pPr algn="just">
              <a:spcBef>
                <a:spcPct val="5000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hai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loại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Quả</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chỉ</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bằng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nửa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quả</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nhót</a:t>
            </a:r>
            <a:r>
              <a:rPr lang="en-US" altLang="vi-VN" sz="2400" b="1" dirty="0">
                <a:solidFill>
                  <a:srgbClr val="002060"/>
                </a:solidFill>
                <a:latin typeface="Times New Roman" panose="02020603050405020304" pitchFamily="18" charset="0"/>
                <a:cs typeface="Times New Roman" panose="02020603050405020304" pitchFamily="18" charset="0"/>
              </a:rPr>
              <a:t> to, </a:t>
            </a:r>
            <a:r>
              <a:rPr lang="en-US" altLang="vi-VN" sz="2400" b="1" dirty="0" err="1">
                <a:solidFill>
                  <a:srgbClr val="002060"/>
                </a:solidFill>
                <a:latin typeface="Times New Roman" panose="02020603050405020304" pitchFamily="18" charset="0"/>
                <a:cs typeface="Times New Roman" panose="02020603050405020304" pitchFamily="18" charset="0"/>
              </a:rPr>
              <a:t>nhưng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hai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đầu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nhọn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hơn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Cùi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mỏng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cứng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phần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khô</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xác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không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ngon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bằng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nếp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nếp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cúng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màu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tím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tẻ</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nhưng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quả</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mập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mỡ</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màng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cùi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dày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bấm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ngập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móng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ngón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tay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mà</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không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hạt</a:t>
            </a:r>
            <a:r>
              <a:rPr lang="en-US" altLang="vi-VN" sz="2400" b="1" dirty="0">
                <a:solidFill>
                  <a:srgbClr val="002060"/>
                </a:solidFill>
                <a:latin typeface="Times New Roman" panose="02020603050405020304" pitchFamily="18" charset="0"/>
                <a:cs typeface="Times New Roman" panose="02020603050405020304" pitchFamily="18" charset="0"/>
              </a:rPr>
              <a:t>.</a:t>
            </a:r>
          </a:p>
          <a:p>
            <a:pPr algn="just">
              <a:spcBef>
                <a:spcPct val="5000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Cùi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chất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béo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bùi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và</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rất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ưa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xào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với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tóp</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mỡ</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còn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được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dùng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làm</a:t>
            </a:r>
            <a:r>
              <a:rPr lang="en-US" altLang="vi-VN" sz="2400" b="1" dirty="0">
                <a:solidFill>
                  <a:srgbClr val="002060"/>
                </a:solidFill>
                <a:latin typeface="Times New Roman" panose="02020603050405020304" pitchFamily="18" charset="0"/>
                <a:cs typeface="Times New Roman" panose="02020603050405020304" pitchFamily="18" charset="0"/>
              </a:rPr>
              <a:t> ô </a:t>
            </a:r>
            <a:r>
              <a:rPr lang="en-US" altLang="vi-VN" sz="2400" b="1" dirty="0" err="1">
                <a:solidFill>
                  <a:srgbClr val="002060"/>
                </a:solidFill>
                <a:latin typeface="Times New Roman" panose="02020603050405020304" pitchFamily="18" charset="0"/>
                <a:cs typeface="Times New Roman" panose="02020603050405020304" pitchFamily="18" charset="0"/>
              </a:rPr>
              <a:t>mai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phơi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khô</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để</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ăn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dần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Người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miền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núi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rất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thích</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món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trộn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với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xôi</a:t>
            </a:r>
            <a:r>
              <a:rPr lang="en-US" altLang="vi-VN" sz="2400" b="1" dirty="0">
                <a:solidFill>
                  <a:srgbClr val="002060"/>
                </a:solidFill>
                <a:latin typeface="Times New Roman" panose="02020603050405020304" pitchFamily="18" charset="0"/>
                <a:cs typeface="Times New Roman" panose="02020603050405020304" pitchFamily="18" charset="0"/>
              </a:rPr>
              <a:t> hay </a:t>
            </a:r>
            <a:r>
              <a:rPr lang="en-US" altLang="vi-VN" sz="2400" b="1" dirty="0" err="1">
                <a:solidFill>
                  <a:srgbClr val="002060"/>
                </a:solidFill>
                <a:latin typeface="Times New Roman" panose="02020603050405020304" pitchFamily="18" charset="0"/>
                <a:cs typeface="Times New Roman" panose="02020603050405020304" pitchFamily="18" charset="0"/>
              </a:rPr>
              <a:t>cốm</a:t>
            </a:r>
            <a:r>
              <a:rPr lang="en-US" altLang="vi-VN" sz="2400" b="1" dirty="0">
                <a:solidFill>
                  <a:srgbClr val="002060"/>
                </a:solidFill>
                <a:latin typeface="Times New Roman" panose="02020603050405020304" pitchFamily="18" charset="0"/>
                <a:cs typeface="Times New Roman" panose="02020603050405020304" pitchFamily="18" charset="0"/>
              </a:rPr>
              <a:t>.</a:t>
            </a:r>
          </a:p>
          <a:p>
            <a:pPr algn="just">
              <a:spcBef>
                <a:spcPct val="50000"/>
              </a:spcBef>
              <a:buFontTx/>
              <a:buNone/>
            </a:pP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Chiều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chiều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tôi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thường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ra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đầu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bản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nhìn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những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vòm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ngóng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chim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về</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Người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bản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tôi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nhìn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lên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cái</a:t>
            </a:r>
            <a:r>
              <a:rPr lang="en-US" altLang="vi-VN" sz="2400" b="1" dirty="0">
                <a:solidFill>
                  <a:srgbClr val="002060"/>
                </a:solidFill>
                <a:latin typeface="Times New Roman" panose="02020603050405020304" pitchFamily="18" charset="0"/>
                <a:cs typeface="Times New Roman" panose="02020603050405020304" pitchFamily="18" charset="0"/>
              </a:rPr>
              <a:t> ô </a:t>
            </a:r>
            <a:r>
              <a:rPr lang="en-US" altLang="vi-VN" sz="2400" b="1" dirty="0" err="1">
                <a:solidFill>
                  <a:srgbClr val="002060"/>
                </a:solidFill>
                <a:latin typeface="Times New Roman" panose="02020603050405020304" pitchFamily="18" charset="0"/>
                <a:cs typeface="Times New Roman" panose="02020603050405020304" pitchFamily="18" charset="0"/>
              </a:rPr>
              <a:t>xanh</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treo</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lơ</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lửng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lưng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ấy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mà</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biết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được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sức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gió</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Xa</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quê</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đã</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ngót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chục</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năm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trời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tôi</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vẫn</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nhớ</a:t>
            </a:r>
            <a:r>
              <a:rPr lang="en-US" altLang="vi-VN" sz="2400" b="1" dirty="0">
                <a:solidFill>
                  <a:srgbClr val="002060"/>
                </a:solidFill>
                <a:latin typeface="Times New Roman" panose="02020603050405020304" pitchFamily="18" charset="0"/>
                <a:cs typeface="Times New Roman" panose="02020603050405020304" pitchFamily="18" charset="0"/>
              </a:rPr>
              <a:t> da </a:t>
            </a:r>
            <a:r>
              <a:rPr lang="en-US" altLang="vi-VN" sz="2400" b="1" dirty="0" err="1">
                <a:solidFill>
                  <a:srgbClr val="002060"/>
                </a:solidFill>
                <a:latin typeface="Times New Roman" panose="02020603050405020304" pitchFamily="18" charset="0"/>
                <a:cs typeface="Times New Roman" panose="02020603050405020304" pitchFamily="18" charset="0"/>
              </a:rPr>
              <a:t>diết</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những</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cây</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trám</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đen</a:t>
            </a:r>
            <a:r>
              <a:rPr lang="en-US" altLang="vi-VN" sz="2400" b="1" dirty="0">
                <a:solidFill>
                  <a:srgbClr val="002060"/>
                </a:solidFill>
                <a:latin typeface="Times New Roman" panose="02020603050405020304" pitchFamily="18" charset="0"/>
                <a:cs typeface="Times New Roman" panose="02020603050405020304" pitchFamily="18" charset="0"/>
              </a:rPr>
              <a:t> ở </a:t>
            </a:r>
            <a:r>
              <a:rPr lang="en-US" altLang="vi-VN" sz="2400" b="1" dirty="0" err="1">
                <a:solidFill>
                  <a:srgbClr val="002060"/>
                </a:solidFill>
                <a:latin typeface="Times New Roman" panose="02020603050405020304" pitchFamily="18" charset="0"/>
                <a:cs typeface="Times New Roman" panose="02020603050405020304" pitchFamily="18" charset="0"/>
              </a:rPr>
              <a:t>đầu</a:t>
            </a:r>
            <a:r>
              <a:rPr lang="en-US" altLang="vi-VN" sz="2400" b="1" dirty="0">
                <a:solidFill>
                  <a:srgbClr val="002060"/>
                </a:solidFill>
                <a:latin typeface="Times New Roman" panose="02020603050405020304" pitchFamily="18" charset="0"/>
                <a:cs typeface="Times New Roman" panose="02020603050405020304" pitchFamily="18" charset="0"/>
              </a:rPr>
              <a:t> </a:t>
            </a:r>
            <a:r>
              <a:rPr lang="en-US" altLang="vi-VN" sz="2400" b="1" dirty="0" err="1">
                <a:solidFill>
                  <a:srgbClr val="002060"/>
                </a:solidFill>
                <a:latin typeface="Times New Roman" panose="02020603050405020304" pitchFamily="18" charset="0"/>
                <a:cs typeface="Times New Roman" panose="02020603050405020304" pitchFamily="18" charset="0"/>
              </a:rPr>
              <a:t>bản</a:t>
            </a:r>
            <a:r>
              <a:rPr lang="en-US" altLang="vi-VN" sz="2400" b="1" dirty="0">
                <a:solidFill>
                  <a:srgbClr val="002060"/>
                </a:solidFill>
                <a:latin typeface="Times New Roman" panose="02020603050405020304" pitchFamily="18" charset="0"/>
                <a:cs typeface="Times New Roman" panose="02020603050405020304" pitchFamily="18" charset="0"/>
              </a:rPr>
              <a:t>.</a:t>
            </a:r>
          </a:p>
          <a:p>
            <a:pPr>
              <a:spcBef>
                <a:spcPct val="50000"/>
              </a:spcBef>
              <a:buFontTx/>
              <a:buNone/>
            </a:pPr>
            <a:r>
              <a:rPr lang="en-US" altLang="vi-VN" sz="2400" dirty="0">
                <a:solidFill>
                  <a:srgbClr val="002060"/>
                </a:solidFill>
                <a:latin typeface="Times New Roman" panose="02020603050405020304" pitchFamily="18" charset="0"/>
                <a:cs typeface="Times New Roman" panose="02020603050405020304" pitchFamily="18" charset="0"/>
              </a:rPr>
              <a:t>          </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4"/>
            </p:custDataLst>
          </p:nvPr>
        </p:nvSpPr>
        <p:spPr>
          <a:xfrm>
            <a:off x="6326909" y="135481"/>
            <a:ext cx="4636967" cy="1060450"/>
          </a:xfrm>
          <a:prstGeom prst="rect">
            <a:avLst/>
          </a:prstGeom>
          <a:noFill/>
        </p:spPr>
        <p:txBody>
          <a:bodyPr anchor="ctr">
            <a:norm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vi-VN" altLang="zh-CN" sz="4000" b="1" spc="400" dirty="0">
                <a:solidFill>
                  <a:srgbClr val="BABD3D"/>
                </a:solidFill>
                <a:latin typeface="Arial" panose="020B0604020202020204" pitchFamily="34" charset="0"/>
                <a:ea typeface="+mj-ea"/>
              </a:rPr>
              <a:t>Cây trám đen</a:t>
            </a:r>
            <a:endParaRPr kumimoji="0" lang="en-US" altLang="zh-CN" sz="4000" b="1" i="0" u="none" strike="noStrike" kern="1200" cap="none" spc="400" normalizeH="0" baseline="0" noProof="0" dirty="0">
              <a:ln>
                <a:noFill/>
              </a:ln>
              <a:solidFill>
                <a:srgbClr val="BABD3D"/>
              </a:solidFill>
              <a:effectLst/>
              <a:uLnTx/>
              <a:uFillTx/>
              <a:latin typeface="Arial"/>
              <a:ea typeface="+mj-ea"/>
              <a:cs typeface="+mn-cs"/>
            </a:endParaRPr>
          </a:p>
        </p:txBody>
      </p:sp>
      <p:sp>
        <p:nvSpPr>
          <p:cNvPr id="9" name="TextBox 4"/>
          <p:cNvSpPr txBox="1">
            <a:spLocks noChangeArrowheads="1"/>
          </p:cNvSpPr>
          <p:nvPr/>
        </p:nvSpPr>
        <p:spPr bwMode="auto">
          <a:xfrm>
            <a:off x="7371733" y="1755304"/>
            <a:ext cx="4650798"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0"/>
              </a:spcBef>
              <a:spcAft>
                <a:spcPts val="0"/>
              </a:spcAft>
              <a:buClrTx/>
              <a:buSzTx/>
              <a:buFontTx/>
              <a:buNone/>
              <a:tabLst/>
              <a:defRPr/>
            </a:pPr>
            <a:r>
              <a:rPr lang="vi-VN" altLang="vi-VN" sz="2400" i="1" dirty="0">
                <a:solidFill>
                  <a:srgbClr val="002060"/>
                </a:solidFill>
                <a:latin typeface="Times New Roman" panose="02020603050405020304" pitchFamily="18" charset="0"/>
                <a:cs typeface="Times New Roman" panose="02020603050405020304" pitchFamily="18" charset="0"/>
              </a:rPr>
              <a:t>L</a:t>
            </a:r>
            <a:r>
              <a:rPr lang="en-US" altLang="vi-VN" sz="2400" i="1" dirty="0">
                <a:solidFill>
                  <a:srgbClr val="002060"/>
                </a:solidFill>
                <a:latin typeface="Times New Roman" panose="02020603050405020304" pitchFamily="18" charset="0"/>
                <a:cs typeface="Times New Roman" panose="02020603050405020304" pitchFamily="18" charset="0"/>
              </a:rPr>
              <a:t>à </a:t>
            </a:r>
            <a:r>
              <a:rPr lang="en-US" altLang="vi-VN" sz="2400" i="1" dirty="0" err="1">
                <a:solidFill>
                  <a:srgbClr val="002060"/>
                </a:solidFill>
                <a:latin typeface="Times New Roman" panose="02020603050405020304" pitchFamily="18" charset="0"/>
                <a:cs typeface="Times New Roman" panose="02020603050405020304" pitchFamily="18" charset="0"/>
              </a:rPr>
              <a:t>một</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trong</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những</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sản</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vật</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nổi</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tiếng</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của</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làng</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Vân</a:t>
            </a:r>
            <a:r>
              <a:rPr lang="en-US"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a:solidFill>
                  <a:srgbClr val="002060"/>
                </a:solidFill>
                <a:latin typeface="Times New Roman" panose="02020603050405020304" pitchFamily="18" charset="0"/>
                <a:cs typeface="Times New Roman" panose="02020603050405020304" pitchFamily="18" charset="0"/>
              </a:rPr>
              <a:t>Xuyên</a:t>
            </a:r>
            <a:r>
              <a:rPr lang="vi-VN" altLang="vi-VN" sz="2400" i="1" dirty="0">
                <a:solidFill>
                  <a:srgbClr val="002060"/>
                </a:solidFill>
                <a:latin typeface="Times New Roman" panose="02020603050405020304" pitchFamily="18" charset="0"/>
                <a:cs typeface="Times New Roman" panose="02020603050405020304" pitchFamily="18" charset="0"/>
              </a:rPr>
              <a:t>. Trám đen là cây thân mộc, có thể sống trên một trăm năm, ra hoa vào tháng </a:t>
            </a:r>
            <a:r>
              <a:rPr lang="en-US" altLang="vi-VN" sz="2400" i="1" dirty="0">
                <a:solidFill>
                  <a:srgbClr val="002060"/>
                </a:solidFill>
                <a:latin typeface="Times New Roman" panose="02020603050405020304" pitchFamily="18" charset="0"/>
                <a:cs typeface="Times New Roman" panose="02020603050405020304" pitchFamily="18" charset="0"/>
              </a:rPr>
              <a:t>2</a:t>
            </a:r>
            <a:r>
              <a:rPr lang="vi-VN"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err="1" smtClean="0">
                <a:solidFill>
                  <a:srgbClr val="002060"/>
                </a:solidFill>
                <a:latin typeface="Times New Roman" panose="02020603050405020304" pitchFamily="18" charset="0"/>
                <a:cs typeface="Times New Roman" panose="02020603050405020304" pitchFamily="18" charset="0"/>
              </a:rPr>
              <a:t>quả</a:t>
            </a:r>
            <a:r>
              <a:rPr lang="en-US" altLang="vi-VN" sz="2400" i="1" dirty="0" smtClean="0">
                <a:solidFill>
                  <a:srgbClr val="002060"/>
                </a:solidFill>
                <a:latin typeface="Times New Roman" panose="02020603050405020304" pitchFamily="18" charset="0"/>
                <a:cs typeface="Times New Roman" panose="02020603050405020304" pitchFamily="18" charset="0"/>
              </a:rPr>
              <a:t> chin </a:t>
            </a:r>
            <a:r>
              <a:rPr lang="vi-VN" altLang="vi-VN" sz="2400" i="1" dirty="0" smtClean="0">
                <a:solidFill>
                  <a:srgbClr val="002060"/>
                </a:solidFill>
                <a:latin typeface="Times New Roman" panose="02020603050405020304" pitchFamily="18" charset="0"/>
                <a:cs typeface="Times New Roman" panose="02020603050405020304" pitchFamily="18" charset="0"/>
              </a:rPr>
              <a:t>vào </a:t>
            </a:r>
            <a:r>
              <a:rPr lang="vi-VN" altLang="vi-VN" sz="2400" i="1" dirty="0">
                <a:solidFill>
                  <a:srgbClr val="002060"/>
                </a:solidFill>
                <a:latin typeface="Times New Roman" panose="02020603050405020304" pitchFamily="18" charset="0"/>
                <a:cs typeface="Times New Roman" panose="02020603050405020304" pitchFamily="18" charset="0"/>
              </a:rPr>
              <a:t>tháng </a:t>
            </a:r>
            <a:r>
              <a:rPr lang="en-US" altLang="vi-VN" sz="2400" i="1" dirty="0">
                <a:solidFill>
                  <a:srgbClr val="002060"/>
                </a:solidFill>
                <a:latin typeface="Times New Roman" panose="02020603050405020304" pitchFamily="18" charset="0"/>
                <a:cs typeface="Times New Roman" panose="02020603050405020304" pitchFamily="18" charset="0"/>
              </a:rPr>
              <a:t>7.</a:t>
            </a:r>
            <a:r>
              <a:rPr lang="vi-VN" altLang="vi-VN" sz="2400" i="1" dirty="0">
                <a:solidFill>
                  <a:srgbClr val="002060"/>
                </a:solidFill>
                <a:latin typeface="Times New Roman" panose="02020603050405020304" pitchFamily="18" charset="0"/>
                <a:cs typeface="Times New Roman" panose="02020603050405020304" pitchFamily="18" charset="0"/>
              </a:rPr>
              <a:t> </a:t>
            </a:r>
            <a:r>
              <a:rPr lang="en-US" altLang="vi-VN" sz="2400" i="1" dirty="0">
                <a:solidFill>
                  <a:srgbClr val="002060"/>
                </a:solidFill>
                <a:latin typeface="Times New Roman" panose="02020603050405020304" pitchFamily="18" charset="0"/>
                <a:cs typeface="Times New Roman" panose="02020603050405020304" pitchFamily="18" charset="0"/>
              </a:rPr>
              <a:t>Q</a:t>
            </a:r>
            <a:r>
              <a:rPr lang="vi-VN" altLang="vi-VN" sz="2400" i="1" dirty="0">
                <a:solidFill>
                  <a:srgbClr val="002060"/>
                </a:solidFill>
                <a:latin typeface="Times New Roman" panose="02020603050405020304" pitchFamily="18" charset="0"/>
                <a:cs typeface="Times New Roman" panose="02020603050405020304" pitchFamily="18" charset="0"/>
              </a:rPr>
              <a:t>uả trám hình thoi, khi chín có màu đen, cùi trám màu vàng, hạt trám nhọn hai đầu, nhân trám trắng ngần. Thông thường có hai cách chế biến trám là trám om và trám nấu.</a:t>
            </a:r>
            <a:endParaRPr lang="en-US" altLang="vi-VN" sz="2400" i="1" dirty="0">
              <a:solidFill>
                <a:srgbClr val="002060"/>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vi-VN" altLang="vi-VN" sz="2000" b="0" i="1"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pic>
        <p:nvPicPr>
          <p:cNvPr id="5124" name="Picture 4" descr="Cây trám đen nếp giống cây cao 1m | Shopee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267" y="1138148"/>
            <a:ext cx="6557818" cy="550343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ustDataLst>
      <p:tags r:id="rId1"/>
    </p:custDataLst>
    <p:extLst>
      <p:ext uri="{BB962C8B-B14F-4D97-AF65-F5344CB8AC3E}">
        <p14:creationId xmlns:p14="http://schemas.microsoft.com/office/powerpoint/2010/main" val="26560554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 xmlns:a16="http://schemas.microsoft.com/office/drawing/2014/main" id="{D0B18CDF-5CDC-4528-8121-D99C7690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5" name="Rectangle: Rounded Corners 2">
            <a:extLst>
              <a:ext uri="{FF2B5EF4-FFF2-40B4-BE49-F238E27FC236}">
                <a16:creationId xmlns="" xmlns:a16="http://schemas.microsoft.com/office/drawing/2014/main" id="{4B5914AF-9BF8-44F4-BFC3-C49632A37A8B}"/>
              </a:ext>
            </a:extLst>
          </p:cNvPr>
          <p:cNvSpPr/>
          <p:nvPr/>
        </p:nvSpPr>
        <p:spPr>
          <a:xfrm>
            <a:off x="365124" y="352970"/>
            <a:ext cx="11487151" cy="6112723"/>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7" name="Text Box 9"/>
          <p:cNvSpPr txBox="1">
            <a:spLocks noChangeArrowheads="1"/>
          </p:cNvSpPr>
          <p:nvPr/>
        </p:nvSpPr>
        <p:spPr bwMode="auto">
          <a:xfrm>
            <a:off x="1635125" y="3045913"/>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800" b="1" dirty="0">
                <a:latin typeface="Aachen" panose="02020500000000000000" pitchFamily="18" charset="0"/>
                <a:ea typeface="Aachen" panose="02020500000000000000" pitchFamily="18" charset="0"/>
                <a:cs typeface="Aachen" panose="02020500000000000000" pitchFamily="18" charset="0"/>
              </a:rPr>
              <a:t>a. </a:t>
            </a:r>
            <a:r>
              <a:rPr lang="en-US" altLang="vi-VN" sz="2800" b="1" dirty="0" err="1">
                <a:latin typeface="Aachen" panose="02020500000000000000" pitchFamily="18" charset="0"/>
                <a:ea typeface="Aachen" panose="02020500000000000000" pitchFamily="18" charset="0"/>
                <a:cs typeface="Aachen" panose="02020500000000000000" pitchFamily="18" charset="0"/>
              </a:rPr>
              <a:t>Tìm</a:t>
            </a:r>
            <a:r>
              <a:rPr lang="en-US" altLang="vi-VN" sz="2800" b="1" dirty="0">
                <a:latin typeface="Aachen" panose="02020500000000000000" pitchFamily="18" charset="0"/>
                <a:ea typeface="Aachen" panose="02020500000000000000" pitchFamily="18" charset="0"/>
                <a:cs typeface="Aachen" panose="02020500000000000000" pitchFamily="18" charset="0"/>
              </a:rPr>
              <a:t> </a:t>
            </a:r>
            <a:r>
              <a:rPr lang="en-US" altLang="vi-VN" sz="2800" b="1" dirty="0" err="1">
                <a:latin typeface="Aachen" panose="02020500000000000000" pitchFamily="18" charset="0"/>
                <a:ea typeface="Aachen" panose="02020500000000000000" pitchFamily="18" charset="0"/>
                <a:cs typeface="Aachen" panose="02020500000000000000" pitchFamily="18" charset="0"/>
              </a:rPr>
              <a:t>các</a:t>
            </a:r>
            <a:r>
              <a:rPr lang="en-US" altLang="vi-VN" sz="2800" b="1" dirty="0">
                <a:latin typeface="Aachen" panose="02020500000000000000" pitchFamily="18" charset="0"/>
                <a:ea typeface="Aachen" panose="02020500000000000000" pitchFamily="18" charset="0"/>
                <a:cs typeface="Aachen" panose="02020500000000000000" pitchFamily="18" charset="0"/>
              </a:rPr>
              <a:t> </a:t>
            </a:r>
            <a:r>
              <a:rPr lang="vi-VN" altLang="vi-VN" sz="2800" b="1" dirty="0">
                <a:latin typeface="Aachen" panose="02020500000000000000" pitchFamily="18" charset="0"/>
                <a:ea typeface="Aachen" panose="02020500000000000000" pitchFamily="18" charset="0"/>
                <a:cs typeface="Aachen" panose="02020500000000000000" pitchFamily="18" charset="0"/>
              </a:rPr>
              <a:t>đoạn trong bài văn nói trên.</a:t>
            </a:r>
            <a:endParaRPr lang="en-US" altLang="vi-VN" sz="2800" dirty="0">
              <a:latin typeface="Aachen" panose="02020500000000000000" pitchFamily="18" charset="0"/>
              <a:ea typeface="Aachen" panose="02020500000000000000" pitchFamily="18" charset="0"/>
              <a:cs typeface="Aachen" panose="02020500000000000000" pitchFamily="18" charset="0"/>
            </a:endParaRPr>
          </a:p>
        </p:txBody>
      </p:sp>
      <p:sp>
        <p:nvSpPr>
          <p:cNvPr id="11" name="Text Box 10"/>
          <p:cNvSpPr txBox="1">
            <a:spLocks noChangeArrowheads="1"/>
          </p:cNvSpPr>
          <p:nvPr/>
        </p:nvSpPr>
        <p:spPr bwMode="auto">
          <a:xfrm>
            <a:off x="1635125" y="3981402"/>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vi-VN" sz="2800" b="1" dirty="0">
                <a:latin typeface="Aachen" panose="02020500000000000000" pitchFamily="18" charset="0"/>
                <a:ea typeface="Aachen" panose="02020500000000000000" pitchFamily="18" charset="0"/>
                <a:cs typeface="Aachen" panose="02020500000000000000" pitchFamily="18" charset="0"/>
              </a:rPr>
              <a:t>b. </a:t>
            </a:r>
            <a:r>
              <a:rPr lang="vi-VN" altLang="vi-VN" sz="2800" b="1" dirty="0">
                <a:latin typeface="Aachen" panose="02020500000000000000" pitchFamily="18" charset="0"/>
                <a:ea typeface="Aachen" panose="02020500000000000000" pitchFamily="18" charset="0"/>
                <a:cs typeface="Aachen" panose="02020500000000000000" pitchFamily="18" charset="0"/>
              </a:rPr>
              <a:t>Cho biết nội dung chính của mỗi đoạn văn.</a:t>
            </a:r>
            <a:endParaRPr lang="en-US" altLang="vi-VN" sz="2800" dirty="0">
              <a:latin typeface="Aachen" panose="02020500000000000000" pitchFamily="18" charset="0"/>
              <a:ea typeface="Aachen" panose="02020500000000000000" pitchFamily="18" charset="0"/>
              <a:cs typeface="Aachen" panose="02020500000000000000" pitchFamily="18" charset="0"/>
            </a:endParaRPr>
          </a:p>
        </p:txBody>
      </p:sp>
      <p:sp>
        <p:nvSpPr>
          <p:cNvPr id="14" name="Google Shape;117;p2"/>
          <p:cNvSpPr/>
          <p:nvPr/>
        </p:nvSpPr>
        <p:spPr>
          <a:xfrm>
            <a:off x="1768475" y="1639977"/>
            <a:ext cx="8902700" cy="1170313"/>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algn="ctr">
              <a:spcBef>
                <a:spcPct val="50000"/>
              </a:spcBef>
            </a:pPr>
            <a:endParaRPr lang="en-US" altLang="en-US" sz="3600" dirty="0">
              <a:solidFill>
                <a:srgbClr val="002060"/>
              </a:solidFill>
              <a:latin typeface="Times New Roman" panose="02020603050405020304" pitchFamily="18" charset="0"/>
            </a:endParaRPr>
          </a:p>
        </p:txBody>
      </p:sp>
      <p:sp>
        <p:nvSpPr>
          <p:cNvPr id="15" name="TextBox 14"/>
          <p:cNvSpPr txBox="1"/>
          <p:nvPr/>
        </p:nvSpPr>
        <p:spPr>
          <a:xfrm>
            <a:off x="1876425" y="1717238"/>
            <a:ext cx="8794750" cy="1292662"/>
          </a:xfrm>
          <a:prstGeom prst="rect">
            <a:avLst/>
          </a:prstGeom>
          <a:noFill/>
        </p:spPr>
        <p:txBody>
          <a:bodyPr wrap="square" rtlCol="0">
            <a:spAutoFit/>
          </a:bodyPr>
          <a:lstStyle/>
          <a:p>
            <a:pPr algn="ctr"/>
            <a:r>
              <a:rPr lang="en-US" altLang="en-US" sz="3000" b="1" dirty="0" err="1">
                <a:solidFill>
                  <a:srgbClr val="002060"/>
                </a:solidFill>
                <a:latin typeface="UTM Cookies" panose="02040603050506020204" pitchFamily="18" charset="0"/>
              </a:rPr>
              <a:t>Đọc</a:t>
            </a:r>
            <a:r>
              <a:rPr lang="en-US" altLang="en-US" sz="3000" b="1" dirty="0">
                <a:solidFill>
                  <a:srgbClr val="002060"/>
                </a:solidFill>
                <a:latin typeface="UTM Cookies" panose="02040603050506020204" pitchFamily="18" charset="0"/>
              </a:rPr>
              <a:t> </a:t>
            </a:r>
            <a:r>
              <a:rPr lang="vi-VN" altLang="en-US" sz="3000" b="1" dirty="0">
                <a:solidFill>
                  <a:srgbClr val="002060"/>
                </a:solidFill>
                <a:latin typeface="UTM Cookies" panose="02040603050506020204" pitchFamily="18" charset="0"/>
              </a:rPr>
              <a:t>lại bài Cây gạo của nhà văn </a:t>
            </a:r>
            <a:r>
              <a:rPr lang="vi-VN" altLang="en-US" sz="3000" b="1" i="1" dirty="0">
                <a:solidFill>
                  <a:srgbClr val="002060"/>
                </a:solidFill>
                <a:latin typeface="UTM Cookies" panose="02040603050506020204" pitchFamily="18" charset="0"/>
              </a:rPr>
              <a:t>Vũ Tú Nam (trang 32)  </a:t>
            </a:r>
            <a:r>
              <a:rPr lang="en-US" altLang="en-US" sz="3000" b="1" dirty="0" err="1">
                <a:solidFill>
                  <a:srgbClr val="002060"/>
                </a:solidFill>
                <a:latin typeface="UTM Cookies" panose="02040603050506020204" pitchFamily="18" charset="0"/>
              </a:rPr>
              <a:t>và</a:t>
            </a:r>
            <a:r>
              <a:rPr lang="en-US" altLang="en-US" sz="3000" b="1" dirty="0">
                <a:solidFill>
                  <a:srgbClr val="002060"/>
                </a:solidFill>
                <a:latin typeface="UTM Cookies" panose="02040603050506020204" pitchFamily="18" charset="0"/>
              </a:rPr>
              <a:t> </a:t>
            </a:r>
            <a:r>
              <a:rPr lang="en-US" altLang="en-US" sz="3000" b="1" dirty="0" err="1">
                <a:solidFill>
                  <a:srgbClr val="002060"/>
                </a:solidFill>
                <a:latin typeface="UTM Cookies" panose="02040603050506020204" pitchFamily="18" charset="0"/>
              </a:rPr>
              <a:t>trả</a:t>
            </a:r>
            <a:r>
              <a:rPr lang="en-US" altLang="en-US" sz="3000" b="1" dirty="0">
                <a:solidFill>
                  <a:srgbClr val="002060"/>
                </a:solidFill>
                <a:latin typeface="UTM Cookies" panose="02040603050506020204" pitchFamily="18" charset="0"/>
              </a:rPr>
              <a:t> </a:t>
            </a:r>
            <a:r>
              <a:rPr lang="en-US" altLang="en-US" sz="3000" b="1" dirty="0" err="1">
                <a:solidFill>
                  <a:srgbClr val="002060"/>
                </a:solidFill>
                <a:latin typeface="UTM Cookies" panose="02040603050506020204" pitchFamily="18" charset="0"/>
              </a:rPr>
              <a:t>lời</a:t>
            </a:r>
            <a:r>
              <a:rPr lang="en-US" altLang="en-US" sz="3000" b="1" dirty="0">
                <a:solidFill>
                  <a:srgbClr val="002060"/>
                </a:solidFill>
                <a:latin typeface="UTM Cookies" panose="02040603050506020204" pitchFamily="18" charset="0"/>
              </a:rPr>
              <a:t> </a:t>
            </a:r>
            <a:r>
              <a:rPr lang="en-US" altLang="en-US" sz="3000" b="1" dirty="0" err="1">
                <a:solidFill>
                  <a:srgbClr val="002060"/>
                </a:solidFill>
                <a:latin typeface="UTM Cookies" panose="02040603050506020204" pitchFamily="18" charset="0"/>
              </a:rPr>
              <a:t>câu</a:t>
            </a:r>
            <a:r>
              <a:rPr lang="en-US" altLang="en-US" sz="3000" b="1" dirty="0">
                <a:solidFill>
                  <a:srgbClr val="002060"/>
                </a:solidFill>
                <a:latin typeface="UTM Cookies" panose="02040603050506020204" pitchFamily="18" charset="0"/>
              </a:rPr>
              <a:t> </a:t>
            </a:r>
            <a:r>
              <a:rPr lang="en-US" altLang="en-US" sz="3000" b="1" dirty="0" err="1">
                <a:solidFill>
                  <a:srgbClr val="002060"/>
                </a:solidFill>
                <a:latin typeface="UTM Cookies" panose="02040603050506020204" pitchFamily="18" charset="0"/>
              </a:rPr>
              <a:t>hỏi</a:t>
            </a:r>
            <a:r>
              <a:rPr lang="en-US" altLang="en-US" dirty="0">
                <a:solidFill>
                  <a:srgbClr val="002060"/>
                </a:solidFill>
                <a:latin typeface="Times New Roman" panose="02020603050405020304" pitchFamily="18" charset="0"/>
              </a:rPr>
              <a:t>:</a:t>
            </a:r>
          </a:p>
          <a:p>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ppt_w</p:attrName>
                                        </p:attrNameLst>
                                      </p:cBhvr>
                                      <p:tavLst>
                                        <p:tav tm="0">
                                          <p:val>
                                            <p:strVal val="0"/>
                                          </p:val>
                                        </p:tav>
                                        <p:tav tm="100000">
                                          <p:val>
                                            <p:strVal val="#ppt_w"/>
                                          </p:val>
                                        </p:tav>
                                      </p:tavLst>
                                    </p:anim>
                                    <p:anim calcmode="lin" valueType="num">
                                      <p:cBhvr additive="base">
                                        <p:cTn id="8" dur="500"/>
                                        <p:tgtEl>
                                          <p:spTgt spid="14"/>
                                        </p:tgtEl>
                                        <p:attrNameLst>
                                          <p:attrName>ppt_h</p:attrName>
                                        </p:attrNameLst>
                                      </p:cBhvr>
                                      <p:tavLst>
                                        <p:tav tm="0">
                                          <p:val>
                                            <p:strVal val="0"/>
                                          </p:val>
                                        </p:tav>
                                        <p:tav tm="100000">
                                          <p:val>
                                            <p:strVal val="#ppt_h"/>
                                          </p:val>
                                        </p:tav>
                                      </p:tavLst>
                                    </p:anim>
                                  </p:childTnLst>
                                </p:cTn>
                              </p:par>
                            </p:childTnLst>
                          </p:cTn>
                        </p:par>
                        <p:par>
                          <p:cTn id="9" fill="hold">
                            <p:stCondLst>
                              <p:cond delay="5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1"/>
                                        </p:tgtEl>
                                        <p:attrNameLst>
                                          <p:attrName>style.visibility</p:attrName>
                                        </p:attrNameLst>
                                      </p:cBhvr>
                                      <p:to>
                                        <p:strVal val="visible"/>
                                      </p:to>
                                    </p:set>
                                    <p:anim calcmode="discrete" valueType="clr">
                                      <p:cBhvr override="childStyle">
                                        <p:cTn id="19"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1"/>
                                        </p:tgtEl>
                                        <p:attrNameLst>
                                          <p:attrName>fillcolor</p:attrName>
                                        </p:attrNameLst>
                                      </p:cBhvr>
                                      <p:tavLst>
                                        <p:tav tm="0">
                                          <p:val>
                                            <p:clrVal>
                                              <a:schemeClr val="accent2"/>
                                            </p:clrVal>
                                          </p:val>
                                        </p:tav>
                                        <p:tav tm="50000">
                                          <p:val>
                                            <p:clrVal>
                                              <a:schemeClr val="hlink"/>
                                            </p:clrVal>
                                          </p:val>
                                        </p:tav>
                                      </p:tavLst>
                                    </p:anim>
                                    <p:set>
                                      <p:cBhvr>
                                        <p:cTn id="21"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3">
            <a:extLst>
              <a:ext uri="{FF2B5EF4-FFF2-40B4-BE49-F238E27FC236}">
                <a16:creationId xmlns="" xmlns:a16="http://schemas.microsoft.com/office/drawing/2014/main" id="{BCCC65A4-E6E8-497E-A77D-3E0810185E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9" name="Rectangle: Rounded Corners 2">
            <a:extLst>
              <a:ext uri="{FF2B5EF4-FFF2-40B4-BE49-F238E27FC236}">
                <a16:creationId xmlns="" xmlns:a16="http://schemas.microsoft.com/office/drawing/2014/main" id="{A5D2E8FC-107B-4615-8F02-06B763FBE411}"/>
              </a:ext>
            </a:extLst>
          </p:cNvPr>
          <p:cNvSpPr/>
          <p:nvPr/>
        </p:nvSpPr>
        <p:spPr>
          <a:xfrm>
            <a:off x="624238" y="305973"/>
            <a:ext cx="11567762" cy="6481508"/>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690161" y="70519"/>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i="0" u="none" strike="noStrike" kern="1200" cap="none" spc="0" normalizeH="0" baseline="0" noProof="0" dirty="0">
                <a:ln>
                  <a:noFill/>
                </a:ln>
                <a:solidFill>
                  <a:srgbClr val="C00000"/>
                </a:solidFill>
                <a:effectLst/>
                <a:uLnTx/>
                <a:uFillTx/>
                <a:latin typeface="#9Slide07 Stormtrooper" panose="020B0500000000000000" pitchFamily="34" charset="0"/>
                <a:cs typeface="Times New Roman" panose="02020603050405020304" pitchFamily="18" charset="0"/>
              </a:rPr>
              <a:t>CÂY TRÁM ĐEN</a:t>
            </a:r>
            <a:endParaRPr kumimoji="0" lang="en-US" altLang="vi-VN" sz="3200" i="0" u="none" strike="noStrike" kern="1200" cap="none" spc="0" normalizeH="0" baseline="0" noProof="0" dirty="0">
              <a:ln>
                <a:noFill/>
              </a:ln>
              <a:solidFill>
                <a:srgbClr val="C00000"/>
              </a:solidFill>
              <a:effectLst/>
              <a:uLnTx/>
              <a:uFillTx/>
              <a:latin typeface="#9Slide07 Stormtrooper" panose="020B0500000000000000" pitchFamily="34" charset="0"/>
              <a:cs typeface="Times New Roman" panose="02020603050405020304" pitchFamily="18" charset="0"/>
            </a:endParaRPr>
          </a:p>
        </p:txBody>
      </p:sp>
      <p:sp>
        <p:nvSpPr>
          <p:cNvPr id="6" name="Text Box 3"/>
          <p:cNvSpPr txBox="1">
            <a:spLocks noChangeArrowheads="1"/>
          </p:cNvSpPr>
          <p:nvPr/>
        </p:nvSpPr>
        <p:spPr bwMode="auto">
          <a:xfrm>
            <a:off x="35003" y="651818"/>
            <a:ext cx="12076386" cy="663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500" b="0" i="0" u="none" strike="noStrike" kern="1200" cap="none" spc="0" normalizeH="0" baseline="0" noProof="0" dirty="0">
                <a:ln>
                  <a:noFill/>
                </a:ln>
                <a:solidFill>
                  <a:srgbClr val="3D3F41"/>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Ở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đầu</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bản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tôi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có</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mấy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Thân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cao</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vút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thẳng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cột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nước</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từ</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trên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trời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rơi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xuống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Cành</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mập</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mạp</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nằm</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ngang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vươn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tỏa</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như</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những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gọng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ô.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Trên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cái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gọng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ấy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xòe</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tròn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chiếc</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ô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xanh</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ngút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ngát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Lá</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chỉ</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to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bằng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bàn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tay</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đứa</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trẻ</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lên</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ba</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nhưng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dài</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chừng</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effectLst/>
                <a:uLnTx/>
                <a:uFillTx/>
                <a:latin typeface="Times New Roman" panose="02020603050405020304" pitchFamily="18" charset="0"/>
                <a:cs typeface="Times New Roman" panose="02020603050405020304" pitchFamily="18" charset="0"/>
              </a:rPr>
              <a:t>một</a:t>
            </a:r>
            <a:r>
              <a:rPr kumimoji="0" lang="en-US" altLang="vi-VN" sz="25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có</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hai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loại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Quả</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tẻ</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chỉ</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bằng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nửa</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quả</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nhót</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to,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nhưng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hai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đầu</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nhọn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hơn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Cùi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tẻ</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mỏng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cứng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có</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phần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hơi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khô</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xác</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không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ngon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bằng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nếp</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nếp</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cúng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màu</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tím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như</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tẻ</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nhưng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quả</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mập</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mỡ</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màng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cùi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dày</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bấm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ngập</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móng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ngón</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tay</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cái</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mà</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không</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chạm</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0000CC"/>
                </a:solidFill>
                <a:effectLst/>
                <a:uLnTx/>
                <a:uFillTx/>
                <a:latin typeface="Times New Roman" panose="02020603050405020304" pitchFamily="18" charset="0"/>
                <a:cs typeface="Times New Roman" panose="02020603050405020304" pitchFamily="18" charset="0"/>
              </a:rPr>
              <a:t>hạt</a:t>
            </a: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Cùi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có</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chất</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béo</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bùi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và</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rất</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ưa</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xào</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với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tóp</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mỡ</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còn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được</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dùng</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làm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ô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mai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phơi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khô</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để</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ăn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dần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Người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miền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núi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rất</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thích</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món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trộn</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với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xôi</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 hay </a:t>
            </a:r>
            <a:r>
              <a:rPr kumimoji="0" lang="en-US" altLang="vi-VN" sz="2500" b="1" i="0" u="none" strike="noStrike" kern="1200" cap="none" spc="0" normalizeH="0" baseline="0" noProof="0" dirty="0" err="1">
                <a:ln>
                  <a:noFill/>
                </a:ln>
                <a:solidFill>
                  <a:srgbClr val="7030A0"/>
                </a:solidFill>
                <a:effectLst/>
                <a:uLnTx/>
                <a:uFillTx/>
                <a:latin typeface="Times New Roman" panose="02020603050405020304" pitchFamily="18" charset="0"/>
                <a:cs typeface="Times New Roman" panose="02020603050405020304" pitchFamily="18" charset="0"/>
              </a:rPr>
              <a:t>cốm</a:t>
            </a:r>
            <a:r>
              <a:rPr kumimoji="0" lang="en-US" altLang="vi-VN" sz="2500" b="1" i="0"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500" b="1"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Chiều</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chiều</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tôi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thường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ra</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đầu</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bản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nhìn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lên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những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vòm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ngóng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chim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về</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Người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bản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tôi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nhìn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lên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cái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ô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xanh</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treo</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lơ</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lửng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lưng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trời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ấy</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mà</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biết</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được</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sức</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gió</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Xa</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quê</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đã</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ngót</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chục</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năm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trời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tôi</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vẫn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nhớ</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da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diết</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những</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cây</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trám</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đen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ở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đầu</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 </a:t>
            </a:r>
            <a:r>
              <a:rPr kumimoji="0" lang="en-US" altLang="vi-VN" sz="2500" b="1" i="0" u="none" strike="noStrike" kern="1200" cap="none" spc="0" normalizeH="0" baseline="0" noProof="0" dirty="0" err="1">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bản</a:t>
            </a:r>
            <a:r>
              <a:rPr kumimoji="0" lang="en-US" altLang="vi-VN" sz="2500" b="1" i="0" u="none" strike="noStrike" kern="1200" cap="none" spc="0" normalizeH="0" baseline="0" noProof="0" dirty="0">
                <a:ln>
                  <a:noFill/>
                </a:ln>
                <a:solidFill>
                  <a:schemeClr val="accent1">
                    <a:lumMod val="50000"/>
                  </a:schemeClr>
                </a:solidFill>
                <a:effectLst/>
                <a:uLnTx/>
                <a:uFillTx/>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500" b="0" i="0" u="none" strike="noStrike" kern="1200" cap="none" spc="0" normalizeH="0" baseline="0" noProof="0" dirty="0">
                <a:ln>
                  <a:noFill/>
                </a:ln>
                <a:solidFill>
                  <a:srgbClr val="CCECFF"/>
                </a:solidFill>
                <a:effectLst/>
                <a:uLnTx/>
                <a:uFillTx/>
                <a:latin typeface="Times New Roman" panose="02020603050405020304" pitchFamily="18" charset="0"/>
                <a:cs typeface="Times New Roman" panose="02020603050405020304" pitchFamily="18" charset="0"/>
              </a:rPr>
              <a:t>          </a:t>
            </a:r>
          </a:p>
        </p:txBody>
      </p:sp>
    </p:spTree>
    <p:custDataLst>
      <p:tags r:id="rId1"/>
    </p:custDataLst>
    <p:extLst>
      <p:ext uri="{BB962C8B-B14F-4D97-AF65-F5344CB8AC3E}">
        <p14:creationId xmlns:p14="http://schemas.microsoft.com/office/powerpoint/2010/main" val="223953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 xmlns:a16="http://schemas.microsoft.com/office/drawing/2014/main" id="{4B5914AF-9BF8-44F4-BFC3-C49632A37A8B}"/>
              </a:ext>
            </a:extLst>
          </p:cNvPr>
          <p:cNvSpPr/>
          <p:nvPr/>
        </p:nvSpPr>
        <p:spPr>
          <a:xfrm>
            <a:off x="240721" y="129600"/>
            <a:ext cx="11664951" cy="6738938"/>
          </a:xfrm>
          <a:prstGeom prst="roundRect">
            <a:avLst/>
          </a:prstGeom>
          <a:solidFill>
            <a:sysClr val="window" lastClr="FFFFFF">
              <a:alpha val="89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705927"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CÂY TRÁM ĐEN</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6" name="Text Box 3"/>
          <p:cNvSpPr txBox="1">
            <a:spLocks noChangeArrowheads="1"/>
          </p:cNvSpPr>
          <p:nvPr/>
        </p:nvSpPr>
        <p:spPr bwMode="auto">
          <a:xfrm>
            <a:off x="378691" y="640484"/>
            <a:ext cx="11517745" cy="629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400" b="0" i="0" u="none" strike="noStrike" kern="1200" cap="none" spc="0" normalizeH="0" baseline="0" noProof="0" dirty="0">
                <a:ln>
                  <a:noFill/>
                </a:ln>
                <a:solidFill>
                  <a:srgbClr val="3D3F41"/>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Ở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đầu</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bản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tôi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có</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mấy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Thân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cao</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vút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thẳng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như</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một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cột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nước</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từ</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trên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trời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rơi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xuống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Cành</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mập</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mạp</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nằm</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ngang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vươn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tỏa</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như</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những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gọng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ô.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Trên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cái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gọng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ấy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xòe</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tròn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một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chiếc</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ô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xanh</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ngút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ngát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Lá</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chỉ</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to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bằng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bàn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tay</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đứa</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trẻ</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lên</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ba</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nhưng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dài</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chừng</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effectLst/>
                <a:uLnTx/>
                <a:uFillTx/>
                <a:latin typeface="#9Slide03 Jura Bold" panose="00000800000000000000" pitchFamily="2" charset="0"/>
                <a:ea typeface="+mn-ea"/>
                <a:cs typeface="+mn-cs"/>
              </a:rPr>
              <a:t>một</a:t>
            </a:r>
            <a:r>
              <a:rPr kumimoji="0" lang="en-US" altLang="vi-VN" sz="2800" b="1" i="0" u="none" strike="noStrike" kern="1200" cap="none" spc="0" normalizeH="0" baseline="0" noProof="0" dirty="0">
                <a:ln>
                  <a:noFill/>
                </a:ln>
                <a:effectLst/>
                <a:uLnTx/>
                <a:uFillTx/>
                <a:latin typeface="#9Slide03 Jura Bold" panose="00000800000000000000" pitchFamily="2" charset="0"/>
                <a:ea typeface="+mn-ea"/>
                <a:cs typeface="+mn-cs"/>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0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loại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nửa</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nhót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nhọn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mỏng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cứng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phần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xác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ngon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cúng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tím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bấm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ngập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hạt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chất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béo</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bùi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và</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ưa</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xào</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tóp</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còn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dùng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làm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mai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để</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ăn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dần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miền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núi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thích</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trộn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xôi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hay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cốm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thường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ra</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vòm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về</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treo</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lơ</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lửng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lưng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biết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sức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gió</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quê</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đã</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chục</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năm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vẫn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nhớ</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da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diết</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ở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20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20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endParaRPr kumimoji="0" lang="en-US" altLang="vi-VN" sz="22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endParaRP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200" b="0" i="0" u="none" strike="noStrike" kern="1200" cap="none" spc="0" normalizeH="0" baseline="0" noProof="0" dirty="0">
                <a:ln>
                  <a:noFill/>
                </a:ln>
                <a:solidFill>
                  <a:srgbClr val="CCECFF"/>
                </a:solidFill>
                <a:effectLst/>
                <a:uLnTx/>
                <a:uFillTx/>
                <a:latin typeface="#9Slide03 Jura Bold" panose="00000800000000000000" pitchFamily="2" charset="0"/>
                <a:ea typeface="+mn-ea"/>
                <a:cs typeface="+mn-cs"/>
              </a:rPr>
              <a:t>          </a:t>
            </a:r>
          </a:p>
        </p:txBody>
      </p:sp>
      <p:sp>
        <p:nvSpPr>
          <p:cNvPr id="8" name="Rectangle: Rounded Corners 2">
            <a:extLst>
              <a:ext uri="{FF2B5EF4-FFF2-40B4-BE49-F238E27FC236}">
                <a16:creationId xmlns="" xmlns:a16="http://schemas.microsoft.com/office/drawing/2014/main" id="{4B5914AF-9BF8-44F4-BFC3-C49632A37A8B}"/>
              </a:ext>
            </a:extLst>
          </p:cNvPr>
          <p:cNvSpPr/>
          <p:nvPr/>
        </p:nvSpPr>
        <p:spPr>
          <a:xfrm>
            <a:off x="1603928" y="3549117"/>
            <a:ext cx="10007598" cy="136701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Giới</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thiệu cây trám đen, tả các bộ phận của cây trám đen.</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9" name="Google Shape;117;p2"/>
          <p:cNvSpPr/>
          <p:nvPr/>
        </p:nvSpPr>
        <p:spPr>
          <a:xfrm>
            <a:off x="1662110" y="3592865"/>
            <a:ext cx="9891233" cy="128393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2" name="Curved Right Arrow 1"/>
          <p:cNvSpPr/>
          <p:nvPr/>
        </p:nvSpPr>
        <p:spPr>
          <a:xfrm>
            <a:off x="1014398" y="3174993"/>
            <a:ext cx="560439" cy="914400"/>
          </a:xfrm>
          <a:prstGeom prst="curvedRightArrow">
            <a:avLst/>
          </a:prstGeom>
          <a:solidFill>
            <a:schemeClr val="accent6">
              <a:lumMod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cxnSp>
        <p:nvCxnSpPr>
          <p:cNvPr id="4" name="Straight Connector 3"/>
          <p:cNvCxnSpPr/>
          <p:nvPr/>
        </p:nvCxnSpPr>
        <p:spPr>
          <a:xfrm>
            <a:off x="8563895" y="1140541"/>
            <a:ext cx="1612490" cy="0"/>
          </a:xfrm>
          <a:prstGeom prst="line">
            <a:avLst/>
          </a:prstGeom>
          <a:ln w="38100">
            <a:solidFill>
              <a:schemeClr val="accent5"/>
            </a:solidFill>
            <a:prstDash val="dash"/>
          </a:ln>
        </p:spPr>
        <p:style>
          <a:lnRef idx="3">
            <a:schemeClr val="accent6"/>
          </a:lnRef>
          <a:fillRef idx="0">
            <a:schemeClr val="accent6"/>
          </a:fillRef>
          <a:effectRef idx="2">
            <a:schemeClr val="accent6"/>
          </a:effectRef>
          <a:fontRef idx="minor">
            <a:schemeClr val="tx1"/>
          </a:fontRef>
        </p:style>
      </p:cxnSp>
      <p:cxnSp>
        <p:nvCxnSpPr>
          <p:cNvPr id="10" name="Straight Connector 9"/>
          <p:cNvCxnSpPr/>
          <p:nvPr/>
        </p:nvCxnSpPr>
        <p:spPr>
          <a:xfrm>
            <a:off x="9266901" y="1568243"/>
            <a:ext cx="1612490" cy="0"/>
          </a:xfrm>
          <a:prstGeom prst="line">
            <a:avLst/>
          </a:prstGeom>
          <a:ln w="38100">
            <a:solidFill>
              <a:schemeClr val="accent5"/>
            </a:solidFill>
            <a:prstDash val="dash"/>
          </a:ln>
        </p:spPr>
        <p:style>
          <a:lnRef idx="3">
            <a:schemeClr val="accent6"/>
          </a:lnRef>
          <a:fillRef idx="0">
            <a:schemeClr val="accent6"/>
          </a:fillRef>
          <a:effectRef idx="2">
            <a:schemeClr val="accent6"/>
          </a:effectRef>
          <a:fontRef idx="minor">
            <a:schemeClr val="tx1"/>
          </a:fontRef>
        </p:style>
      </p:cxnSp>
      <p:cxnSp>
        <p:nvCxnSpPr>
          <p:cNvPr id="11" name="Straight Connector 10"/>
          <p:cNvCxnSpPr/>
          <p:nvPr/>
        </p:nvCxnSpPr>
        <p:spPr>
          <a:xfrm>
            <a:off x="8313173" y="2443315"/>
            <a:ext cx="2246672" cy="0"/>
          </a:xfrm>
          <a:prstGeom prst="line">
            <a:avLst/>
          </a:prstGeom>
          <a:ln w="38100">
            <a:solidFill>
              <a:schemeClr val="accent5"/>
            </a:solidFill>
            <a:prstDash val="dash"/>
          </a:ln>
        </p:spPr>
        <p:style>
          <a:lnRef idx="3">
            <a:schemeClr val="accent6"/>
          </a:lnRef>
          <a:fillRef idx="0">
            <a:schemeClr val="accent6"/>
          </a:fillRef>
          <a:effectRef idx="2">
            <a:schemeClr val="accent6"/>
          </a:effectRef>
          <a:fontRef idx="minor">
            <a:schemeClr val="tx1"/>
          </a:fontRef>
        </p:style>
      </p:cxnSp>
    </p:spTree>
    <p:custDataLst>
      <p:tags r:id="rId1"/>
    </p:custDataLst>
    <p:extLst>
      <p:ext uri="{BB962C8B-B14F-4D97-AF65-F5344CB8AC3E}">
        <p14:creationId xmlns:p14="http://schemas.microsoft.com/office/powerpoint/2010/main" val="258590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 xmlns:a16="http://schemas.microsoft.com/office/drawing/2014/main" id="{4B5914AF-9BF8-44F4-BFC3-C49632A37A8B}"/>
              </a:ext>
            </a:extLst>
          </p:cNvPr>
          <p:cNvSpPr/>
          <p:nvPr/>
        </p:nvSpPr>
        <p:spPr>
          <a:xfrm>
            <a:off x="240721" y="129600"/>
            <a:ext cx="11664951" cy="6738938"/>
          </a:xfrm>
          <a:prstGeom prst="roundRect">
            <a:avLst/>
          </a:prstGeom>
          <a:solidFill>
            <a:sysClr val="window" lastClr="FFFFFF">
              <a:alpha val="89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705927"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CÂY TRÁM ĐEN</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6" name="Text Box 3"/>
          <p:cNvSpPr txBox="1">
            <a:spLocks noChangeArrowheads="1"/>
          </p:cNvSpPr>
          <p:nvPr/>
        </p:nvSpPr>
        <p:spPr bwMode="auto">
          <a:xfrm>
            <a:off x="378691" y="640484"/>
            <a:ext cx="11517745" cy="644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0"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Thân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cao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nước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từ</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xuống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Cành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mạp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nằm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ngang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vươn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tỏa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xòe</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chiếc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bàn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đứa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chừng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có</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hai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loại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Quả</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tẻ</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chỉ</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bằng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nửa</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quả</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nhót</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to,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nhưng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hai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đầu</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nhọn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hơn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Cùi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tẻ</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mỏng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cứng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có</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phần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hơi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khô</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xác</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không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ngon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bằng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nếp</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nếp</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cúng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màu</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tím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như</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tẻ</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nhưng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quả</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mập</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mỡ</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màng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cùi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dày</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bấm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ngập</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móng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ngón</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tay</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cái</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mà</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không</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chạm</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rgbClr val="0000CC"/>
                </a:solidFill>
                <a:effectLst/>
                <a:uLnTx/>
                <a:uFillTx/>
                <a:latin typeface="#9Slide03 Jura Bold" panose="00000800000000000000" pitchFamily="2" charset="0"/>
                <a:ea typeface="+mn-ea"/>
                <a:cs typeface="+mn-cs"/>
              </a:rPr>
              <a:t>hạt</a:t>
            </a:r>
            <a:r>
              <a:rPr kumimoji="0" lang="en-US" altLang="vi-VN" sz="28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béo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ưa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xào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tóp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dùng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làm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để</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ăn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dần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miền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núi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thích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trộn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hay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cốm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thường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vòm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về</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treo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lửng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biết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sức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gió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quê</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chục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năm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vẫn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nhớ</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da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diết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1800" b="0"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p>
        </p:txBody>
      </p:sp>
      <p:sp>
        <p:nvSpPr>
          <p:cNvPr id="8" name="Rectangle: Rounded Corners 2">
            <a:extLst>
              <a:ext uri="{FF2B5EF4-FFF2-40B4-BE49-F238E27FC236}">
                <a16:creationId xmlns="" xmlns:a16="http://schemas.microsoft.com/office/drawing/2014/main" id="{4B5914AF-9BF8-44F4-BFC3-C49632A37A8B}"/>
              </a:ext>
            </a:extLst>
          </p:cNvPr>
          <p:cNvSpPr/>
          <p:nvPr/>
        </p:nvSpPr>
        <p:spPr>
          <a:xfrm>
            <a:off x="1702251" y="5073117"/>
            <a:ext cx="10007598" cy="136701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Tả</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quả trám đen</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9" name="Google Shape;117;p2"/>
          <p:cNvSpPr/>
          <p:nvPr/>
        </p:nvSpPr>
        <p:spPr>
          <a:xfrm>
            <a:off x="1760433" y="5116865"/>
            <a:ext cx="9891233" cy="1283936"/>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0" name="Curved Right Arrow 9"/>
          <p:cNvSpPr/>
          <p:nvPr/>
        </p:nvSpPr>
        <p:spPr>
          <a:xfrm>
            <a:off x="1112721" y="4698993"/>
            <a:ext cx="560439" cy="914400"/>
          </a:xfrm>
          <a:prstGeom prst="curvedRightArrow">
            <a:avLst/>
          </a:prstGeom>
          <a:solidFill>
            <a:schemeClr val="accent6">
              <a:lumMod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940192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椭圆 1"/>
          <p:cNvSpPr/>
          <p:nvPr>
            <p:custDataLst>
              <p:tags r:id="rId2"/>
            </p:custDataLst>
          </p:nvPr>
        </p:nvSpPr>
        <p:spPr bwMode="auto">
          <a:xfrm>
            <a:off x="2013438" y="422018"/>
            <a:ext cx="8747369" cy="4078731"/>
          </a:xfrm>
          <a:custGeom>
            <a:avLst/>
            <a:gdLst>
              <a:gd name="T0" fmla="*/ 7142506 w 7956378"/>
              <a:gd name="T1" fmla="*/ 0 h 3709684"/>
              <a:gd name="T2" fmla="*/ 7957238 w 7956378"/>
              <a:gd name="T3" fmla="*/ 30804 h 3709684"/>
              <a:gd name="T4" fmla="*/ 7957238 w 7956378"/>
              <a:gd name="T5" fmla="*/ 130235 h 3709684"/>
              <a:gd name="T6" fmla="*/ 7142506 w 7956378"/>
              <a:gd name="T7" fmla="*/ 99431 h 3709684"/>
              <a:gd name="T8" fmla="*/ 41911 w 7956378"/>
              <a:gd name="T9" fmla="*/ 3711199 h 3709684"/>
              <a:gd name="T10" fmla="*/ 0 w 7956378"/>
              <a:gd name="T11" fmla="*/ 3711199 h 3709684"/>
              <a:gd name="T12" fmla="*/ 7142506 w 7956378"/>
              <a:gd name="T13" fmla="*/ 0 h 370968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956378" h="3709684">
                <a:moveTo>
                  <a:pt x="7141736" y="0"/>
                </a:moveTo>
                <a:cubicBezTo>
                  <a:pt x="7417085" y="0"/>
                  <a:pt x="7688914" y="10152"/>
                  <a:pt x="7956378" y="30789"/>
                </a:cubicBezTo>
                <a:lnTo>
                  <a:pt x="7956378" y="130180"/>
                </a:lnTo>
                <a:cubicBezTo>
                  <a:pt x="7688914" y="109543"/>
                  <a:pt x="7417085" y="99391"/>
                  <a:pt x="7141736" y="99391"/>
                </a:cubicBezTo>
                <a:cubicBezTo>
                  <a:pt x="3765956" y="99391"/>
                  <a:pt x="919389" y="1625327"/>
                  <a:pt x="41906" y="3709684"/>
                </a:cubicBezTo>
                <a:lnTo>
                  <a:pt x="0" y="3709684"/>
                </a:lnTo>
                <a:cubicBezTo>
                  <a:pt x="828847" y="1574931"/>
                  <a:pt x="3712188" y="0"/>
                  <a:pt x="7141736" y="0"/>
                </a:cubicBezTo>
                <a:close/>
              </a:path>
            </a:pathLst>
          </a:custGeom>
          <a:solidFill>
            <a:schemeClr val="accent2">
              <a:lumMod val="60000"/>
              <a:lumOff val="40000"/>
            </a:schemeClr>
          </a:solidFill>
          <a:ln>
            <a:noFill/>
          </a:ln>
        </p:spPr>
        <p:txBody>
          <a:bodyPr anchor="ctr"/>
          <a:lstStyle/>
          <a:p>
            <a:endParaRPr lang="zh-CN" altLang="en-US"/>
          </a:p>
        </p:txBody>
      </p:sp>
      <p:cxnSp>
        <p:nvCxnSpPr>
          <p:cNvPr id="3080" name="直接连接符 10"/>
          <p:cNvCxnSpPr>
            <a:cxnSpLocks noChangeShapeType="1"/>
          </p:cNvCxnSpPr>
          <p:nvPr>
            <p:custDataLst>
              <p:tags r:id="rId3"/>
            </p:custDataLst>
          </p:nvPr>
        </p:nvCxnSpPr>
        <p:spPr bwMode="auto">
          <a:xfrm>
            <a:off x="2013438" y="869951"/>
            <a:ext cx="0" cy="2195513"/>
          </a:xfrm>
          <a:prstGeom prst="line">
            <a:avLst/>
          </a:prstGeom>
          <a:noFill/>
          <a:ln w="34925">
            <a:solidFill>
              <a:schemeClr val="accent1"/>
            </a:solidFill>
            <a:round/>
          </a:ln>
          <a:extLst>
            <a:ext uri="{909E8E84-426E-40DD-AFC4-6F175D3DCCD1}">
              <a14:hiddenFill xmlns:a14="http://schemas.microsoft.com/office/drawing/2010/main">
                <a:noFill/>
              </a14:hiddenFill>
            </a:ext>
          </a:extLst>
        </p:spPr>
      </p:cxnSp>
      <p:sp>
        <p:nvSpPr>
          <p:cNvPr id="3" name="文本框 2"/>
          <p:cNvSpPr txBox="1"/>
          <p:nvPr>
            <p:custDataLst>
              <p:tags r:id="rId4"/>
            </p:custDataLst>
          </p:nvPr>
        </p:nvSpPr>
        <p:spPr>
          <a:xfrm>
            <a:off x="1196976" y="781050"/>
            <a:ext cx="676275" cy="46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square" anchor="ctr">
            <a:normAutofit lnSpcReduction="10000"/>
          </a:bodyPr>
          <a:lstStyle>
            <a:defPPr>
              <a:defRPr lang="zh-CN"/>
            </a:defPPr>
            <a:lvl1pPr>
              <a:lnSpc>
                <a:spcPct val="90000"/>
              </a:lnSpc>
              <a:spcBef>
                <a:spcPct val="0"/>
              </a:spcBef>
              <a:buFont typeface="Arial" pitchFamily="34" charset="0"/>
              <a:buNone/>
              <a:defRPr sz="3600" b="1">
                <a:solidFill>
                  <a:schemeClr val="accent1"/>
                </a:solidFill>
                <a:latin typeface="+mj-lt"/>
                <a:ea typeface="+mj-ea"/>
                <a:cs typeface="+mj-cs"/>
              </a:defRPr>
            </a:lvl1pPr>
            <a:lvl2pPr marL="742950" indent="-285750">
              <a:lnSpc>
                <a:spcPct val="90000"/>
              </a:lnSpc>
              <a:spcBef>
                <a:spcPts val="375"/>
              </a:spcBef>
              <a:buFont typeface="Arial" pitchFamily="34" charset="0"/>
              <a:buChar char="•"/>
              <a:defRPr>
                <a:latin typeface="Calibri" pitchFamily="34" charset="0"/>
                <a:ea typeface="宋体" pitchFamily="2" charset="-122"/>
              </a:defRPr>
            </a:lvl2pPr>
            <a:lvl3pPr marL="1143000" indent="-228600">
              <a:lnSpc>
                <a:spcPct val="90000"/>
              </a:lnSpc>
              <a:spcBef>
                <a:spcPts val="375"/>
              </a:spcBef>
              <a:buFont typeface="Arial" pitchFamily="34" charset="0"/>
              <a:buChar char="•"/>
              <a:defRPr sz="1500">
                <a:latin typeface="Calibri" pitchFamily="34" charset="0"/>
                <a:ea typeface="宋体" pitchFamily="2" charset="-122"/>
              </a:defRPr>
            </a:lvl3pPr>
            <a:lvl4pPr marL="1600200" indent="-228600">
              <a:lnSpc>
                <a:spcPct val="90000"/>
              </a:lnSpc>
              <a:spcBef>
                <a:spcPts val="375"/>
              </a:spcBef>
              <a:buFont typeface="Arial" pitchFamily="34" charset="0"/>
              <a:buChar char="•"/>
              <a:defRPr sz="1300">
                <a:latin typeface="Calibri" pitchFamily="34" charset="0"/>
                <a:ea typeface="宋体" pitchFamily="2" charset="-122"/>
              </a:defRPr>
            </a:lvl4pPr>
            <a:lvl5pPr marL="2057400" indent="-228600">
              <a:lnSpc>
                <a:spcPct val="90000"/>
              </a:lnSpc>
              <a:spcBef>
                <a:spcPts val="375"/>
              </a:spcBef>
              <a:buFont typeface="Arial" pitchFamily="34" charset="0"/>
              <a:buChar char="•"/>
              <a:defRPr sz="1300">
                <a:latin typeface="Calibri" pitchFamily="34" charset="0"/>
                <a:ea typeface="宋体" pitchFamily="2" charset="-122"/>
              </a:defRPr>
            </a:lvl5pPr>
            <a:lvl6pPr marL="2514600" indent="-228600" fontAlgn="base">
              <a:lnSpc>
                <a:spcPct val="90000"/>
              </a:lnSpc>
              <a:spcBef>
                <a:spcPts val="375"/>
              </a:spcBef>
              <a:spcAft>
                <a:spcPct val="0"/>
              </a:spcAft>
              <a:buFont typeface="Arial" pitchFamily="34" charset="0"/>
              <a:buChar char="•"/>
              <a:defRPr sz="1300">
                <a:latin typeface="Calibri" pitchFamily="34" charset="0"/>
                <a:ea typeface="宋体" pitchFamily="2" charset="-122"/>
              </a:defRPr>
            </a:lvl6pPr>
            <a:lvl7pPr marL="2971800" indent="-228600" fontAlgn="base">
              <a:lnSpc>
                <a:spcPct val="90000"/>
              </a:lnSpc>
              <a:spcBef>
                <a:spcPts val="375"/>
              </a:spcBef>
              <a:spcAft>
                <a:spcPct val="0"/>
              </a:spcAft>
              <a:buFont typeface="Arial" pitchFamily="34" charset="0"/>
              <a:buChar char="•"/>
              <a:defRPr sz="1300">
                <a:latin typeface="Calibri" pitchFamily="34" charset="0"/>
                <a:ea typeface="宋体" pitchFamily="2" charset="-122"/>
              </a:defRPr>
            </a:lvl7pPr>
            <a:lvl8pPr marL="3429000" indent="-228600" fontAlgn="base">
              <a:lnSpc>
                <a:spcPct val="90000"/>
              </a:lnSpc>
              <a:spcBef>
                <a:spcPts val="375"/>
              </a:spcBef>
              <a:spcAft>
                <a:spcPct val="0"/>
              </a:spcAft>
              <a:buFont typeface="Arial" pitchFamily="34" charset="0"/>
              <a:buChar char="•"/>
              <a:defRPr sz="1300">
                <a:latin typeface="Calibri" pitchFamily="34" charset="0"/>
                <a:ea typeface="宋体" pitchFamily="2" charset="-122"/>
              </a:defRPr>
            </a:lvl8pPr>
            <a:lvl9pPr marL="3886200" indent="-228600" fontAlgn="base">
              <a:lnSpc>
                <a:spcPct val="90000"/>
              </a:lnSpc>
              <a:spcBef>
                <a:spcPts val="375"/>
              </a:spcBef>
              <a:spcAft>
                <a:spcPct val="0"/>
              </a:spcAft>
              <a:buFont typeface="Arial" pitchFamily="34" charset="0"/>
              <a:buChar char="•"/>
              <a:defRPr sz="1300">
                <a:latin typeface="Calibri" pitchFamily="34" charset="0"/>
                <a:ea typeface="宋体" pitchFamily="2" charset="-122"/>
              </a:defRPr>
            </a:lvl9pPr>
          </a:lstStyle>
          <a:p>
            <a:r>
              <a:rPr lang="vi-VN" altLang="zh-CN" dirty="0"/>
              <a:t>CÂY TRÁM ĐEN</a:t>
            </a:r>
            <a:endParaRPr lang="zh-CN" altLang="en-US" dirty="0"/>
          </a:p>
        </p:txBody>
      </p:sp>
      <p:pic>
        <p:nvPicPr>
          <p:cNvPr id="7170" name="Picture 2" descr="Cây trám đen giúp trị đau bụng, đau khớp hữu hiệ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0272" y="2528156"/>
            <a:ext cx="5191152" cy="420236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176" name="Picture 8" descr="Cây Giống Trám Đen Nếp Lùn F1 Cho Quả Siêu Sớm - Huyện Lạng Giang, Bắc  Giang | Nông sản 68"/>
          <p:cNvPicPr>
            <a:picLocks noChangeAspect="1" noChangeArrowheads="1"/>
          </p:cNvPicPr>
          <p:nvPr/>
        </p:nvPicPr>
        <p:blipFill rotWithShape="1">
          <a:blip r:embed="rId8">
            <a:extLst>
              <a:ext uri="{BEBA8EAE-BF5A-486C-A8C5-ECC9F3942E4B}">
                <a14:imgProps xmlns:a14="http://schemas.microsoft.com/office/drawing/2010/main">
                  <a14:imgLayer r:embed="rId9">
                    <a14:imgEffect>
                      <a14:saturation sat="200000"/>
                    </a14:imgEffect>
                  </a14:imgLayer>
                </a14:imgProps>
              </a:ext>
              <a:ext uri="{28A0092B-C50C-407E-A947-70E740481C1C}">
                <a14:useLocalDpi xmlns:a14="http://schemas.microsoft.com/office/drawing/2010/main" val="0"/>
              </a:ext>
            </a:extLst>
          </a:blip>
          <a:srcRect t="45857"/>
          <a:stretch/>
        </p:blipFill>
        <p:spPr bwMode="auto">
          <a:xfrm>
            <a:off x="6263149" y="550606"/>
            <a:ext cx="5452212" cy="36888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Text Box 2"/>
          <p:cNvSpPr txBox="1">
            <a:spLocks noChangeArrowheads="1"/>
          </p:cNvSpPr>
          <p:nvPr/>
        </p:nvSpPr>
        <p:spPr bwMode="auto">
          <a:xfrm>
            <a:off x="158751" y="6022112"/>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Trám</a:t>
            </a:r>
            <a:r>
              <a:rPr kumimoji="0" lang="vi-VN" altLang="vi-VN" sz="3200" b="1" i="0" u="none" strike="noStrike" kern="1200" cap="none" spc="0" normalizeH="0" noProof="0" dirty="0">
                <a:ln>
                  <a:noFill/>
                </a:ln>
                <a:solidFill>
                  <a:srgbClr val="C00000"/>
                </a:solidFill>
                <a:effectLst/>
                <a:uLnTx/>
                <a:uFillTx/>
                <a:latin typeface="#9Slide03 AmpleSoft Bold" panose="02000000000000000000" pitchFamily="2" charset="0"/>
                <a:ea typeface="+mn-ea"/>
                <a:cs typeface="+mn-cs"/>
              </a:rPr>
              <a:t> đen tẻ</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15" name="Text Box 2"/>
          <p:cNvSpPr txBox="1">
            <a:spLocks noChangeArrowheads="1"/>
          </p:cNvSpPr>
          <p:nvPr/>
        </p:nvSpPr>
        <p:spPr bwMode="auto">
          <a:xfrm>
            <a:off x="8989255" y="4039983"/>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Trám</a:t>
            </a:r>
            <a:r>
              <a:rPr kumimoji="0" lang="vi-VN" altLang="vi-VN" sz="3200" b="1" i="0" u="none" strike="noStrike" kern="1200" cap="none" spc="0" normalizeH="0" noProof="0" dirty="0">
                <a:ln>
                  <a:noFill/>
                </a:ln>
                <a:solidFill>
                  <a:srgbClr val="C00000"/>
                </a:solidFill>
                <a:effectLst/>
                <a:uLnTx/>
                <a:uFillTx/>
                <a:latin typeface="#9Slide03 AmpleSoft Bold" panose="02000000000000000000" pitchFamily="2" charset="0"/>
                <a:ea typeface="+mn-ea"/>
                <a:cs typeface="+mn-cs"/>
              </a:rPr>
              <a:t> đen nếp</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fade">
                                      <p:cBhvr>
                                        <p:cTn id="17" dur="500"/>
                                        <p:tgtEl>
                                          <p:spTgt spid="717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 xmlns:a16="http://schemas.microsoft.com/office/drawing/2014/main" id="{4B5914AF-9BF8-44F4-BFC3-C49632A37A8B}"/>
              </a:ext>
            </a:extLst>
          </p:cNvPr>
          <p:cNvSpPr/>
          <p:nvPr/>
        </p:nvSpPr>
        <p:spPr>
          <a:xfrm>
            <a:off x="240721" y="129600"/>
            <a:ext cx="11664951" cy="6738938"/>
          </a:xfrm>
          <a:prstGeom prst="roundRect">
            <a:avLst/>
          </a:prstGeom>
          <a:solidFill>
            <a:sysClr val="window" lastClr="FFFFFF">
              <a:alpha val="89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705927"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CÂY TRÁM ĐEN</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6" name="Text Box 3"/>
          <p:cNvSpPr txBox="1">
            <a:spLocks noChangeArrowheads="1"/>
          </p:cNvSpPr>
          <p:nvPr/>
        </p:nvSpPr>
        <p:spPr bwMode="auto">
          <a:xfrm>
            <a:off x="378691" y="640484"/>
            <a:ext cx="11517745" cy="629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0" i="0" u="none" strike="noStrike" kern="1200" cap="none" spc="0" normalizeH="0" baseline="0" noProof="0" dirty="0">
                <a:ln>
                  <a:noFill/>
                </a:ln>
                <a:solidFill>
                  <a:srgbClr val="3D3F41"/>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Thân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cao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nước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từ</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xuống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Cành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mạp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nằm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ngang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vươn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tỏa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xòe</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chiếc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bàn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đứa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chừng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loại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nửa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nhót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nhọn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mỏng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cứng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phần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xác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ngon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cúng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tím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bấm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Cùi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đen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có</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chất</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béo</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bùi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và</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thơm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đen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rất</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ưa</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xào</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với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tóp</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mỡ</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đen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còn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được</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dùng</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làm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ô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mai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phơi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khô</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để</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ăn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dần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Người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miền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núi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rất</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thích</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món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trám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đen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trộn</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với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xôi</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 hay </a:t>
            </a:r>
            <a:r>
              <a:rPr kumimoji="0" lang="en-US" altLang="vi-VN" b="1" i="0" u="none" strike="noStrike" kern="1200" cap="none" spc="0" normalizeH="0" baseline="0" noProof="0" dirty="0" err="1">
                <a:ln>
                  <a:noFill/>
                </a:ln>
                <a:solidFill>
                  <a:srgbClr val="7030A0"/>
                </a:solidFill>
                <a:effectLst/>
                <a:uLnTx/>
                <a:uFillTx/>
                <a:latin typeface="#9Slide03 Jura Bold" panose="00000800000000000000" pitchFamily="2" charset="0"/>
                <a:ea typeface="+mn-ea"/>
                <a:cs typeface="+mn-cs"/>
              </a:rPr>
              <a:t>cốm</a:t>
            </a:r>
            <a:r>
              <a:rPr kumimoji="0" lang="en-US" altLang="vi-VN" b="1" i="0" u="none" strike="noStrike" kern="1200" cap="none" spc="0" normalizeH="0" baseline="0" noProof="0" dirty="0">
                <a:ln>
                  <a:noFill/>
                </a:ln>
                <a:solidFill>
                  <a:srgbClr val="7030A0"/>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chiều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thường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vòm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về</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nhìn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treo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lửng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biết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sức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gió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quê</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chục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năm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vẫn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nhớ</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da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diết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200" b="0" i="0" u="none" strike="noStrike" kern="1200" cap="none" spc="0" normalizeH="0" baseline="0" noProof="0" dirty="0">
                <a:ln>
                  <a:noFill/>
                </a:ln>
                <a:solidFill>
                  <a:srgbClr val="CCECFF"/>
                </a:solidFill>
                <a:effectLst/>
                <a:uLnTx/>
                <a:uFillTx/>
                <a:latin typeface="#9Slide03 Jura Bold" panose="00000800000000000000" pitchFamily="2" charset="0"/>
                <a:ea typeface="+mn-ea"/>
                <a:cs typeface="+mn-cs"/>
              </a:rPr>
              <a:t>          </a:t>
            </a:r>
          </a:p>
        </p:txBody>
      </p:sp>
      <p:sp>
        <p:nvSpPr>
          <p:cNvPr id="8" name="Rectangle: Rounded Corners 2">
            <a:extLst>
              <a:ext uri="{FF2B5EF4-FFF2-40B4-BE49-F238E27FC236}">
                <a16:creationId xmlns="" xmlns:a16="http://schemas.microsoft.com/office/drawing/2014/main" id="{4B5914AF-9BF8-44F4-BFC3-C49632A37A8B}"/>
              </a:ext>
            </a:extLst>
          </p:cNvPr>
          <p:cNvSpPr/>
          <p:nvPr/>
        </p:nvSpPr>
        <p:spPr>
          <a:xfrm>
            <a:off x="1752947" y="5640846"/>
            <a:ext cx="10007598" cy="786580"/>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9Slide03 Jura Bold" panose="00000800000000000000" pitchFamily="2" charset="0"/>
              </a:rPr>
              <a:t>Ca ngợi</a:t>
            </a:r>
            <a:r>
              <a:rPr kumimoji="0" lang="vi-VN" sz="3200" b="1" i="0" u="none" strike="noStrike" kern="0" cap="none" spc="0" normalizeH="0" noProof="0" dirty="0">
                <a:ln>
                  <a:noFill/>
                </a:ln>
                <a:solidFill>
                  <a:prstClr val="black"/>
                </a:solidFill>
                <a:effectLst/>
                <a:uLnTx/>
                <a:uFillTx/>
                <a:latin typeface="#9Slide03 Jura Bold" panose="00000800000000000000" pitchFamily="2" charset="0"/>
              </a:rPr>
              <a:t> hương vị và ích lợi của quả trám đen.</a:t>
            </a:r>
            <a:endParaRPr kumimoji="0" lang="en-US" sz="32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9" name="Google Shape;117;p2"/>
          <p:cNvSpPr/>
          <p:nvPr/>
        </p:nvSpPr>
        <p:spPr>
          <a:xfrm>
            <a:off x="1781633" y="5650006"/>
            <a:ext cx="9891233" cy="678427"/>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10" name="Curved Right Arrow 9"/>
          <p:cNvSpPr/>
          <p:nvPr/>
        </p:nvSpPr>
        <p:spPr>
          <a:xfrm>
            <a:off x="1083224" y="5348420"/>
            <a:ext cx="560439" cy="914400"/>
          </a:xfrm>
          <a:prstGeom prst="curvedRightArrow">
            <a:avLst/>
          </a:prstGeom>
          <a:solidFill>
            <a:schemeClr val="accent6">
              <a:lumMod val="50000"/>
            </a:scheme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3205232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2981427" y="0"/>
            <a:ext cx="7145798" cy="666750"/>
          </a:xfrm>
          <a:prstGeom prst="rect">
            <a:avLst/>
          </a:prstGeom>
          <a:noFill/>
        </p:spPr>
        <p:txBody>
          <a:bodyPr anchor="ctr">
            <a:noAutofit/>
          </a:bodyPr>
          <a:lstStyle/>
          <a:p>
            <a:pPr>
              <a:defRPr/>
            </a:pPr>
            <a:r>
              <a:rPr lang="vi-VN" altLang="zh-CN" sz="3600" b="1" dirty="0">
                <a:solidFill>
                  <a:srgbClr val="EA323F"/>
                </a:solidFill>
                <a:latin typeface="+mj-lt"/>
                <a:ea typeface="+mj-ea"/>
                <a:cs typeface="+mj-cs"/>
              </a:rPr>
              <a:t>Các món ăn từ quả trám đen</a:t>
            </a:r>
            <a:endParaRPr lang="en-US" altLang="zh-CN" sz="3600" b="1" dirty="0">
              <a:solidFill>
                <a:srgbClr val="EA323F"/>
              </a:solidFill>
              <a:latin typeface="+mj-lt"/>
              <a:ea typeface="+mj-ea"/>
              <a:cs typeface="+mj-cs"/>
            </a:endParaRPr>
          </a:p>
        </p:txBody>
      </p:sp>
      <p:pic>
        <p:nvPicPr>
          <p:cNvPr id="13314" name="Picture 2" descr="Trám mặ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380" y="877909"/>
            <a:ext cx="4520052" cy="301018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6" name="Picture 4" descr="Món ăn từ quả Trám đen : Xôi trám &amp;amp; Trám nhồi thị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1551" y="788286"/>
            <a:ext cx="4459724" cy="30998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318" name="Picture 6" descr="Trám đen kho thịt - món ăn dân dã - VnExpress Cooki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10357" y="3319503"/>
            <a:ext cx="5123390" cy="325471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circle(in)">
                                      <p:cBhvr>
                                        <p:cTn id="7" dur="2000"/>
                                        <p:tgtEl>
                                          <p:spTgt spid="133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316"/>
                                        </p:tgtEl>
                                        <p:attrNameLst>
                                          <p:attrName>style.visibility</p:attrName>
                                        </p:attrNameLst>
                                      </p:cBhvr>
                                      <p:to>
                                        <p:strVal val="visible"/>
                                      </p:to>
                                    </p:set>
                                    <p:animEffect transition="in" filter="circle(in)">
                                      <p:cBhvr>
                                        <p:cTn id="12" dur="2000"/>
                                        <p:tgtEl>
                                          <p:spTgt spid="1331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3318"/>
                                        </p:tgtEl>
                                        <p:attrNameLst>
                                          <p:attrName>style.visibility</p:attrName>
                                        </p:attrNameLst>
                                      </p:cBhvr>
                                      <p:to>
                                        <p:strVal val="visible"/>
                                      </p:to>
                                    </p:set>
                                    <p:animEffect transition="in" filter="circle(in)">
                                      <p:cBhvr>
                                        <p:cTn id="17" dur="2000"/>
                                        <p:tgtEl>
                                          <p:spTgt spid="13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 xmlns:a16="http://schemas.microsoft.com/office/drawing/2014/main" id="{4B5914AF-9BF8-44F4-BFC3-C49632A37A8B}"/>
              </a:ext>
            </a:extLst>
          </p:cNvPr>
          <p:cNvSpPr/>
          <p:nvPr/>
        </p:nvSpPr>
        <p:spPr>
          <a:xfrm>
            <a:off x="240721" y="129600"/>
            <a:ext cx="11664951" cy="6738938"/>
          </a:xfrm>
          <a:prstGeom prst="roundRect">
            <a:avLst/>
          </a:prstGeom>
          <a:solidFill>
            <a:sysClr val="window" lastClr="FFFFFF">
              <a:alpha val="89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0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0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5" name="Text Box 2"/>
          <p:cNvSpPr txBox="1">
            <a:spLocks noChangeArrowheads="1"/>
          </p:cNvSpPr>
          <p:nvPr/>
        </p:nvSpPr>
        <p:spPr bwMode="auto">
          <a:xfrm>
            <a:off x="4705927" y="129600"/>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rPr>
              <a:t>CÂY TRÁM ĐEN</a:t>
            </a:r>
            <a:endParaRPr kumimoji="0" lang="en-US" altLang="vi-VN" sz="3200" b="1" i="0" u="none" strike="noStrike" kern="1200" cap="none" spc="0" normalizeH="0" baseline="0" noProof="0" dirty="0">
              <a:ln>
                <a:noFill/>
              </a:ln>
              <a:solidFill>
                <a:srgbClr val="C00000"/>
              </a:solidFill>
              <a:effectLst/>
              <a:uLnTx/>
              <a:uFillTx/>
              <a:latin typeface="#9Slide03 AmpleSoft Bold" panose="02000000000000000000" pitchFamily="2" charset="0"/>
              <a:ea typeface="+mn-ea"/>
              <a:cs typeface="+mn-cs"/>
            </a:endParaRPr>
          </a:p>
        </p:txBody>
      </p:sp>
      <p:sp>
        <p:nvSpPr>
          <p:cNvPr id="6" name="Text Box 3"/>
          <p:cNvSpPr txBox="1">
            <a:spLocks noChangeArrowheads="1"/>
          </p:cNvSpPr>
          <p:nvPr/>
        </p:nvSpPr>
        <p:spPr bwMode="auto">
          <a:xfrm>
            <a:off x="378691" y="640484"/>
            <a:ext cx="11517745" cy="62940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0"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Ở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bản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Thân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cao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nước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từ</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xuống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Cành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cây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mạp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nằm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ngang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vươn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tỏa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những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gọng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ấy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xòe</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chiếc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xanh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ngút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bàn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đứa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lên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chừng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một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gang.</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loại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chỉ</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nửa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nhót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to,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đầu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nhọn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mỏng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cứng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phần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xác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ngon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bằng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nếp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cúng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màu</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tím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tẻ</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nhưng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quả</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dày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bấm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ngập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ngón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tay</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hạt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có</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chất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béo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bùi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và</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ưa</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xào</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tóp</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mỡ</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còn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được</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dùng</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làm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ô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mai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phơi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khô</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để</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ăn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dần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Người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miền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núi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rất</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thích</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món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trám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đen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trộn</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với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xôi</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 hay </a:t>
            </a:r>
            <a:r>
              <a:rPr kumimoji="0" lang="en-US" altLang="vi-VN" sz="1800" b="1" i="0" u="none" strike="noStrike" kern="1200" cap="none" spc="0" normalizeH="0" baseline="0" noProof="0" dirty="0" err="1">
                <a:ln>
                  <a:noFill/>
                </a:ln>
                <a:solidFill>
                  <a:schemeClr val="bg1">
                    <a:lumMod val="95000"/>
                  </a:schemeClr>
                </a:solidFill>
                <a:effectLst/>
                <a:uLnTx/>
                <a:uFillTx/>
                <a:latin typeface="#9Slide03 Jura Bold" panose="00000800000000000000" pitchFamily="2" charset="0"/>
                <a:ea typeface="+mn-ea"/>
                <a:cs typeface="+mn-cs"/>
              </a:rPr>
              <a:t>cốm</a:t>
            </a:r>
            <a:r>
              <a:rPr kumimoji="0" lang="en-US" altLang="vi-VN" sz="1800" b="1" i="0" u="none" strike="noStrike" kern="1200" cap="none" spc="0" normalizeH="0" baseline="0" noProof="0" dirty="0">
                <a:ln>
                  <a:noFill/>
                </a:ln>
                <a:solidFill>
                  <a:schemeClr val="bg1">
                    <a:lumMod val="95000"/>
                  </a:schemeClr>
                </a:solidFill>
                <a:effectLst/>
                <a:uLnTx/>
                <a:uFillTx/>
                <a:latin typeface="#9Slide03 Jura Bold" panose="00000800000000000000" pitchFamily="2" charset="0"/>
                <a:ea typeface="+mn-ea"/>
                <a:cs typeface="+mn-cs"/>
              </a:rPr>
              <a:t>.</a:t>
            </a:r>
          </a:p>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srgbClr val="0000CC"/>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Chiều</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chiều</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tôi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thường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ra</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đầu</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bản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nhìn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lên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những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vòm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ngóng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chim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về</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Người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bản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tôi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nhìn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lên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cái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ô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xanh</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treo</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lơ</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lửng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lưng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trời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ấy</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mà</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biết</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được</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sức</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gió</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Xa</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quê</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đã</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ngót</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chục</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năm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trời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tôi</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vẫn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nhớ</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da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diết</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những</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cây</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trám</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đen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ở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đầu</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 </a:t>
            </a:r>
            <a:r>
              <a:rPr kumimoji="0" lang="en-US" altLang="vi-VN" sz="2800" b="1" i="0" u="none" strike="noStrike" kern="1200" cap="none" spc="0" normalizeH="0" baseline="0" noProof="0" dirty="0" err="1">
                <a:ln>
                  <a:noFill/>
                </a:ln>
                <a:solidFill>
                  <a:schemeClr val="accent1">
                    <a:lumMod val="50000"/>
                  </a:schemeClr>
                </a:solidFill>
                <a:effectLst/>
                <a:uLnTx/>
                <a:uFillTx/>
                <a:latin typeface="#9Slide03 Jura Bold" panose="00000800000000000000" pitchFamily="2" charset="0"/>
                <a:ea typeface="+mn-ea"/>
                <a:cs typeface="+mn-cs"/>
              </a:rPr>
              <a:t>bản</a:t>
            </a:r>
            <a:r>
              <a:rPr kumimoji="0" lang="en-US" altLang="vi-VN" sz="2800" b="1" i="0" u="none" strike="noStrike" kern="1200" cap="none" spc="0" normalizeH="0" baseline="0" noProof="0" dirty="0">
                <a:ln>
                  <a:noFill/>
                </a:ln>
                <a:solidFill>
                  <a:schemeClr val="accent1">
                    <a:lumMod val="50000"/>
                  </a:schemeClr>
                </a:solidFill>
                <a:effectLst/>
                <a:uLnTx/>
                <a:uFillTx/>
                <a:latin typeface="#9Slide03 Jura Bold" panose="00000800000000000000" pitchFamily="2" charset="0"/>
                <a:ea typeface="+mn-ea"/>
                <a:cs typeface="+mn-cs"/>
              </a:rPr>
              <a:t>.</a:t>
            </a:r>
          </a:p>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vi-VN" sz="2200" b="0" i="0" u="none" strike="noStrike" kern="1200" cap="none" spc="0" normalizeH="0" baseline="0" noProof="0" dirty="0">
                <a:ln>
                  <a:noFill/>
                </a:ln>
                <a:solidFill>
                  <a:srgbClr val="CCECFF"/>
                </a:solidFill>
                <a:effectLst/>
                <a:uLnTx/>
                <a:uFillTx/>
                <a:latin typeface="#9Slide03 Jura Bold" panose="00000800000000000000" pitchFamily="2" charset="0"/>
                <a:ea typeface="+mn-ea"/>
                <a:cs typeface="+mn-cs"/>
              </a:rPr>
              <a:t>          </a:t>
            </a:r>
          </a:p>
        </p:txBody>
      </p:sp>
      <p:sp>
        <p:nvSpPr>
          <p:cNvPr id="8" name="Rectangle: Rounded Corners 2">
            <a:extLst>
              <a:ext uri="{FF2B5EF4-FFF2-40B4-BE49-F238E27FC236}">
                <a16:creationId xmlns="" xmlns:a16="http://schemas.microsoft.com/office/drawing/2014/main" id="{4B5914AF-9BF8-44F4-BFC3-C49632A37A8B}"/>
              </a:ext>
            </a:extLst>
          </p:cNvPr>
          <p:cNvSpPr/>
          <p:nvPr/>
        </p:nvSpPr>
        <p:spPr>
          <a:xfrm>
            <a:off x="1487476" y="2733368"/>
            <a:ext cx="10007598" cy="1127839"/>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prstClr val="black"/>
                </a:solidFill>
                <a:effectLst/>
                <a:uLnTx/>
                <a:uFillTx/>
                <a:latin typeface="#9Slide03 Jura Bold" panose="00000800000000000000" pitchFamily="2" charset="0"/>
              </a:rPr>
              <a:t>Tình</a:t>
            </a:r>
            <a:r>
              <a:rPr kumimoji="0" lang="vi-VN" sz="3200" b="1" i="0" u="none" strike="noStrike" kern="0" cap="none" spc="0" normalizeH="0" noProof="0" dirty="0">
                <a:ln>
                  <a:noFill/>
                </a:ln>
                <a:solidFill>
                  <a:prstClr val="black"/>
                </a:solidFill>
                <a:effectLst/>
                <a:uLnTx/>
                <a:uFillTx/>
                <a:latin typeface="#9Slide03 Jura Bold" panose="00000800000000000000" pitchFamily="2" charset="0"/>
              </a:rPr>
              <a:t> cảm, sự gắn bó của người dân bản và tác giả đối với cây trám đen.</a:t>
            </a:r>
            <a:endParaRPr kumimoji="0" lang="en-US" sz="32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9" name="Google Shape;117;p2"/>
          <p:cNvSpPr/>
          <p:nvPr/>
        </p:nvSpPr>
        <p:spPr>
          <a:xfrm>
            <a:off x="1516162" y="2807259"/>
            <a:ext cx="9891233" cy="954955"/>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
        <p:nvSpPr>
          <p:cNvPr id="2" name="Curved Down Arrow 1"/>
          <p:cNvSpPr/>
          <p:nvPr/>
        </p:nvSpPr>
        <p:spPr>
          <a:xfrm rot="16498975">
            <a:off x="547490" y="3625232"/>
            <a:ext cx="1135795" cy="471949"/>
          </a:xfrm>
          <a:prstGeom prst="curvedDown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4" name="Straight Connector 3"/>
          <p:cNvCxnSpPr/>
          <p:nvPr/>
        </p:nvCxnSpPr>
        <p:spPr>
          <a:xfrm>
            <a:off x="3274142" y="5944259"/>
            <a:ext cx="3470787" cy="0"/>
          </a:xfrm>
          <a:prstGeom prst="line">
            <a:avLst/>
          </a:prstGeom>
          <a:ln w="38100">
            <a:prstDash val="dash"/>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22604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4">
            <a:extLst>
              <a:ext uri="{BEBA8EAE-BF5A-486C-A8C5-ECC9F3942E4B}">
                <a14:imgProps xmlns:a14="http://schemas.microsoft.com/office/drawing/2010/main">
                  <a14:imgLayer r:embed="rId5">
                    <a14:imgEffect>
                      <a14:backgroundRemoval t="9986" b="99015" l="449" r="100000">
                        <a14:foregroundMark x1="2020" y1="92264" x2="94276" y2="92405"/>
                        <a14:foregroundMark x1="51627" y1="68776" x2="52750" y2="73558"/>
                        <a14:foregroundMark x1="44220" y1="63572" x2="51515" y2="69761"/>
                        <a14:backgroundMark x1="23681" y1="43882" x2="68799" y2="53868"/>
                        <a14:backgroundMark x1="41639" y1="54571" x2="50954" y2="64135"/>
                        <a14:backgroundMark x1="22222" y1="47398" x2="32323" y2="52743"/>
                        <a14:backgroundMark x1="22783" y1="51195" x2="27609" y2="54571"/>
                        <a14:backgroundMark x1="43996" y1="51055" x2="72054" y2="61463"/>
                      </a14:backgroundRemoval>
                    </a14:imgEffect>
                  </a14:imgLayer>
                </a14:imgProps>
              </a:ext>
              <a:ext uri="{28A0092B-C50C-407E-A947-70E740481C1C}">
                <a14:useLocalDpi xmlns:a14="http://schemas.microsoft.com/office/drawing/2010/main" val="0"/>
              </a:ext>
            </a:extLst>
          </a:blip>
          <a:stretch>
            <a:fillRect/>
          </a:stretch>
        </p:blipFill>
        <p:spPr>
          <a:xfrm>
            <a:off x="5582653" y="3599848"/>
            <a:ext cx="6727008" cy="3258152"/>
          </a:xfrm>
          <a:prstGeom prst="rect">
            <a:avLst/>
          </a:prstGeom>
        </p:spPr>
      </p:pic>
      <p:pic>
        <p:nvPicPr>
          <p:cNvPr id="19" name="Picture 2" descr="Học sinh tiểu học Miễn phí PNG và Clip nghệ thuật | Red scarves, Girl red  dress, Red hair little girl"/>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90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228939" y="3770053"/>
            <a:ext cx="3831070" cy="326692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4">
            <a:extLst>
              <a:ext uri="{BEBA8EAE-BF5A-486C-A8C5-ECC9F3942E4B}">
                <a14:imgProps xmlns:a14="http://schemas.microsoft.com/office/drawing/2010/main">
                  <a14:imgLayer r:embed="rId5">
                    <a14:imgEffect>
                      <a14:backgroundRemoval t="9986" b="99015" l="449" r="100000">
                        <a14:foregroundMark x1="2020" y1="92264" x2="94276" y2="92405"/>
                        <a14:foregroundMark x1="51627" y1="68776" x2="52750" y2="73558"/>
                        <a14:foregroundMark x1="44220" y1="63572" x2="51515" y2="69761"/>
                        <a14:backgroundMark x1="23681" y1="43882" x2="68799" y2="53868"/>
                        <a14:backgroundMark x1="41639" y1="54571" x2="50954" y2="64135"/>
                        <a14:backgroundMark x1="22222" y1="47398" x2="32323" y2="52743"/>
                        <a14:backgroundMark x1="22783" y1="51195" x2="27609" y2="54571"/>
                        <a14:backgroundMark x1="43996" y1="51055" x2="72054" y2="61463"/>
                      </a14:backgroundRemoval>
                    </a14:imgEffect>
                  </a14:imgLayer>
                </a14:imgProps>
              </a:ext>
              <a:ext uri="{28A0092B-C50C-407E-A947-70E740481C1C}">
                <a14:useLocalDpi xmlns:a14="http://schemas.microsoft.com/office/drawing/2010/main" val="0"/>
              </a:ext>
            </a:extLst>
          </a:blip>
          <a:stretch>
            <a:fillRect/>
          </a:stretch>
        </p:blipFill>
        <p:spPr>
          <a:xfrm flipH="1">
            <a:off x="12950" y="3599848"/>
            <a:ext cx="5582653" cy="3258152"/>
          </a:xfrm>
          <a:prstGeom prst="rect">
            <a:avLst/>
          </a:prstGeom>
        </p:spPr>
      </p:pic>
      <p:pic>
        <p:nvPicPr>
          <p:cNvPr id="3074" name="Picture 2" descr="Colorful Natural Tree “free” Png File Clipart - Tree Clipart, Transparent  Png , Transparent Png Image - PNGitem">
            <a:extLst>
              <a:ext uri="{FF2B5EF4-FFF2-40B4-BE49-F238E27FC236}">
                <a16:creationId xmlns="" xmlns:a16="http://schemas.microsoft.com/office/drawing/2014/main" id="{6C613EC6-1673-4F4C-AD12-DFFDF8E8F992}"/>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2326" b="93129" l="6977" r="94884">
                        <a14:foregroundMark x1="7093" y1="44186" x2="7093" y2="44186"/>
                        <a14:foregroundMark x1="52326" y1="2326" x2="50581" y2="3171"/>
                        <a14:foregroundMark x1="94884" y1="33615" x2="94884" y2="33615"/>
                        <a14:foregroundMark x1="51628" y1="93129" x2="51628" y2="93129"/>
                      </a14:backgroundRemoval>
                    </a14:imgEffect>
                  </a14:imgLayer>
                </a14:imgProps>
              </a:ext>
              <a:ext uri="{28A0092B-C50C-407E-A947-70E740481C1C}">
                <a14:useLocalDpi xmlns:a14="http://schemas.microsoft.com/office/drawing/2010/main" val="0"/>
              </a:ext>
            </a:extLst>
          </a:blip>
          <a:srcRect/>
          <a:stretch>
            <a:fillRect/>
          </a:stretch>
        </p:blipFill>
        <p:spPr bwMode="auto">
          <a:xfrm>
            <a:off x="-420991" y="-614663"/>
            <a:ext cx="9633115" cy="1001091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718478" y="1811602"/>
            <a:ext cx="7354176" cy="1446550"/>
          </a:xfrm>
          <a:prstGeom prst="rect">
            <a:avLst/>
          </a:prstGeom>
        </p:spPr>
        <p:txBody>
          <a:bodyPr wrap="square">
            <a:spAutoFit/>
          </a:bodyPr>
          <a:lstStyle/>
          <a:p>
            <a:pPr algn="ctr"/>
            <a:r>
              <a:rPr lang="vi-VN" sz="4400" b="1" dirty="0">
                <a:ln w="9525">
                  <a:solidFill>
                    <a:schemeClr val="bg1"/>
                  </a:solidFill>
                  <a:prstDash val="solid"/>
                </a:ln>
                <a:solidFill>
                  <a:srgbClr val="EA323F"/>
                </a:solidFill>
                <a:effectLst>
                  <a:outerShdw blurRad="12700" dist="38100" dir="2700000" algn="tl" rotWithShape="0">
                    <a:schemeClr val="accent5">
                      <a:lumMod val="60000"/>
                      <a:lumOff val="40000"/>
                    </a:schemeClr>
                  </a:outerShdw>
                </a:effectLst>
                <a:latin typeface="#9Slide03 AmpleSoft Bold" panose="02000000000000000000" pitchFamily="2" charset="0"/>
                <a:cs typeface="milk tea Med" pitchFamily="2" charset="-34"/>
              </a:rPr>
              <a:t>2. Viết đoạn văn nói về lợi ích của một loài cây mà em biết.</a:t>
            </a:r>
            <a:endParaRPr lang="en-US" sz="4400" b="1" dirty="0">
              <a:ln w="9525">
                <a:solidFill>
                  <a:schemeClr val="bg1"/>
                </a:solidFill>
                <a:prstDash val="solid"/>
              </a:ln>
              <a:solidFill>
                <a:srgbClr val="EA323F"/>
              </a:solidFill>
              <a:effectLst>
                <a:outerShdw blurRad="12700" dist="38100" dir="2700000" algn="tl" rotWithShape="0">
                  <a:schemeClr val="accent5">
                    <a:lumMod val="60000"/>
                    <a:lumOff val="40000"/>
                  </a:schemeClr>
                </a:outerShdw>
              </a:effectLst>
              <a:latin typeface="#9Slide03 AmpleSoft Bold" panose="02000000000000000000" pitchFamily="2"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图片 1">
            <a:extLst>
              <a:ext uri="{FF2B5EF4-FFF2-40B4-BE49-F238E27FC236}">
                <a16:creationId xmlns="" xmlns:a16="http://schemas.microsoft.com/office/drawing/2014/main" id="{83162203-BC7C-46AD-90E6-1F83F8F73ACF}"/>
              </a:ext>
            </a:extLst>
          </p:cNvPr>
          <p:cNvPicPr>
            <a:picLocks noChangeAspect="1"/>
          </p:cNvPicPr>
          <p:nvPr/>
        </p:nvPicPr>
        <p:blipFill>
          <a:blip r:embed="rId4"/>
          <a:stretch>
            <a:fillRect/>
          </a:stretch>
        </p:blipFill>
        <p:spPr>
          <a:xfrm>
            <a:off x="0" y="-3437"/>
            <a:ext cx="11755098" cy="7019091"/>
          </a:xfrm>
          <a:prstGeom prst="rect">
            <a:avLst/>
          </a:prstGeom>
        </p:spPr>
      </p:pic>
      <p:sp>
        <p:nvSpPr>
          <p:cNvPr id="57" name="Rectangle 56"/>
          <p:cNvSpPr/>
          <p:nvPr/>
        </p:nvSpPr>
        <p:spPr>
          <a:xfrm>
            <a:off x="602886" y="690247"/>
            <a:ext cx="2055253" cy="859576"/>
          </a:xfrm>
          <a:prstGeom prst="rect">
            <a:avLst/>
          </a:prstGeom>
        </p:spPr>
        <p:txBody>
          <a:bodyPr wrap="square">
            <a:spAutoFit/>
          </a:bodyPr>
          <a:lstStyle/>
          <a:p>
            <a:r>
              <a:rPr lang="en-US" sz="5000" dirty="0">
                <a:solidFill>
                  <a:srgbClr val="002060"/>
                </a:solidFill>
                <a:latin typeface="UTM Androgyne" panose="02040603050506020204" pitchFamily="18" charset="0"/>
              </a:rPr>
              <a:t>GỢI Ý</a:t>
            </a:r>
          </a:p>
        </p:txBody>
      </p:sp>
      <p:pic>
        <p:nvPicPr>
          <p:cNvPr id="6146" name="Picture 2" descr="Digital Clip Art Tree With - Cute Tree Clipart Png, Transparent Png ,  Transparent Png Image - PNGitem">
            <a:extLst>
              <a:ext uri="{FF2B5EF4-FFF2-40B4-BE49-F238E27FC236}">
                <a16:creationId xmlns="" xmlns:a16="http://schemas.microsoft.com/office/drawing/2014/main" id="{23FB5ED0-0759-4DA3-BDB9-69C25E374CF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620" b="92608" l="4070" r="97442">
                        <a14:foregroundMark x1="62093" y1="7598" x2="62093" y2="7598"/>
                        <a14:foregroundMark x1="92326" y1="36550" x2="92326" y2="36550"/>
                        <a14:foregroundMark x1="94419" y1="74230" x2="94419" y2="74230"/>
                        <a14:foregroundMark x1="76977" y1="75154" x2="76977" y2="75154"/>
                        <a14:foregroundMark x1="39419" y1="72690" x2="39419" y2="72690"/>
                        <a14:foregroundMark x1="23837" y1="69405" x2="23837" y2="69405"/>
                        <a14:foregroundMark x1="4302" y1="68994" x2="4302" y2="68994"/>
                        <a14:foregroundMark x1="97442" y1="43224" x2="97442" y2="43224"/>
                        <a14:foregroundMark x1="60000" y1="92402" x2="60000" y2="92402"/>
                        <a14:foregroundMark x1="55581" y1="90144" x2="55581" y2="90144"/>
                        <a14:foregroundMark x1="62093" y1="92608" x2="62093" y2="92608"/>
                        <a14:foregroundMark x1="61047" y1="4620" x2="61047" y2="4620"/>
                      </a14:backgroundRemoval>
                    </a14:imgEffect>
                  </a14:imgLayer>
                </a14:imgProps>
              </a:ext>
              <a:ext uri="{28A0092B-C50C-407E-A947-70E740481C1C}">
                <a14:useLocalDpi xmlns:a14="http://schemas.microsoft.com/office/drawing/2010/main" val="0"/>
              </a:ext>
            </a:extLst>
          </a:blip>
          <a:srcRect/>
          <a:stretch>
            <a:fillRect/>
          </a:stretch>
        </p:blipFill>
        <p:spPr bwMode="auto">
          <a:xfrm>
            <a:off x="7660301" y="220616"/>
            <a:ext cx="6054725" cy="7264468"/>
          </a:xfrm>
          <a:prstGeom prst="rect">
            <a:avLst/>
          </a:prstGeom>
          <a:noFill/>
          <a:extLst>
            <a:ext uri="{909E8E84-426E-40DD-AFC4-6F175D3DCCD1}">
              <a14:hiddenFill xmlns:a14="http://schemas.microsoft.com/office/drawing/2010/main">
                <a:solidFill>
                  <a:srgbClr val="FFFFFF"/>
                </a:solidFill>
              </a14:hiddenFill>
            </a:ext>
          </a:extLst>
        </p:spPr>
      </p:pic>
      <p:sp>
        <p:nvSpPr>
          <p:cNvPr id="56" name="Rectangle 6"/>
          <p:cNvSpPr>
            <a:spLocks noChangeArrowheads="1"/>
          </p:cNvSpPr>
          <p:nvPr/>
        </p:nvSpPr>
        <p:spPr bwMode="auto">
          <a:xfrm>
            <a:off x="1504336" y="1523094"/>
            <a:ext cx="7177265"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914400" eaLnBrk="1" fontAlgn="base" hangingPunct="1">
              <a:spcBef>
                <a:spcPct val="50000"/>
              </a:spcBef>
              <a:spcAft>
                <a:spcPct val="0"/>
              </a:spcAft>
              <a:buNone/>
            </a:pPr>
            <a:r>
              <a:rPr lang="vi-VN" altLang="vi-VN" sz="3600" b="1" dirty="0">
                <a:solidFill>
                  <a:srgbClr val="7030A0"/>
                </a:solidFill>
                <a:latin typeface="#9Slide03 AmpleSoft" panose="02000000000000000000" pitchFamily="2" charset="0"/>
                <a:cs typeface="Times New Roman" panose="02020603050405020304" pitchFamily="18" charset="0"/>
              </a:rPr>
              <a:t>- Loại cây cần viết là cây gì?</a:t>
            </a:r>
          </a:p>
          <a:p>
            <a:pPr defTabSz="914400" eaLnBrk="1" fontAlgn="base" hangingPunct="1">
              <a:spcBef>
                <a:spcPct val="50000"/>
              </a:spcBef>
              <a:spcAft>
                <a:spcPct val="0"/>
              </a:spcAft>
              <a:buNone/>
            </a:pPr>
            <a:r>
              <a:rPr lang="vi-VN" altLang="vi-VN" sz="3600" b="1" dirty="0">
                <a:solidFill>
                  <a:srgbClr val="7030A0"/>
                </a:solidFill>
                <a:latin typeface="#9Slide03 AmpleSoft" panose="02000000000000000000" pitchFamily="2" charset="0"/>
                <a:cs typeface="Times New Roman" panose="02020603050405020304" pitchFamily="18" charset="0"/>
              </a:rPr>
              <a:t>- Nó mang đến lợi ích gì cho con người và môi trường xung quanh?</a:t>
            </a:r>
          </a:p>
        </p:txBody>
      </p:sp>
      <p:sp>
        <p:nvSpPr>
          <p:cNvPr id="2" name="Rectangle 1"/>
          <p:cNvSpPr/>
          <p:nvPr/>
        </p:nvSpPr>
        <p:spPr>
          <a:xfrm>
            <a:off x="1893378" y="3448507"/>
            <a:ext cx="7598979" cy="3046988"/>
          </a:xfrm>
          <a:prstGeom prst="rect">
            <a:avLst/>
          </a:prstGeom>
        </p:spPr>
        <p:txBody>
          <a:bodyPr wrap="square">
            <a:spAutoFit/>
          </a:bodyPr>
          <a:lstStyle/>
          <a:p>
            <a:pPr fontAlgn="base">
              <a:spcBef>
                <a:spcPct val="50000"/>
              </a:spcBef>
              <a:spcAft>
                <a:spcPct val="0"/>
              </a:spcAft>
            </a:pPr>
            <a:r>
              <a:rPr lang="vi-VN" altLang="vi-VN" sz="3200" b="1" dirty="0">
                <a:latin typeface="#9Slide03 AmpleSoft" panose="02000000000000000000" pitchFamily="2" charset="0"/>
                <a:cs typeface="Times New Roman" panose="02020603050405020304" pitchFamily="18" charset="0"/>
              </a:rPr>
              <a:t>Lưu ý:</a:t>
            </a:r>
          </a:p>
          <a:p>
            <a:pPr fontAlgn="base">
              <a:spcBef>
                <a:spcPct val="50000"/>
              </a:spcBef>
              <a:spcAft>
                <a:spcPct val="0"/>
              </a:spcAft>
            </a:pPr>
            <a:r>
              <a:rPr lang="vi-VN" altLang="vi-VN" sz="3200" b="1" i="1" dirty="0">
                <a:latin typeface="#9Slide03 AmpleSoft" panose="02000000000000000000" pitchFamily="2" charset="0"/>
                <a:cs typeface="Times New Roman" panose="02020603050405020304" pitchFamily="18" charset="0"/>
              </a:rPr>
              <a:t>+ Mỗi cây có thể có nhiều lợi ích khác nhau, mỗi bộ phận cây cũng có thể có lợi ích riêng.</a:t>
            </a:r>
          </a:p>
          <a:p>
            <a:pPr fontAlgn="base">
              <a:spcBef>
                <a:spcPct val="50000"/>
              </a:spcBef>
              <a:spcAft>
                <a:spcPct val="0"/>
              </a:spcAft>
            </a:pPr>
            <a:r>
              <a:rPr lang="vi-VN" altLang="vi-VN" sz="3200" b="1" i="1" dirty="0">
                <a:latin typeface="#9Slide03 AmpleSoft" panose="02000000000000000000" pitchFamily="2" charset="0"/>
                <a:cs typeface="Times New Roman" panose="02020603050405020304" pitchFamily="18" charset="0"/>
              </a:rPr>
              <a:t>+ Tránh liệt kê.</a:t>
            </a:r>
            <a:endParaRPr lang="en-US" altLang="vi-VN" sz="3200" b="1" i="1" dirty="0">
              <a:latin typeface="#9Slide03 AmpleSoft" panose="02000000000000000000" pitchFamily="2"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6"/>
                                        </p:tgtEl>
                                        <p:attrNameLst>
                                          <p:attrName>style.visibility</p:attrName>
                                        </p:attrNameLst>
                                      </p:cBhvr>
                                      <p:to>
                                        <p:strVal val="visible"/>
                                      </p:to>
                                    </p:set>
                                    <p:anim calcmode="discrete" valueType="clr">
                                      <p:cBhvr override="childStyle">
                                        <p:cTn id="7" dur="80"/>
                                        <p:tgtEl>
                                          <p:spTgt spid="5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6"/>
                                        </p:tgtEl>
                                        <p:attrNameLst>
                                          <p:attrName>fillcolor</p:attrName>
                                        </p:attrNameLst>
                                      </p:cBhvr>
                                      <p:tavLst>
                                        <p:tav tm="0">
                                          <p:val>
                                            <p:clrVal>
                                              <a:schemeClr val="accent2"/>
                                            </p:clrVal>
                                          </p:val>
                                        </p:tav>
                                        <p:tav tm="50000">
                                          <p:val>
                                            <p:clrVal>
                                              <a:schemeClr val="hlink"/>
                                            </p:clrVal>
                                          </p:val>
                                        </p:tav>
                                      </p:tavLst>
                                    </p:anim>
                                    <p:set>
                                      <p:cBhvr>
                                        <p:cTn id="9" dur="80"/>
                                        <p:tgtEl>
                                          <p:spTgt spid="5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Tả cây chuối bài tập làm văn lớp 4 - Thư viện bài tập">
            <a:extLst>
              <a:ext uri="{FF2B5EF4-FFF2-40B4-BE49-F238E27FC236}">
                <a16:creationId xmlns="" xmlns:a16="http://schemas.microsoft.com/office/drawing/2014/main" id="{DE1D7AD9-2DDE-47B9-8365-090FFF29AA1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93" b="95020" l="4067" r="95749">
                        <a14:foregroundMark x1="27542" y1="1992" x2="27542" y2="1992"/>
                        <a14:foregroundMark x1="5360" y1="34462" x2="5360" y2="34462"/>
                        <a14:foregroundMark x1="7024" y1="47012" x2="7024" y2="47012"/>
                        <a14:foregroundMark x1="96118" y1="42032" x2="96118" y2="42032"/>
                        <a14:foregroundMark x1="53420" y1="95020" x2="53420" y2="95020"/>
                        <a14:foregroundMark x1="4621" y1="47211" x2="4621" y2="47211"/>
                        <a14:foregroundMark x1="4067" y1="34064" x2="4067" y2="34064"/>
                      </a14:backgroundRemoval>
                    </a14:imgEffect>
                  </a14:imgLayer>
                </a14:imgProps>
              </a:ext>
              <a:ext uri="{28A0092B-C50C-407E-A947-70E740481C1C}">
                <a14:useLocalDpi xmlns:a14="http://schemas.microsoft.com/office/drawing/2010/main" val="0"/>
              </a:ext>
            </a:extLst>
          </a:blip>
          <a:srcRect/>
          <a:stretch>
            <a:fillRect/>
          </a:stretch>
        </p:blipFill>
        <p:spPr bwMode="auto">
          <a:xfrm>
            <a:off x="9807012" y="2871907"/>
            <a:ext cx="3980451" cy="40776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ả cây chuối bài tập làm văn lớp 4 - Thư viện bài tập">
            <a:extLst>
              <a:ext uri="{FF2B5EF4-FFF2-40B4-BE49-F238E27FC236}">
                <a16:creationId xmlns="" xmlns:a16="http://schemas.microsoft.com/office/drawing/2014/main" id="{1774364C-3536-457A-9753-B3FE71E968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793" b="95020" l="4067" r="95749">
                        <a14:foregroundMark x1="27542" y1="1992" x2="27542" y2="1992"/>
                        <a14:foregroundMark x1="5360" y1="34462" x2="5360" y2="34462"/>
                        <a14:foregroundMark x1="7024" y1="47012" x2="7024" y2="47012"/>
                        <a14:foregroundMark x1="96118" y1="42032" x2="96118" y2="42032"/>
                        <a14:foregroundMark x1="53420" y1="95020" x2="53420" y2="95020"/>
                        <a14:foregroundMark x1="4621" y1="47211" x2="4621" y2="47211"/>
                        <a14:foregroundMark x1="4067" y1="34064" x2="4067" y2="34064"/>
                      </a14:backgroundRemoval>
                    </a14:imgEffect>
                  </a14:imgLayer>
                </a14:imgProps>
              </a:ext>
              <a:ext uri="{28A0092B-C50C-407E-A947-70E740481C1C}">
                <a14:useLocalDpi xmlns:a14="http://schemas.microsoft.com/office/drawing/2010/main" val="0"/>
              </a:ext>
            </a:extLst>
          </a:blip>
          <a:srcRect/>
          <a:stretch>
            <a:fillRect/>
          </a:stretch>
        </p:blipFill>
        <p:spPr bwMode="auto">
          <a:xfrm>
            <a:off x="-591339" y="1272659"/>
            <a:ext cx="5587402" cy="572377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2">
            <a:extLst>
              <a:ext uri="{FF2B5EF4-FFF2-40B4-BE49-F238E27FC236}">
                <a16:creationId xmlns="" xmlns:a16="http://schemas.microsoft.com/office/drawing/2014/main" id="{90AA5C9E-7263-4C79-B66B-47FF630A7686}"/>
              </a:ext>
            </a:extLst>
          </p:cNvPr>
          <p:cNvSpPr/>
          <p:nvPr/>
        </p:nvSpPr>
        <p:spPr>
          <a:xfrm>
            <a:off x="2833307" y="330704"/>
            <a:ext cx="9107920" cy="6112723"/>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93" name="图片 1">
            <a:extLst>
              <a:ext uri="{FF2B5EF4-FFF2-40B4-BE49-F238E27FC236}">
                <a16:creationId xmlns="" xmlns:a16="http://schemas.microsoft.com/office/drawing/2014/main" id="{BF4C3052-0E55-459F-B795-FE685A793893}"/>
              </a:ext>
            </a:extLst>
          </p:cNvPr>
          <p:cNvPicPr>
            <a:picLocks noChangeAspect="1"/>
          </p:cNvPicPr>
          <p:nvPr/>
        </p:nvPicPr>
        <p:blipFill>
          <a:blip r:embed="rId6"/>
          <a:stretch>
            <a:fillRect/>
          </a:stretch>
        </p:blipFill>
        <p:spPr>
          <a:xfrm>
            <a:off x="106845" y="-28310"/>
            <a:ext cx="2726463" cy="2775995"/>
          </a:xfrm>
          <a:prstGeom prst="rect">
            <a:avLst/>
          </a:prstGeom>
        </p:spPr>
      </p:pic>
      <p:sp>
        <p:nvSpPr>
          <p:cNvPr id="94" name="TextBox 93"/>
          <p:cNvSpPr txBox="1"/>
          <p:nvPr/>
        </p:nvSpPr>
        <p:spPr>
          <a:xfrm>
            <a:off x="454076" y="928800"/>
            <a:ext cx="2032000" cy="861774"/>
          </a:xfrm>
          <a:prstGeom prst="rect">
            <a:avLst/>
          </a:prstGeom>
          <a:noFill/>
        </p:spPr>
        <p:txBody>
          <a:bodyPr wrap="square" rtlCol="0">
            <a:spAutoFit/>
          </a:bodyPr>
          <a:lstStyle/>
          <a:p>
            <a:r>
              <a:rPr lang="en-US" sz="5000" dirty="0">
                <a:solidFill>
                  <a:srgbClr val="FFFF00"/>
                </a:solidFill>
                <a:latin typeface="UTM Androgyne" panose="02040603050506020204" pitchFamily="18" charset="0"/>
              </a:rPr>
              <a:t>VÍ DỤ</a:t>
            </a:r>
          </a:p>
        </p:txBody>
      </p:sp>
      <p:sp>
        <p:nvSpPr>
          <p:cNvPr id="14" name="Rectangle 13"/>
          <p:cNvSpPr/>
          <p:nvPr/>
        </p:nvSpPr>
        <p:spPr>
          <a:xfrm>
            <a:off x="3075547" y="279432"/>
            <a:ext cx="9009608" cy="6247864"/>
          </a:xfrm>
          <a:prstGeom prst="rect">
            <a:avLst/>
          </a:prstGeom>
        </p:spPr>
        <p:txBody>
          <a:bodyPr wrap="square">
            <a:spAutoFit/>
          </a:bodyPr>
          <a:lstStyle/>
          <a:p>
            <a:pPr algn="just"/>
            <a:r>
              <a:rPr lang="en-US" altLang="en-US" sz="2500" dirty="0" smtClean="0">
                <a:solidFill>
                  <a:srgbClr val="002060"/>
                </a:solidFill>
                <a:latin typeface="Times New Roman" panose="02020603050405020304" pitchFamily="18" charset="0"/>
                <a:cs typeface="Times New Roman" panose="02020603050405020304" pitchFamily="18" charset="0"/>
              </a:rPr>
              <a:t>	</a:t>
            </a:r>
            <a:r>
              <a:rPr lang="vi-VN" altLang="en-US" sz="2500" dirty="0" smtClean="0">
                <a:solidFill>
                  <a:srgbClr val="002060"/>
                </a:solidFill>
                <a:latin typeface="Times New Roman" panose="02020603050405020304" pitchFamily="18" charset="0"/>
                <a:cs typeface="Times New Roman" panose="02020603050405020304" pitchFamily="18" charset="0"/>
              </a:rPr>
              <a:t>Hẳn </a:t>
            </a:r>
            <a:r>
              <a:rPr lang="vi-VN" altLang="en-US" sz="2500" dirty="0">
                <a:solidFill>
                  <a:srgbClr val="002060"/>
                </a:solidFill>
                <a:latin typeface="Times New Roman" panose="02020603050405020304" pitchFamily="18" charset="0"/>
                <a:cs typeface="Times New Roman" panose="02020603050405020304" pitchFamily="18" charset="0"/>
              </a:rPr>
              <a:t>mọi người dân Việt Nam đều biết đến ích lợi đa dụng của cây chuối. Không chỉ cho quả ăn thơm, ngon ngọt và giàu dinh dưỡng, cây chuối còn cho con người lá dùng để gói bánh, gói xôi. Vào ngày Tết, bánh tét, bánh dày, bánh gai đều gói bằng lá chuối. Lá chuối tươi xanh mát một góc vườn còn làm thơm chõ xôi, làm tươi xanh đĩa bánh ít trong ngày giỗ kị. Lá chuối khô dùng gói bánh gai, bánh mật, giữ ẩm cho bánh đa, bánh tráng không bị vỡ giòn. Lá chuối trong kĩ thuật ẩm thực đã là nét đặc sắc, có vị ngon riêng của món ăn Việt. Màu xanh của lá chuối trên bàn ăn còn là niềm tự hào về một đất nước trong lành, mộc mạc hiếu khách và đậm nét trữ tình. Chặt buồng để ăn qua rồi, người nông dân còn dùng thân chuối để chăn nuôi gia súc. Tiến xa hơn nữa, ngành mĩ nghệ xuất khẩu đã bện dây chuối phơi từ bẹ chuối, sản xuất những mặt hàng đẹp và đắt giá không ngờ: ghế bành, sô-pha, giỏ xách... Trong tất cả bộ phận của cây chuối, không có một phần nào bị vứt bỏ. Chuối là loại cây dễ trồng và có giá trị cao, dễ sử dụng là thế.</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1000" fill="hold"/>
                                        <p:tgtEl>
                                          <p:spTgt spid="93"/>
                                        </p:tgtEl>
                                        <p:attrNameLst>
                                          <p:attrName>ppt_w</p:attrName>
                                        </p:attrNameLst>
                                      </p:cBhvr>
                                      <p:tavLst>
                                        <p:tav tm="0">
                                          <p:val>
                                            <p:fltVal val="0"/>
                                          </p:val>
                                        </p:tav>
                                        <p:tav tm="100000">
                                          <p:val>
                                            <p:strVal val="#ppt_w"/>
                                          </p:val>
                                        </p:tav>
                                      </p:tavLst>
                                    </p:anim>
                                    <p:anim calcmode="lin" valueType="num">
                                      <p:cBhvr>
                                        <p:cTn id="8" dur="1000" fill="hold"/>
                                        <p:tgtEl>
                                          <p:spTgt spid="93"/>
                                        </p:tgtEl>
                                        <p:attrNameLst>
                                          <p:attrName>ppt_h</p:attrName>
                                        </p:attrNameLst>
                                      </p:cBhvr>
                                      <p:tavLst>
                                        <p:tav tm="0">
                                          <p:val>
                                            <p:fltVal val="0"/>
                                          </p:val>
                                        </p:tav>
                                        <p:tav tm="100000">
                                          <p:val>
                                            <p:strVal val="#ppt_h"/>
                                          </p:val>
                                        </p:tav>
                                      </p:tavLst>
                                    </p:anim>
                                    <p:anim calcmode="lin" valueType="num">
                                      <p:cBhvr>
                                        <p:cTn id="9" dur="1000" fill="hold"/>
                                        <p:tgtEl>
                                          <p:spTgt spid="93"/>
                                        </p:tgtEl>
                                        <p:attrNameLst>
                                          <p:attrName>style.rotation</p:attrName>
                                        </p:attrNameLst>
                                      </p:cBhvr>
                                      <p:tavLst>
                                        <p:tav tm="0">
                                          <p:val>
                                            <p:fltVal val="90"/>
                                          </p:val>
                                        </p:tav>
                                        <p:tav tm="100000">
                                          <p:val>
                                            <p:fltVal val="0"/>
                                          </p:val>
                                        </p:tav>
                                      </p:tavLst>
                                    </p:anim>
                                    <p:animEffect transition="in" filter="fade">
                                      <p:cBhvr>
                                        <p:cTn id="10" dur="1000"/>
                                        <p:tgtEl>
                                          <p:spTgt spid="9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barn(inVertical)">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3">
            <a:extLst>
              <a:ext uri="{FF2B5EF4-FFF2-40B4-BE49-F238E27FC236}">
                <a16:creationId xmlns="" xmlns:a16="http://schemas.microsoft.com/office/drawing/2014/main" id="{03734294-949D-4996-B580-70C08846A0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10" name="Rectangle: Rounded Corners 2">
            <a:extLst>
              <a:ext uri="{FF2B5EF4-FFF2-40B4-BE49-F238E27FC236}">
                <a16:creationId xmlns="" xmlns:a16="http://schemas.microsoft.com/office/drawing/2014/main" id="{B4E62D20-B11A-48F1-905D-E0A9809695E4}"/>
              </a:ext>
            </a:extLst>
          </p:cNvPr>
          <p:cNvSpPr/>
          <p:nvPr/>
        </p:nvSpPr>
        <p:spPr>
          <a:xfrm>
            <a:off x="365124" y="352970"/>
            <a:ext cx="11487151" cy="6112723"/>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6" name="图片 4">
            <a:extLst>
              <a:ext uri="{FF2B5EF4-FFF2-40B4-BE49-F238E27FC236}">
                <a16:creationId xmlns="" xmlns:a16="http://schemas.microsoft.com/office/drawing/2014/main" id="{E2D1C0F3-0D28-4AFD-B5BB-585D03FB2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t>	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a:p>
            <a:pPr algn="just" eaLnBrk="1" hangingPunct="1">
              <a:spcBef>
                <a:spcPct val="50000"/>
              </a:spcBef>
              <a:buFontTx/>
              <a:buNone/>
            </a:pPr>
            <a:r>
              <a:rPr lang="vi-VN" altLang="vi-VN" sz="2400" b="1" dirty="0"/>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a:p>
            <a:pPr algn="just" eaLnBrk="1" hangingPunct="1">
              <a:spcBef>
                <a:spcPct val="50000"/>
              </a:spcBef>
              <a:buFontTx/>
              <a:buNone/>
            </a:pPr>
            <a:r>
              <a:rPr lang="vi-VN" altLang="vi-VN" sz="2400" b="1" dirty="0"/>
              <a:t>	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2">
            <a:extLst>
              <a:ext uri="{FF2B5EF4-FFF2-40B4-BE49-F238E27FC236}">
                <a16:creationId xmlns="" xmlns:a16="http://schemas.microsoft.com/office/drawing/2014/main" id="{41155081-B4AF-49DC-A5F8-B7409C64105B}"/>
              </a:ext>
            </a:extLst>
          </p:cNvPr>
          <p:cNvSpPr/>
          <p:nvPr/>
        </p:nvSpPr>
        <p:spPr>
          <a:xfrm>
            <a:off x="2833307" y="330704"/>
            <a:ext cx="9107920" cy="4524315"/>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93" name="图片 1">
            <a:extLst>
              <a:ext uri="{FF2B5EF4-FFF2-40B4-BE49-F238E27FC236}">
                <a16:creationId xmlns="" xmlns:a16="http://schemas.microsoft.com/office/drawing/2014/main" id="{BF4C3052-0E55-459F-B795-FE685A793893}"/>
              </a:ext>
            </a:extLst>
          </p:cNvPr>
          <p:cNvPicPr>
            <a:picLocks noChangeAspect="1"/>
          </p:cNvPicPr>
          <p:nvPr/>
        </p:nvPicPr>
        <p:blipFill>
          <a:blip r:embed="rId4"/>
          <a:stretch>
            <a:fillRect/>
          </a:stretch>
        </p:blipFill>
        <p:spPr>
          <a:xfrm>
            <a:off x="106845" y="-28310"/>
            <a:ext cx="2726463" cy="2775995"/>
          </a:xfrm>
          <a:prstGeom prst="rect">
            <a:avLst/>
          </a:prstGeom>
        </p:spPr>
      </p:pic>
      <p:sp>
        <p:nvSpPr>
          <p:cNvPr id="94" name="TextBox 93"/>
          <p:cNvSpPr txBox="1"/>
          <p:nvPr/>
        </p:nvSpPr>
        <p:spPr>
          <a:xfrm>
            <a:off x="648521" y="928800"/>
            <a:ext cx="2032000" cy="861774"/>
          </a:xfrm>
          <a:prstGeom prst="rect">
            <a:avLst/>
          </a:prstGeom>
          <a:noFill/>
        </p:spPr>
        <p:txBody>
          <a:bodyPr wrap="square" rtlCol="0">
            <a:spAutoFit/>
          </a:bodyPr>
          <a:lstStyle/>
          <a:p>
            <a:r>
              <a:rPr lang="en-US" sz="5000" dirty="0">
                <a:solidFill>
                  <a:srgbClr val="FFFF00"/>
                </a:solidFill>
                <a:latin typeface="UTM Androgyne" panose="02040603050506020204" pitchFamily="18" charset="0"/>
              </a:rPr>
              <a:t>VÍ DỤ</a:t>
            </a:r>
          </a:p>
        </p:txBody>
      </p:sp>
      <p:sp>
        <p:nvSpPr>
          <p:cNvPr id="2" name="Rectangle 1"/>
          <p:cNvSpPr/>
          <p:nvPr/>
        </p:nvSpPr>
        <p:spPr>
          <a:xfrm>
            <a:off x="3697161" y="0"/>
            <a:ext cx="8040763" cy="4524315"/>
          </a:xfrm>
          <a:prstGeom prst="rect">
            <a:avLst/>
          </a:prstGeom>
        </p:spPr>
        <p:txBody>
          <a:bodyPr wrap="square">
            <a:spAutoFit/>
          </a:bodyPr>
          <a:lstStyle/>
          <a:p>
            <a:pPr algn="just"/>
            <a:r>
              <a:rPr lang="en-US" altLang="en-US" sz="3200">
                <a:solidFill>
                  <a:srgbClr val="002060"/>
                </a:solidFill>
                <a:latin typeface="Times New Roman" panose="02020603050405020304" pitchFamily="18" charset="0"/>
                <a:cs typeface="Times New Roman" panose="02020603050405020304" pitchFamily="18" charset="0"/>
              </a:rPr>
              <a:t>	</a:t>
            </a:r>
            <a:r>
              <a:rPr lang="vi-VN" altLang="en-US" sz="3200">
                <a:solidFill>
                  <a:srgbClr val="002060"/>
                </a:solidFill>
                <a:latin typeface="Times New Roman" panose="02020603050405020304" pitchFamily="18" charset="0"/>
                <a:cs typeface="Times New Roman" panose="02020603050405020304" pitchFamily="18" charset="0"/>
              </a:rPr>
              <a:t>Vào </a:t>
            </a:r>
            <a:r>
              <a:rPr lang="vi-VN" altLang="en-US" sz="3200" dirty="0">
                <a:solidFill>
                  <a:srgbClr val="002060"/>
                </a:solidFill>
                <a:latin typeface="Times New Roman" panose="02020603050405020304" pitchFamily="18" charset="0"/>
                <a:cs typeface="Times New Roman" panose="02020603050405020304" pitchFamily="18" charset="0"/>
              </a:rPr>
              <a:t>mùa hè em thích nhất là cây chanh. Cây chanh là một loại cây có rất nhiều lợi ích. Lá chanh nhỏ và dày nhưng có mùi thơm rất đặc biệt. Người ta thường cho lá chanh vào thức ăn để át đi mùi tanh và tạo nên hương vị thơm ngon của thực phẩm. Đặc biệt là quả chanh nó có vị chua nhưng ăn vừa mát lại vừa bổ. Những trưa hè nóng bức nếu có một cốc nước thì thật là sảng khoái.</a:t>
            </a:r>
          </a:p>
        </p:txBody>
      </p:sp>
      <p:pic>
        <p:nvPicPr>
          <p:cNvPr id="8" name="Picture 2" descr="Lemon Tree Song In Chinese - Lemon Tree Png, Transparent Png - kindpng">
            <a:extLst>
              <a:ext uri="{FF2B5EF4-FFF2-40B4-BE49-F238E27FC236}">
                <a16:creationId xmlns="" xmlns:a16="http://schemas.microsoft.com/office/drawing/2014/main" id="{DD01C728-3649-4B8E-BE4D-6590E685646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57" b="95172" l="10000" r="90000">
                        <a14:foregroundMark x1="20116" y1="41876" x2="20116" y2="41876"/>
                        <a14:foregroundMark x1="27093" y1="46240" x2="27093" y2="46240"/>
                        <a14:foregroundMark x1="30233" y1="42990" x2="30233" y2="42990"/>
                        <a14:foregroundMark x1="19535" y1="41411" x2="19535" y2="41411"/>
                        <a14:foregroundMark x1="12907" y1="31291" x2="12907" y2="31291"/>
                        <a14:foregroundMark x1="15000" y1="31941" x2="15000" y2="31941"/>
                        <a14:foregroundMark x1="73140" y1="50789" x2="73140" y2="50789"/>
                        <a14:foregroundMark x1="70000" y1="52182" x2="70000" y2="52182"/>
                        <a14:foregroundMark x1="40930" y1="54225" x2="40930" y2="54225"/>
                        <a14:foregroundMark x1="81512" y1="46425" x2="81512" y2="46425"/>
                        <a14:foregroundMark x1="79186" y1="44847" x2="79186" y2="44847"/>
                        <a14:foregroundMark x1="82326" y1="43640" x2="82326" y2="43640"/>
                        <a14:foregroundMark x1="85814" y1="42990" x2="85814" y2="42990"/>
                        <a14:foregroundMark x1="59070" y1="9192" x2="59070" y2="9192"/>
                        <a14:foregroundMark x1="47209" y1="8728" x2="47209" y2="8728"/>
                        <a14:foregroundMark x1="47791" y1="5757" x2="47791" y2="5757"/>
                        <a14:foregroundMark x1="69651" y1="9656" x2="69651" y2="9656"/>
                        <a14:foregroundMark x1="73140" y1="9192" x2="73140" y2="9192"/>
                        <a14:foregroundMark x1="53256" y1="90994" x2="53256" y2="90994"/>
                        <a14:foregroundMark x1="55581" y1="95172" x2="55581" y2="95172"/>
                        <a14:foregroundMark x1="14070" y1="23491" x2="14070" y2="23491"/>
                        <a14:foregroundMark x1="16163" y1="21170" x2="16163" y2="21170"/>
                        <a14:foregroundMark x1="15000" y1="19313" x2="15000" y2="19313"/>
                        <a14:foregroundMark x1="27326" y1="40947" x2="27326" y2="40947"/>
                        <a14:foregroundMark x1="58488" y1="43454" x2="58488" y2="43454"/>
                      </a14:backgroundRemoval>
                    </a14:imgEffect>
                  </a14:imgLayer>
                </a14:imgProps>
              </a:ext>
              <a:ext uri="{28A0092B-C50C-407E-A947-70E740481C1C}">
                <a14:useLocalDpi xmlns:a14="http://schemas.microsoft.com/office/drawing/2010/main" val="0"/>
              </a:ext>
            </a:extLst>
          </a:blip>
          <a:srcRect/>
          <a:stretch>
            <a:fillRect/>
          </a:stretch>
        </p:blipFill>
        <p:spPr bwMode="auto">
          <a:xfrm>
            <a:off x="-436045" y="2082911"/>
            <a:ext cx="4766934" cy="596903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Lemon Tree Song In Chinese - Lemon Tree Png, Transparent Png - kindpng">
            <a:extLst>
              <a:ext uri="{FF2B5EF4-FFF2-40B4-BE49-F238E27FC236}">
                <a16:creationId xmlns="" xmlns:a16="http://schemas.microsoft.com/office/drawing/2014/main" id="{63A90B4D-624C-4F58-9945-9809062E012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57" b="95172" l="10000" r="90000">
                        <a14:foregroundMark x1="20116" y1="41876" x2="20116" y2="41876"/>
                        <a14:foregroundMark x1="27093" y1="46240" x2="27093" y2="46240"/>
                        <a14:foregroundMark x1="30233" y1="42990" x2="30233" y2="42990"/>
                        <a14:foregroundMark x1="19535" y1="41411" x2="19535" y2="41411"/>
                        <a14:foregroundMark x1="12907" y1="31291" x2="12907" y2="31291"/>
                        <a14:foregroundMark x1="15000" y1="31941" x2="15000" y2="31941"/>
                        <a14:foregroundMark x1="73140" y1="50789" x2="73140" y2="50789"/>
                        <a14:foregroundMark x1="70000" y1="52182" x2="70000" y2="52182"/>
                        <a14:foregroundMark x1="40930" y1="54225" x2="40930" y2="54225"/>
                        <a14:foregroundMark x1="81512" y1="46425" x2="81512" y2="46425"/>
                        <a14:foregroundMark x1="79186" y1="44847" x2="79186" y2="44847"/>
                        <a14:foregroundMark x1="82326" y1="43640" x2="82326" y2="43640"/>
                        <a14:foregroundMark x1="85814" y1="42990" x2="85814" y2="42990"/>
                        <a14:foregroundMark x1="59070" y1="9192" x2="59070" y2="9192"/>
                        <a14:foregroundMark x1="47209" y1="8728" x2="47209" y2="8728"/>
                        <a14:foregroundMark x1="47791" y1="5757" x2="47791" y2="5757"/>
                        <a14:foregroundMark x1="69651" y1="9656" x2="69651" y2="9656"/>
                        <a14:foregroundMark x1="73140" y1="9192" x2="73140" y2="9192"/>
                        <a14:foregroundMark x1="53256" y1="90994" x2="53256" y2="90994"/>
                        <a14:foregroundMark x1="55581" y1="95172" x2="55581" y2="95172"/>
                        <a14:foregroundMark x1="14070" y1="23491" x2="14070" y2="23491"/>
                        <a14:foregroundMark x1="16163" y1="21170" x2="16163" y2="21170"/>
                        <a14:foregroundMark x1="15000" y1="19313" x2="15000" y2="19313"/>
                        <a14:foregroundMark x1="27326" y1="40947" x2="27326" y2="40947"/>
                        <a14:foregroundMark x1="58488" y1="43454" x2="58488" y2="43454"/>
                      </a14:backgroundRemoval>
                    </a14:imgEffect>
                  </a14:imgLayer>
                </a14:imgProps>
              </a:ext>
              <a:ext uri="{28A0092B-C50C-407E-A947-70E740481C1C}">
                <a14:useLocalDpi xmlns:a14="http://schemas.microsoft.com/office/drawing/2010/main" val="0"/>
              </a:ext>
            </a:extLst>
          </a:blip>
          <a:srcRect/>
          <a:stretch>
            <a:fillRect/>
          </a:stretch>
        </p:blipFill>
        <p:spPr bwMode="auto">
          <a:xfrm>
            <a:off x="5359784" y="3430474"/>
            <a:ext cx="7750229" cy="970463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2659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93"/>
                                        </p:tgtEl>
                                        <p:attrNameLst>
                                          <p:attrName>style.visibility</p:attrName>
                                        </p:attrNameLst>
                                      </p:cBhvr>
                                      <p:to>
                                        <p:strVal val="visible"/>
                                      </p:to>
                                    </p:set>
                                    <p:anim calcmode="lin" valueType="num">
                                      <p:cBhvr>
                                        <p:cTn id="7" dur="1000" fill="hold"/>
                                        <p:tgtEl>
                                          <p:spTgt spid="93"/>
                                        </p:tgtEl>
                                        <p:attrNameLst>
                                          <p:attrName>ppt_w</p:attrName>
                                        </p:attrNameLst>
                                      </p:cBhvr>
                                      <p:tavLst>
                                        <p:tav tm="0">
                                          <p:val>
                                            <p:fltVal val="0"/>
                                          </p:val>
                                        </p:tav>
                                        <p:tav tm="100000">
                                          <p:val>
                                            <p:strVal val="#ppt_w"/>
                                          </p:val>
                                        </p:tav>
                                      </p:tavLst>
                                    </p:anim>
                                    <p:anim calcmode="lin" valueType="num">
                                      <p:cBhvr>
                                        <p:cTn id="8" dur="1000" fill="hold"/>
                                        <p:tgtEl>
                                          <p:spTgt spid="93"/>
                                        </p:tgtEl>
                                        <p:attrNameLst>
                                          <p:attrName>ppt_h</p:attrName>
                                        </p:attrNameLst>
                                      </p:cBhvr>
                                      <p:tavLst>
                                        <p:tav tm="0">
                                          <p:val>
                                            <p:fltVal val="0"/>
                                          </p:val>
                                        </p:tav>
                                        <p:tav tm="100000">
                                          <p:val>
                                            <p:strVal val="#ppt_h"/>
                                          </p:val>
                                        </p:tav>
                                      </p:tavLst>
                                    </p:anim>
                                    <p:anim calcmode="lin" valueType="num">
                                      <p:cBhvr>
                                        <p:cTn id="9" dur="1000" fill="hold"/>
                                        <p:tgtEl>
                                          <p:spTgt spid="93"/>
                                        </p:tgtEl>
                                        <p:attrNameLst>
                                          <p:attrName>style.rotation</p:attrName>
                                        </p:attrNameLst>
                                      </p:cBhvr>
                                      <p:tavLst>
                                        <p:tav tm="0">
                                          <p:val>
                                            <p:fltVal val="90"/>
                                          </p:val>
                                        </p:tav>
                                        <p:tav tm="100000">
                                          <p:val>
                                            <p:fltVal val="0"/>
                                          </p:val>
                                        </p:tav>
                                      </p:tavLst>
                                    </p:anim>
                                    <p:animEffect transition="in" filter="fade">
                                      <p:cBhvr>
                                        <p:cTn id="10" dur="1000"/>
                                        <p:tgtEl>
                                          <p:spTgt spid="9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animEffect transition="in" filter="barn(inVertical)">
                                      <p:cBhvr>
                                        <p:cTn id="15" dur="500"/>
                                        <p:tgtEl>
                                          <p:spTgt spid="9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图片 4">
            <a:extLst>
              <a:ext uri="{FF2B5EF4-FFF2-40B4-BE49-F238E27FC236}">
                <a16:creationId xmlns="" xmlns:a16="http://schemas.microsoft.com/office/drawing/2014/main" id="{30B97C4A-9D23-4ED6-9A83-F3006F6B8F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285" y="325156"/>
            <a:ext cx="1674115" cy="989803"/>
          </a:xfrm>
          <a:prstGeom prst="rect">
            <a:avLst/>
          </a:prstGeom>
        </p:spPr>
      </p:pic>
      <p:pic>
        <p:nvPicPr>
          <p:cNvPr id="114" name="图片 3">
            <a:extLst>
              <a:ext uri="{FF2B5EF4-FFF2-40B4-BE49-F238E27FC236}">
                <a16:creationId xmlns="" xmlns:a16="http://schemas.microsoft.com/office/drawing/2014/main" id="{6E94C8B5-23B5-4DDA-8535-D476663220DA}"/>
              </a:ext>
            </a:extLst>
          </p:cNvPr>
          <p:cNvPicPr>
            <a:picLocks noChangeAspect="1"/>
          </p:cNvPicPr>
          <p:nvPr/>
        </p:nvPicPr>
        <p:blipFill>
          <a:blip r:embed="rId5"/>
          <a:stretch>
            <a:fillRect/>
          </a:stretch>
        </p:blipFill>
        <p:spPr>
          <a:xfrm>
            <a:off x="8318097" y="2394722"/>
            <a:ext cx="3074500" cy="3034145"/>
          </a:xfrm>
          <a:prstGeom prst="rect">
            <a:avLst/>
          </a:prstGeom>
        </p:spPr>
      </p:pic>
      <p:grpSp>
        <p:nvGrpSpPr>
          <p:cNvPr id="115" name="组合 13">
            <a:extLst>
              <a:ext uri="{FF2B5EF4-FFF2-40B4-BE49-F238E27FC236}">
                <a16:creationId xmlns="" xmlns:a16="http://schemas.microsoft.com/office/drawing/2014/main" id="{517EE938-25E7-4507-B6E9-1C8F553CE19F}"/>
              </a:ext>
            </a:extLst>
          </p:cNvPr>
          <p:cNvGrpSpPr/>
          <p:nvPr/>
        </p:nvGrpSpPr>
        <p:grpSpPr>
          <a:xfrm>
            <a:off x="4180698" y="325156"/>
            <a:ext cx="4663094" cy="4209847"/>
            <a:chOff x="1293206" y="1684439"/>
            <a:chExt cx="4663094" cy="4209847"/>
          </a:xfrm>
        </p:grpSpPr>
        <p:pic>
          <p:nvPicPr>
            <p:cNvPr id="116" name="图片 2">
              <a:extLst>
                <a:ext uri="{FF2B5EF4-FFF2-40B4-BE49-F238E27FC236}">
                  <a16:creationId xmlns="" xmlns:a16="http://schemas.microsoft.com/office/drawing/2014/main" id="{E5D75364-CE47-485D-9760-596635E54B83}"/>
                </a:ext>
              </a:extLst>
            </p:cNvPr>
            <p:cNvPicPr>
              <a:picLocks noChangeAspect="1"/>
            </p:cNvPicPr>
            <p:nvPr/>
          </p:nvPicPr>
          <p:blipFill>
            <a:blip r:embed="rId6">
              <a:duotone>
                <a:prstClr val="black"/>
                <a:srgbClr val="D9C3A5">
                  <a:tint val="50000"/>
                  <a:satMod val="180000"/>
                </a:srgbClr>
              </a:duotone>
            </a:blip>
            <a:stretch>
              <a:fillRect/>
            </a:stretch>
          </p:blipFill>
          <p:spPr>
            <a:xfrm flipH="1">
              <a:off x="1293206" y="1684439"/>
              <a:ext cx="4663094" cy="4209847"/>
            </a:xfrm>
            <a:prstGeom prst="rect">
              <a:avLst/>
            </a:prstGeom>
          </p:spPr>
        </p:pic>
        <p:sp>
          <p:nvSpPr>
            <p:cNvPr id="117" name="文本框 11">
              <a:extLst>
                <a:ext uri="{FF2B5EF4-FFF2-40B4-BE49-F238E27FC236}">
                  <a16:creationId xmlns="" xmlns:a16="http://schemas.microsoft.com/office/drawing/2014/main" id="{FBBF7AD7-6F70-428F-A8F3-0F8E62FA5D71}"/>
                </a:ext>
              </a:extLst>
            </p:cNvPr>
            <p:cNvSpPr txBox="1"/>
            <p:nvPr/>
          </p:nvSpPr>
          <p:spPr>
            <a:xfrm>
              <a:off x="2057400" y="3007998"/>
              <a:ext cx="2819400" cy="252313"/>
            </a:xfrm>
            <a:prstGeom prst="rect">
              <a:avLst/>
            </a:prstGeom>
            <a:noFill/>
          </p:spPr>
          <p:txBody>
            <a:bodyPr wrap="square" rtlCol="0">
              <a:spAutoFit/>
              <a:scene3d>
                <a:camera prst="orthographicFront"/>
                <a:lightRig rig="threePt" dir="t"/>
              </a:scene3d>
              <a:sp3d contourW="12700"/>
            </a:bodyPr>
            <a:lstStyle/>
            <a:p>
              <a:pPr algn="ctr">
                <a:lnSpc>
                  <a:spcPct val="114000"/>
                </a:lnSpc>
              </a:pPr>
              <a:endParaRPr lang="en-US" altLang="zh-CN" sz="1000" dirty="0">
                <a:solidFill>
                  <a:schemeClr val="bg1"/>
                </a:solidFill>
                <a:latin typeface="Century Gothic" panose="020B0502020202020204" pitchFamily="34" charset="0"/>
                <a:ea typeface="+mj-ea"/>
              </a:endParaRPr>
            </a:p>
          </p:txBody>
        </p:sp>
      </p:grpSp>
      <p:sp>
        <p:nvSpPr>
          <p:cNvPr id="118" name="TextBox 117"/>
          <p:cNvSpPr txBox="1"/>
          <p:nvPr/>
        </p:nvSpPr>
        <p:spPr>
          <a:xfrm>
            <a:off x="4148748" y="1047330"/>
            <a:ext cx="4411688" cy="2246769"/>
          </a:xfrm>
          <a:prstGeom prst="rect">
            <a:avLst/>
          </a:prstGeom>
          <a:noFill/>
        </p:spPr>
        <p:txBody>
          <a:bodyPr wrap="square" rtlCol="0">
            <a:spAutoFit/>
          </a:bodyPr>
          <a:lstStyle/>
          <a:p>
            <a:pPr algn="ctr"/>
            <a:r>
              <a:rPr lang="en-US" sz="7000" b="1" dirty="0">
                <a:solidFill>
                  <a:srgbClr val="FFFF00"/>
                </a:solidFill>
                <a:latin typeface="UTM Showcard" panose="02040603050506020204" pitchFamily="18" charset="0"/>
              </a:rPr>
              <a:t>GÓC </a:t>
            </a:r>
          </a:p>
          <a:p>
            <a:pPr algn="ctr"/>
            <a:r>
              <a:rPr lang="en-US" sz="7000" b="1" dirty="0">
                <a:solidFill>
                  <a:srgbClr val="FFFF00"/>
                </a:solidFill>
                <a:latin typeface="UTM Showcard" panose="02040603050506020204" pitchFamily="18" charset="0"/>
              </a:rPr>
              <a:t>CHIA SẺ</a:t>
            </a:r>
          </a:p>
        </p:txBody>
      </p:sp>
      <p:pic>
        <p:nvPicPr>
          <p:cNvPr id="119" name="Picture 118"/>
          <p:cNvPicPr>
            <a:picLocks noChangeAspect="1"/>
          </p:cNvPicPr>
          <p:nvPr/>
        </p:nvPicPr>
        <p:blipFill>
          <a:blip r:embed="rId7">
            <a:extLst>
              <a:ext uri="{BEBA8EAE-BF5A-486C-A8C5-ECC9F3942E4B}">
                <a14:imgProps xmlns:a14="http://schemas.microsoft.com/office/drawing/2010/main">
                  <a14:imgLayer r:embed="rId8">
                    <a14:imgEffect>
                      <a14:backgroundRemoval t="9986" b="99015" l="449" r="100000">
                        <a14:foregroundMark x1="2020" y1="92264" x2="94276" y2="92405"/>
                        <a14:foregroundMark x1="51627" y1="68776" x2="52750" y2="73558"/>
                        <a14:foregroundMark x1="44220" y1="63572" x2="51515" y2="69761"/>
                        <a14:backgroundMark x1="23681" y1="43882" x2="68799" y2="53868"/>
                        <a14:backgroundMark x1="41639" y1="54571" x2="50954" y2="64135"/>
                        <a14:backgroundMark x1="22222" y1="47398" x2="32323" y2="52743"/>
                        <a14:backgroundMark x1="22783" y1="51195" x2="27609" y2="54571"/>
                        <a14:backgroundMark x1="43996" y1="51055" x2="72054" y2="61463"/>
                      </a14:backgroundRemoval>
                    </a14:imgEffect>
                  </a14:imgLayer>
                </a14:imgProps>
              </a:ext>
              <a:ext uri="{28A0092B-C50C-407E-A947-70E740481C1C}">
                <a14:useLocalDpi xmlns:a14="http://schemas.microsoft.com/office/drawing/2010/main" val="0"/>
              </a:ext>
            </a:extLst>
          </a:blip>
          <a:stretch>
            <a:fillRect/>
          </a:stretch>
        </p:blipFill>
        <p:spPr>
          <a:xfrm>
            <a:off x="1" y="3599848"/>
            <a:ext cx="12192000" cy="3258152"/>
          </a:xfrm>
          <a:prstGeom prst="rect">
            <a:avLst/>
          </a:prstGeom>
        </p:spPr>
      </p:pic>
      <p:pic>
        <p:nvPicPr>
          <p:cNvPr id="120" name="Picture 2" descr="[​IMG]"/>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25" b="99750" l="9942" r="89975">
                        <a14:foregroundMark x1="31328" y1="73144" x2="31495" y2="84320"/>
                        <a14:foregroundMark x1="25898" y1="77148" x2="34169" y2="87323"/>
                        <a14:foregroundMark x1="39014" y1="76814" x2="30911" y2="89825"/>
                        <a14:foregroundMark x1="67335" y1="76397" x2="77026" y2="85071"/>
                        <a14:foregroundMark x1="75856" y1="74145" x2="71261" y2="88073"/>
                        <a14:foregroundMark x1="72013" y1="72811" x2="80702" y2="79066"/>
                        <a14:foregroundMark x1="78613" y1="86239" x2="67502" y2="87740"/>
                        <a14:backgroundMark x1="14286" y1="46622" x2="33500" y2="47039"/>
                        <a14:backgroundMark x1="58897" y1="46289" x2="73266" y2="50292"/>
                        <a14:backgroundMark x1="53718" y1="44871" x2="59482" y2="48374"/>
                        <a14:backgroundMark x1="53718" y1="54712" x2="47619" y2="56797"/>
                        <a14:backgroundMark x1="48872" y1="44871" x2="52715" y2="44370"/>
                        <a14:backgroundMark x1="12615" y1="82652" x2="18045" y2="82902"/>
                        <a14:backgroundMark x1="87051" y1="80567" x2="86466" y2="84987"/>
                      </a14:backgroundRemoval>
                    </a14:imgEffect>
                  </a14:imgLayer>
                </a14:imgProps>
              </a:ext>
              <a:ext uri="{28A0092B-C50C-407E-A947-70E740481C1C}">
                <a14:useLocalDpi xmlns:a14="http://schemas.microsoft.com/office/drawing/2010/main" val="0"/>
              </a:ext>
            </a:extLst>
          </a:blip>
          <a:srcRect/>
          <a:stretch>
            <a:fillRect/>
          </a:stretch>
        </p:blipFill>
        <p:spPr bwMode="auto">
          <a:xfrm>
            <a:off x="-1304345" y="-1069031"/>
            <a:ext cx="7211899" cy="739394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15"/>
                                        </p:tgtEl>
                                        <p:attrNameLst>
                                          <p:attrName>style.visibility</p:attrName>
                                        </p:attrNameLst>
                                      </p:cBhvr>
                                      <p:to>
                                        <p:strVal val="visible"/>
                                      </p:to>
                                    </p:set>
                                    <p:anim calcmode="lin" valueType="num">
                                      <p:cBhvr>
                                        <p:cTn id="7" dur="500" fill="hold"/>
                                        <p:tgtEl>
                                          <p:spTgt spid="115"/>
                                        </p:tgtEl>
                                        <p:attrNameLst>
                                          <p:attrName>ppt_w</p:attrName>
                                        </p:attrNameLst>
                                      </p:cBhvr>
                                      <p:tavLst>
                                        <p:tav tm="0">
                                          <p:val>
                                            <p:fltVal val="0"/>
                                          </p:val>
                                        </p:tav>
                                        <p:tav tm="100000">
                                          <p:val>
                                            <p:strVal val="#ppt_w"/>
                                          </p:val>
                                        </p:tav>
                                      </p:tavLst>
                                    </p:anim>
                                    <p:anim calcmode="lin" valueType="num">
                                      <p:cBhvr>
                                        <p:cTn id="8" dur="500" fill="hold"/>
                                        <p:tgtEl>
                                          <p:spTgt spid="115"/>
                                        </p:tgtEl>
                                        <p:attrNameLst>
                                          <p:attrName>ppt_h</p:attrName>
                                        </p:attrNameLst>
                                      </p:cBhvr>
                                      <p:tavLst>
                                        <p:tav tm="0">
                                          <p:val>
                                            <p:fltVal val="0"/>
                                          </p:val>
                                        </p:tav>
                                        <p:tav tm="100000">
                                          <p:val>
                                            <p:strVal val="#ppt_h"/>
                                          </p:val>
                                        </p:tav>
                                      </p:tavLst>
                                    </p:anim>
                                    <p:anim calcmode="lin" valueType="num">
                                      <p:cBhvr>
                                        <p:cTn id="9" dur="500" fill="hold"/>
                                        <p:tgtEl>
                                          <p:spTgt spid="115"/>
                                        </p:tgtEl>
                                        <p:attrNameLst>
                                          <p:attrName>style.rotation</p:attrName>
                                        </p:attrNameLst>
                                      </p:cBhvr>
                                      <p:tavLst>
                                        <p:tav tm="0">
                                          <p:val>
                                            <p:fltVal val="360"/>
                                          </p:val>
                                        </p:tav>
                                        <p:tav tm="100000">
                                          <p:val>
                                            <p:fltVal val="0"/>
                                          </p:val>
                                        </p:tav>
                                      </p:tavLst>
                                    </p:anim>
                                    <p:animEffect transition="in" filter="fade">
                                      <p:cBhvr>
                                        <p:cTn id="10" dur="500"/>
                                        <p:tgtEl>
                                          <p:spTgt spid="11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18"/>
                                        </p:tgtEl>
                                        <p:attrNameLst>
                                          <p:attrName>style.visibility</p:attrName>
                                        </p:attrNameLst>
                                      </p:cBhvr>
                                      <p:to>
                                        <p:strVal val="visible"/>
                                      </p:to>
                                    </p:set>
                                    <p:animEffect transition="in" filter="circle(in)">
                                      <p:cBhvr>
                                        <p:cTn id="15" dur="20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a:extLst>
              <a:ext uri="{FF2B5EF4-FFF2-40B4-BE49-F238E27FC236}">
                <a16:creationId xmlns="" xmlns:a16="http://schemas.microsoft.com/office/drawing/2014/main" id="{644583C7-2B20-4861-B0D5-1960A79255E0}"/>
              </a:ext>
            </a:extLst>
          </p:cNvPr>
          <p:cNvPicPr>
            <a:picLocks noChangeAspect="1"/>
          </p:cNvPicPr>
          <p:nvPr/>
        </p:nvPicPr>
        <p:blipFill>
          <a:blip r:embed="rId4">
            <a:duotone>
              <a:prstClr val="black"/>
              <a:srgbClr val="D9C3A5">
                <a:tint val="50000"/>
                <a:satMod val="180000"/>
              </a:srgbClr>
            </a:duotone>
          </a:blip>
          <a:stretch>
            <a:fillRect/>
          </a:stretch>
        </p:blipFill>
        <p:spPr>
          <a:xfrm>
            <a:off x="2092677" y="471638"/>
            <a:ext cx="8200724" cy="5752048"/>
          </a:xfrm>
          <a:prstGeom prst="rect">
            <a:avLst/>
          </a:prstGeom>
        </p:spPr>
      </p:pic>
      <p:sp>
        <p:nvSpPr>
          <p:cNvPr id="10" name="TextBox 9"/>
          <p:cNvSpPr txBox="1"/>
          <p:nvPr/>
        </p:nvSpPr>
        <p:spPr>
          <a:xfrm>
            <a:off x="3573727" y="1757115"/>
            <a:ext cx="5112649" cy="255454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8000" b="1" dirty="0">
                <a:solidFill>
                  <a:srgbClr val="00B050"/>
                </a:solidFill>
                <a:latin typeface="UVF Valentine" panose="02000603000000000000" pitchFamily="2" charset="0"/>
                <a:ea typeface="UVF Valentine" panose="02000603000000000000" pitchFamily="2" charset="0"/>
              </a:rPr>
              <a:t>TẠM BIỆT CÁC EM</a:t>
            </a:r>
          </a:p>
        </p:txBody>
      </p:sp>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backgroundRemoval t="9986" b="99015" l="449" r="100000">
                        <a14:foregroundMark x1="2020" y1="92264" x2="94276" y2="92405"/>
                        <a14:foregroundMark x1="51627" y1="68776" x2="52750" y2="73558"/>
                        <a14:foregroundMark x1="44220" y1="63572" x2="51515" y2="69761"/>
                        <a14:backgroundMark x1="23681" y1="43882" x2="68799" y2="53868"/>
                        <a14:backgroundMark x1="41639" y1="54571" x2="50954" y2="64135"/>
                        <a14:backgroundMark x1="22222" y1="47398" x2="32323" y2="52743"/>
                        <a14:backgroundMark x1="22783" y1="51195" x2="27609" y2="54571"/>
                        <a14:backgroundMark x1="43996" y1="51055" x2="72054" y2="61463"/>
                      </a14:backgroundRemoval>
                    </a14:imgEffect>
                  </a14:imgLayer>
                </a14:imgProps>
              </a:ext>
              <a:ext uri="{28A0092B-C50C-407E-A947-70E740481C1C}">
                <a14:useLocalDpi xmlns:a14="http://schemas.microsoft.com/office/drawing/2010/main" val="0"/>
              </a:ext>
            </a:extLst>
          </a:blip>
          <a:stretch>
            <a:fillRect/>
          </a:stretch>
        </p:blipFill>
        <p:spPr>
          <a:xfrm>
            <a:off x="-114300" y="1070834"/>
            <a:ext cx="12306300" cy="5960420"/>
          </a:xfrm>
          <a:prstGeom prst="rect">
            <a:avLst/>
          </a:prstGeom>
        </p:spPr>
      </p:pic>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直接连接符 9"/>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2" name="文本框 11"/>
          <p:cNvSpPr txBox="1"/>
          <p:nvPr>
            <p:custDataLst>
              <p:tags r:id="rId4"/>
            </p:custDataLst>
          </p:nvPr>
        </p:nvSpPr>
        <p:spPr>
          <a:xfrm>
            <a:off x="7644414" y="135481"/>
            <a:ext cx="3319462" cy="1060450"/>
          </a:xfrm>
          <a:prstGeom prst="rect">
            <a:avLst/>
          </a:prstGeom>
          <a:noFill/>
        </p:spPr>
        <p:txBody>
          <a:bodyPr anchor="ctr">
            <a:normAutofit/>
          </a:bodyPr>
          <a:lstStyle/>
          <a:p>
            <a:pPr algn="r">
              <a:defRPr/>
            </a:pPr>
            <a:r>
              <a:rPr lang="vi-VN" altLang="zh-CN" sz="4000" b="1" spc="400" dirty="0">
                <a:solidFill>
                  <a:schemeClr val="accent1"/>
                </a:solidFill>
                <a:latin typeface="+mj-lt"/>
                <a:ea typeface="+mj-ea"/>
                <a:cs typeface="+mj-cs"/>
              </a:rPr>
              <a:t>Cây gạo</a:t>
            </a:r>
            <a:endParaRPr lang="en-US" altLang="zh-CN" sz="4000" b="1" spc="400" dirty="0">
              <a:solidFill>
                <a:schemeClr val="accent1"/>
              </a:solidFill>
              <a:latin typeface="+mj-lt"/>
              <a:ea typeface="+mj-ea"/>
              <a:cs typeface="+mj-cs"/>
            </a:endParaRPr>
          </a:p>
        </p:txBody>
      </p:sp>
      <p:pic>
        <p:nvPicPr>
          <p:cNvPr id="1026" name="Picture 2" descr="Công dụng chữa bệnh của cây gạo - Thầy Thuốc Việt N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0524" y="1195931"/>
            <a:ext cx="8023225" cy="47724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TextBox 4"/>
          <p:cNvSpPr txBox="1">
            <a:spLocks noChangeArrowheads="1"/>
          </p:cNvSpPr>
          <p:nvPr/>
        </p:nvSpPr>
        <p:spPr bwMode="auto">
          <a:xfrm>
            <a:off x="8556624" y="1567162"/>
            <a:ext cx="3635376"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vi-VN" altLang="vi-VN" sz="2800" i="1" dirty="0">
                <a:solidFill>
                  <a:srgbClr val="002060"/>
                </a:solidFill>
                <a:latin typeface="Times New Roman" panose="02020603050405020304" pitchFamily="18" charset="0"/>
                <a:cs typeface="Times New Roman" panose="02020603050405020304" pitchFamily="18" charset="0"/>
              </a:rPr>
              <a:t>Là loài cây ở vùng nhiệt đới với thân cây cao và thẳn</a:t>
            </a:r>
            <a:r>
              <a:rPr lang="en-US" altLang="vi-VN" sz="2800" i="1" dirty="0">
                <a:solidFill>
                  <a:srgbClr val="002060"/>
                </a:solidFill>
                <a:latin typeface="Times New Roman" panose="02020603050405020304" pitchFamily="18" charset="0"/>
                <a:cs typeface="Times New Roman" panose="02020603050405020304" pitchFamily="18" charset="0"/>
              </a:rPr>
              <a:t>g,</a:t>
            </a:r>
            <a:r>
              <a:rPr lang="vi-VN" altLang="vi-VN" sz="2800" i="1" dirty="0">
                <a:solidFill>
                  <a:srgbClr val="002060"/>
                </a:solidFill>
                <a:latin typeface="Times New Roman" panose="02020603050405020304" pitchFamily="18" charset="0"/>
                <a:cs typeface="Times New Roman" panose="02020603050405020304" pitchFamily="18" charset="0"/>
              </a:rPr>
              <a:t> lá rụng vào mùa đông. </a:t>
            </a:r>
            <a:r>
              <a:rPr lang="en-US" altLang="vi-VN" sz="2800" i="1" dirty="0" err="1">
                <a:solidFill>
                  <a:srgbClr val="002060"/>
                </a:solidFill>
                <a:latin typeface="Times New Roman" panose="02020603050405020304" pitchFamily="18" charset="0"/>
                <a:cs typeface="Times New Roman" panose="02020603050405020304" pitchFamily="18" charset="0"/>
              </a:rPr>
              <a:t>Hoa</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có</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màu</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đỏ</a:t>
            </a:r>
            <a:r>
              <a:rPr lang="en-US" altLang="vi-VN" sz="2800" i="1" dirty="0">
                <a:solidFill>
                  <a:srgbClr val="002060"/>
                </a:solidFill>
                <a:latin typeface="Times New Roman" panose="02020603050405020304" pitchFamily="18" charset="0"/>
                <a:cs typeface="Times New Roman" panose="02020603050405020304" pitchFamily="18" charset="0"/>
              </a:rPr>
              <a:t> </a:t>
            </a:r>
            <a:r>
              <a:rPr lang="vi-VN" altLang="vi-VN" sz="2800" i="1" dirty="0">
                <a:solidFill>
                  <a:srgbClr val="002060"/>
                </a:solidFill>
                <a:latin typeface="Times New Roman" panose="02020603050405020304" pitchFamily="18" charset="0"/>
                <a:cs typeface="Times New Roman" panose="02020603050405020304" pitchFamily="18" charset="0"/>
              </a:rPr>
              <a:t>v</a:t>
            </a:r>
            <a:r>
              <a:rPr lang="en-US" altLang="vi-VN" sz="2800" i="1" dirty="0">
                <a:solidFill>
                  <a:srgbClr val="002060"/>
                </a:solidFill>
                <a:latin typeface="Times New Roman" panose="02020603050405020304" pitchFamily="18" charset="0"/>
                <a:cs typeface="Times New Roman" panose="02020603050405020304" pitchFamily="18" charset="0"/>
              </a:rPr>
              <a:t>à </a:t>
            </a:r>
            <a:r>
              <a:rPr lang="en-US" altLang="vi-VN" sz="2800" i="1" dirty="0" err="1">
                <a:solidFill>
                  <a:srgbClr val="002060"/>
                </a:solidFill>
                <a:latin typeface="Times New Roman" panose="02020603050405020304" pitchFamily="18" charset="0"/>
                <a:cs typeface="Times New Roman" panose="02020603050405020304" pitchFamily="18" charset="0"/>
              </a:rPr>
              <a:t>có</a:t>
            </a:r>
            <a:r>
              <a:rPr lang="vi-VN" altLang="vi-VN" sz="2800" i="1" dirty="0">
                <a:solidFill>
                  <a:srgbClr val="002060"/>
                </a:solidFill>
                <a:latin typeface="Times New Roman" panose="02020603050405020304" pitchFamily="18" charset="0"/>
                <a:cs typeface="Times New Roman" panose="02020603050405020304" pitchFamily="18" charset="0"/>
              </a:rPr>
              <a:t> 5</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cánh</a:t>
            </a:r>
            <a:r>
              <a:rPr lang="vi-VN" altLang="vi-VN" sz="2800" i="1" dirty="0">
                <a:solidFill>
                  <a:srgbClr val="002060"/>
                </a:solidFill>
                <a:latin typeface="Times New Roman" panose="02020603050405020304" pitchFamily="18" charset="0"/>
                <a:cs typeface="Times New Roman" panose="02020603050405020304" pitchFamily="18" charset="0"/>
              </a:rPr>
              <a:t>. Quả nhỏ chứa các sợi tương tự như sợi </a:t>
            </a:r>
            <a:r>
              <a:rPr lang="en-US" altLang="vi-VN" sz="2800" i="1" dirty="0" err="1">
                <a:solidFill>
                  <a:srgbClr val="002060"/>
                </a:solidFill>
                <a:latin typeface="Times New Roman" panose="02020603050405020304" pitchFamily="18" charset="0"/>
                <a:cs typeface="Times New Roman" panose="02020603050405020304" pitchFamily="18" charset="0"/>
              </a:rPr>
              <a:t>bông</a:t>
            </a:r>
            <a:r>
              <a:rPr lang="en-US" altLang="vi-VN" sz="2800" i="1" dirty="0">
                <a:solidFill>
                  <a:srgbClr val="002060"/>
                </a:solidFill>
                <a:latin typeface="Times New Roman" panose="02020603050405020304" pitchFamily="18" charset="0"/>
                <a:cs typeface="Times New Roman" panose="02020603050405020304" pitchFamily="18" charset="0"/>
              </a:rPr>
              <a:t>. </a:t>
            </a:r>
            <a:r>
              <a:rPr lang="vi-VN" altLang="vi-VN" sz="2800" i="1" dirty="0">
                <a:solidFill>
                  <a:srgbClr val="002060"/>
                </a:solidFill>
                <a:latin typeface="Times New Roman" panose="02020603050405020304" pitchFamily="18" charset="0"/>
                <a:cs typeface="Times New Roman" panose="02020603050405020304" pitchFamily="18" charset="0"/>
              </a:rPr>
              <a:t>Thân cây có các gai để ngăn cản sự tấn công của </a:t>
            </a:r>
            <a:r>
              <a:rPr lang="en-US" altLang="vi-VN" sz="2800" i="1" dirty="0" err="1">
                <a:solidFill>
                  <a:srgbClr val="002060"/>
                </a:solidFill>
                <a:latin typeface="Times New Roman" panose="02020603050405020304" pitchFamily="18" charset="0"/>
                <a:cs typeface="Times New Roman" panose="02020603050405020304" pitchFamily="18" charset="0"/>
              </a:rPr>
              <a:t>động</a:t>
            </a:r>
            <a:r>
              <a:rPr lang="en-US" altLang="vi-VN" sz="2800" i="1" dirty="0">
                <a:solidFill>
                  <a:srgbClr val="002060"/>
                </a:solidFill>
                <a:latin typeface="Times New Roman" panose="02020603050405020304" pitchFamily="18" charset="0"/>
                <a:cs typeface="Times New Roman" panose="02020603050405020304" pitchFamily="18" charset="0"/>
              </a:rPr>
              <a:t> </a:t>
            </a:r>
            <a:r>
              <a:rPr lang="en-US" altLang="vi-VN" sz="2800" i="1" dirty="0" err="1">
                <a:solidFill>
                  <a:srgbClr val="002060"/>
                </a:solidFill>
                <a:latin typeface="Times New Roman" panose="02020603050405020304" pitchFamily="18" charset="0"/>
                <a:cs typeface="Times New Roman" panose="02020603050405020304" pitchFamily="18" charset="0"/>
              </a:rPr>
              <a:t>vật</a:t>
            </a:r>
            <a:r>
              <a:rPr lang="en-US" altLang="vi-VN" sz="2800" i="1" dirty="0">
                <a:solidFill>
                  <a:srgbClr val="002060"/>
                </a:solidFill>
                <a:latin typeface="Times New Roman" panose="02020603050405020304" pitchFamily="18" charset="0"/>
                <a:cs typeface="Times New Roman" panose="02020603050405020304" pitchFamily="18" charset="0"/>
              </a:rPr>
              <a:t>.</a:t>
            </a:r>
            <a:r>
              <a:rPr lang="en-US" altLang="vi-VN" sz="2400" i="1" dirty="0">
                <a:solidFill>
                  <a:srgbClr val="002060"/>
                </a:solidFill>
                <a:latin typeface="Times New Roman" panose="02020603050405020304" pitchFamily="18" charset="0"/>
                <a:cs typeface="Times New Roman" panose="02020603050405020304" pitchFamily="18" charset="0"/>
              </a:rPr>
              <a:t> </a:t>
            </a:r>
            <a:endParaRPr lang="vi-VN" altLang="vi-VN" sz="2400" i="1" dirty="0">
              <a:solidFill>
                <a:srgbClr val="00206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Callout 6"/>
          <p:cNvSpPr/>
          <p:nvPr/>
        </p:nvSpPr>
        <p:spPr>
          <a:xfrm>
            <a:off x="2890983" y="273088"/>
            <a:ext cx="9079344" cy="5453457"/>
          </a:xfrm>
          <a:prstGeom prst="wedgeEllipseCallout">
            <a:avLst>
              <a:gd name="adj1" fmla="val -46171"/>
              <a:gd name="adj2" fmla="val 43367"/>
            </a:avLst>
          </a:prstGeom>
          <a:solidFill>
            <a:srgbClr val="00B050">
              <a:alpha val="16000"/>
            </a:srgbClr>
          </a:solidFill>
          <a:ln>
            <a:noFill/>
          </a:ln>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pic>
        <p:nvPicPr>
          <p:cNvPr id="4" name="图片 3">
            <a:extLst>
              <a:ext uri="{FF2B5EF4-FFF2-40B4-BE49-F238E27FC236}">
                <a16:creationId xmlns="" xmlns:a16="http://schemas.microsoft.com/office/drawing/2014/main" id="{FC0A1A83-51F7-4A09-8F7E-DBFF2B173D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63" y="3485245"/>
            <a:ext cx="3206751" cy="2908300"/>
          </a:xfrm>
          <a:prstGeom prst="rect">
            <a:avLst/>
          </a:prstGeom>
        </p:spPr>
      </p:pic>
      <p:sp>
        <p:nvSpPr>
          <p:cNvPr id="5" name="TextBox 4"/>
          <p:cNvSpPr txBox="1"/>
          <p:nvPr/>
        </p:nvSpPr>
        <p:spPr>
          <a:xfrm>
            <a:off x="3378735" y="940088"/>
            <a:ext cx="8489702" cy="4339650"/>
          </a:xfrm>
          <a:prstGeom prst="rect">
            <a:avLst/>
          </a:prstGeom>
          <a:noFill/>
        </p:spPr>
        <p:txBody>
          <a:bodyPr wrap="square" rtlCol="0">
            <a:spAutoFit/>
          </a:bodyPr>
          <a:lstStyle/>
          <a:p>
            <a:pPr algn="ctr"/>
            <a:r>
              <a:rPr lang="vi-VN" sz="13800" b="1" dirty="0">
                <a:solidFill>
                  <a:schemeClr val="tx1">
                    <a:lumMod val="50000"/>
                  </a:schemeClr>
                </a:solidFill>
                <a:latin typeface="#9Slide05 Bodega Script" pitchFamily="2" charset="0"/>
                <a:cs typeface="#9Slide05 Bodega Script" pitchFamily="2" charset="0"/>
              </a:rPr>
              <a:t>Bài văn chia thành mấy đoạn?</a:t>
            </a:r>
            <a:endParaRPr lang="en-US" sz="13800" b="1" dirty="0">
              <a:solidFill>
                <a:schemeClr val="tx1">
                  <a:lumMod val="50000"/>
                </a:schemeClr>
              </a:solidFill>
              <a:latin typeface="#9Slide05 Bodega Script" pitchFamily="2" charset="0"/>
              <a:cs typeface="#9Slide05 Bodega Script" pitchFamily="2" charset="0"/>
            </a:endParaRPr>
          </a:p>
        </p:txBody>
      </p:sp>
    </p:spTree>
    <p:extLst>
      <p:ext uri="{BB962C8B-B14F-4D97-AF65-F5344CB8AC3E}">
        <p14:creationId xmlns:p14="http://schemas.microsoft.com/office/powerpoint/2010/main" val="1851107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ircle(in)">
                                      <p:cBhvr>
                                        <p:cTn id="25" dur="2000"/>
                                        <p:tgtEl>
                                          <p:spTgt spid="7"/>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3">
            <a:extLst>
              <a:ext uri="{FF2B5EF4-FFF2-40B4-BE49-F238E27FC236}">
                <a16:creationId xmlns="" xmlns:a16="http://schemas.microsoft.com/office/drawing/2014/main" id="{CF165BCB-C5BF-467F-BFCF-9284FCB1B3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8905" y="-898920"/>
            <a:ext cx="6898782" cy="8333733"/>
          </a:xfrm>
          <a:prstGeom prst="rect">
            <a:avLst/>
          </a:prstGeom>
        </p:spPr>
      </p:pic>
      <p:sp>
        <p:nvSpPr>
          <p:cNvPr id="11" name="Rectangle: Rounded Corners 2">
            <a:extLst>
              <a:ext uri="{FF2B5EF4-FFF2-40B4-BE49-F238E27FC236}">
                <a16:creationId xmlns="" xmlns:a16="http://schemas.microsoft.com/office/drawing/2014/main" id="{1EC6F3F7-585E-4C41-B0E3-17F32E733709}"/>
              </a:ext>
            </a:extLst>
          </p:cNvPr>
          <p:cNvSpPr/>
          <p:nvPr/>
        </p:nvSpPr>
        <p:spPr>
          <a:xfrm>
            <a:off x="365124" y="352970"/>
            <a:ext cx="11487151" cy="6112723"/>
          </a:xfrm>
          <a:prstGeom prst="roundRect">
            <a:avLst/>
          </a:prstGeom>
          <a:solidFill>
            <a:sysClr val="window" lastClr="FFFFFF">
              <a:alpha val="66000"/>
            </a:sys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600" b="1" i="0" u="none" strike="noStrike" kern="0" cap="none" spc="0" normalizeH="0" baseline="0" noProof="0" dirty="0">
              <a:ln>
                <a:noFill/>
              </a:ln>
              <a:solidFill>
                <a:srgbClr val="FF0000"/>
              </a:solidFill>
              <a:effectLst/>
              <a:uLnTx/>
              <a:uFillTx/>
              <a:latin typeface="Calibri" panose="020F0502020204030204"/>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t/>
            </a:r>
            <a:br>
              <a:rPr kumimoji="0" lang="vi-VN" sz="2600" b="1" i="0" u="none" strike="noStrike" kern="0" cap="none" spc="0" normalizeH="0" baseline="0" noProof="0" dirty="0">
                <a:ln>
                  <a:noFill/>
                </a:ln>
                <a:solidFill>
                  <a:prstClr val="black"/>
                </a:solidFill>
                <a:effectLst/>
                <a:uLnTx/>
                <a:uFillTx/>
                <a:latin typeface="Arial" panose="020B0604020202020204" pitchFamily="34" charset="0"/>
                <a:ea typeface="+mn-ea"/>
                <a:cs typeface="+mn-cs"/>
              </a:rPr>
            </a:br>
            <a:endParaRPr kumimoji="0" lang="en-US" sz="2600" b="1" i="0" u="none" strike="noStrike" kern="0" cap="none" spc="0" normalizeH="0" baseline="0" noProof="0" dirty="0">
              <a:ln>
                <a:noFill/>
              </a:ln>
              <a:solidFill>
                <a:prstClr val="black"/>
              </a:solidFill>
              <a:effectLst/>
              <a:uLnTx/>
              <a:uFillTx/>
              <a:latin typeface="Calibri" panose="020F0502020204030204"/>
              <a:ea typeface="+mn-ea"/>
              <a:cs typeface="+mn-cs"/>
            </a:endParaRPr>
          </a:p>
        </p:txBody>
      </p:sp>
      <p:pic>
        <p:nvPicPr>
          <p:cNvPr id="6" name="图片 4">
            <a:extLst>
              <a:ext uri="{FF2B5EF4-FFF2-40B4-BE49-F238E27FC236}">
                <a16:creationId xmlns="" xmlns:a16="http://schemas.microsoft.com/office/drawing/2014/main" id="{E2D1C0F3-0D28-4AFD-B5BB-585D03FB21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t>	</a:t>
            </a:r>
            <a:r>
              <a:rPr lang="vi-VN" altLang="vi-VN" sz="2400" b="1" dirty="0">
                <a:solidFill>
                  <a:schemeClr val="accent3">
                    <a:lumMod val="75000"/>
                  </a:schemeClr>
                </a:solidFill>
              </a:rPr>
              <a:t>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
        <p:nvSpPr>
          <p:cNvPr id="2" name="Rectangle 1"/>
          <p:cNvSpPr/>
          <p:nvPr/>
        </p:nvSpPr>
        <p:spPr>
          <a:xfrm>
            <a:off x="384174" y="2644235"/>
            <a:ext cx="11376026" cy="1569660"/>
          </a:xfrm>
          <a:prstGeom prst="rect">
            <a:avLst/>
          </a:prstGeom>
        </p:spPr>
        <p:txBody>
          <a:bodyPr wrap="square">
            <a:spAutoFit/>
          </a:bodyPr>
          <a:lstStyle/>
          <a:p>
            <a:pPr algn="just">
              <a:spcBef>
                <a:spcPct val="50000"/>
              </a:spcBef>
            </a:pPr>
            <a:r>
              <a:rPr lang="vi-VN" altLang="vi-VN" sz="2400" b="1" dirty="0"/>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3" name="Rectangle 2"/>
          <p:cNvSpPr/>
          <p:nvPr/>
        </p:nvSpPr>
        <p:spPr>
          <a:xfrm>
            <a:off x="431800" y="4199743"/>
            <a:ext cx="11245850" cy="1938992"/>
          </a:xfrm>
          <a:prstGeom prst="rect">
            <a:avLst/>
          </a:prstGeom>
        </p:spPr>
        <p:txBody>
          <a:bodyPr wrap="square">
            <a:spAutoFit/>
          </a:bodyPr>
          <a:lstStyle/>
          <a:p>
            <a:pPr algn="just">
              <a:spcBef>
                <a:spcPct val="50000"/>
              </a:spcBef>
            </a:pPr>
            <a:r>
              <a:rPr lang="vi-VN" altLang="vi-VN" sz="2400" b="1" dirty="0"/>
              <a:t>	</a:t>
            </a:r>
            <a:r>
              <a:rPr lang="vi-VN" altLang="vi-VN" sz="2400" b="1" dirty="0">
                <a:solidFill>
                  <a:schemeClr val="accent5">
                    <a:lumMod val="75000"/>
                  </a:schemeClr>
                </a:solidFill>
              </a:rPr>
              <a:t>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solidFill>
                <a:schemeClr val="accent5">
                  <a:lumMod val="75000"/>
                </a:schemeClr>
              </a:solidFill>
            </a:endParaRPr>
          </a:p>
        </p:txBody>
      </p:sp>
    </p:spTree>
    <p:custDataLst>
      <p:tags r:id="rId1"/>
    </p:custDataLst>
    <p:extLst>
      <p:ext uri="{BB962C8B-B14F-4D97-AF65-F5344CB8AC3E}">
        <p14:creationId xmlns:p14="http://schemas.microsoft.com/office/powerpoint/2010/main" val="230658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 xmlns:a16="http://schemas.microsoft.com/office/drawing/2014/main" id="{E2D1C0F3-0D28-4AFD-B5BB-585D03FB2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solidFill>
                  <a:schemeClr val="tx1">
                    <a:lumMod val="50000"/>
                  </a:schemeClr>
                </a:solidFill>
              </a:rPr>
              <a:t>	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
        <p:nvSpPr>
          <p:cNvPr id="2" name="Rectangle 1"/>
          <p:cNvSpPr/>
          <p:nvPr/>
        </p:nvSpPr>
        <p:spPr>
          <a:xfrm>
            <a:off x="384174" y="2644235"/>
            <a:ext cx="11376026" cy="1569660"/>
          </a:xfrm>
          <a:prstGeom prst="rect">
            <a:avLst/>
          </a:prstGeom>
        </p:spPr>
        <p:txBody>
          <a:bodyPr wrap="square">
            <a:spAutoFit/>
          </a:bodyPr>
          <a:lstStyle/>
          <a:p>
            <a:pPr algn="just">
              <a:spcBef>
                <a:spcPct val="50000"/>
              </a:spcBef>
            </a:pPr>
            <a:r>
              <a:rPr lang="vi-VN" altLang="vi-VN" sz="2400" b="1" dirty="0">
                <a:solidFill>
                  <a:schemeClr val="bg1">
                    <a:lumMod val="95000"/>
                  </a:schemeClr>
                </a:solidFill>
              </a:rPr>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3" name="Rectangle 2"/>
          <p:cNvSpPr/>
          <p:nvPr/>
        </p:nvSpPr>
        <p:spPr>
          <a:xfrm>
            <a:off x="431800" y="4199743"/>
            <a:ext cx="11245850" cy="1938992"/>
          </a:xfrm>
          <a:prstGeom prst="rect">
            <a:avLst/>
          </a:prstGeom>
        </p:spPr>
        <p:txBody>
          <a:bodyPr wrap="square">
            <a:spAutoFit/>
          </a:bodyPr>
          <a:lstStyle/>
          <a:p>
            <a:pPr algn="just">
              <a:spcBef>
                <a:spcPct val="50000"/>
              </a:spcBef>
            </a:pPr>
            <a:r>
              <a:rPr lang="vi-VN" altLang="vi-VN" sz="2400" b="1" dirty="0">
                <a:solidFill>
                  <a:schemeClr val="bg1">
                    <a:lumMod val="95000"/>
                  </a:schemeClr>
                </a:solidFill>
              </a:rPr>
              <a:t>	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solidFill>
                <a:schemeClr val="bg1">
                  <a:lumMod val="95000"/>
                </a:schemeClr>
              </a:solidFill>
            </a:endParaRPr>
          </a:p>
        </p:txBody>
      </p:sp>
      <p:sp>
        <p:nvSpPr>
          <p:cNvPr id="4" name="Right Arrow 3"/>
          <p:cNvSpPr/>
          <p:nvPr/>
        </p:nvSpPr>
        <p:spPr>
          <a:xfrm>
            <a:off x="721578" y="3241880"/>
            <a:ext cx="692728" cy="360218"/>
          </a:xfrm>
          <a:prstGeom prst="rightArrow">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Rectangle: Rounded Corners 2">
            <a:extLst>
              <a:ext uri="{FF2B5EF4-FFF2-40B4-BE49-F238E27FC236}">
                <a16:creationId xmlns="" xmlns:a16="http://schemas.microsoft.com/office/drawing/2014/main" id="{4B5914AF-9BF8-44F4-BFC3-C49632A37A8B}"/>
              </a:ext>
            </a:extLst>
          </p:cNvPr>
          <p:cNvSpPr/>
          <p:nvPr/>
        </p:nvSpPr>
        <p:spPr>
          <a:xfrm>
            <a:off x="1525270" y="3067889"/>
            <a:ext cx="10007598" cy="84326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Tả</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thời kì ra hoa của cây gạo.</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11" name="Google Shape;117;p2"/>
          <p:cNvSpPr/>
          <p:nvPr/>
        </p:nvSpPr>
        <p:spPr>
          <a:xfrm>
            <a:off x="1583452" y="3150964"/>
            <a:ext cx="9891233" cy="679262"/>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custDataLst>
      <p:tags r:id="rId1"/>
    </p:custDataLst>
    <p:extLst>
      <p:ext uri="{BB962C8B-B14F-4D97-AF65-F5344CB8AC3E}">
        <p14:creationId xmlns:p14="http://schemas.microsoft.com/office/powerpoint/2010/main" val="2464288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Viên Linh: Hoa Gạo cuối thôn | Thư viện Phật Việ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39912" y="2844800"/>
            <a:ext cx="7620000" cy="31329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12" name="直接连接符 11"/>
          <p:cNvCxnSpPr/>
          <p:nvPr>
            <p:custDataLst>
              <p:tags r:id="rId2"/>
            </p:custDataLst>
          </p:nvPr>
        </p:nvCxnSpPr>
        <p:spPr>
          <a:xfrm>
            <a:off x="10874977" y="458405"/>
            <a:ext cx="1325563"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3"/>
            </p:custDataLst>
          </p:nvPr>
        </p:nvCxnSpPr>
        <p:spPr>
          <a:xfrm>
            <a:off x="0" y="1009268"/>
            <a:ext cx="989549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p:nvPr>
            <p:custDataLst>
              <p:tags r:id="rId4"/>
            </p:custDataLst>
          </p:nvPr>
        </p:nvSpPr>
        <p:spPr>
          <a:xfrm>
            <a:off x="7644414" y="135481"/>
            <a:ext cx="3319462" cy="1060450"/>
          </a:xfrm>
          <a:prstGeom prst="rect">
            <a:avLst/>
          </a:prstGeom>
          <a:noFill/>
        </p:spPr>
        <p:txBody>
          <a:bodyPr anchor="ctr">
            <a:normAutofit/>
          </a:bodyPr>
          <a:lstStyle/>
          <a:p>
            <a:pPr algn="r">
              <a:defRPr/>
            </a:pPr>
            <a:r>
              <a:rPr lang="vi-VN" altLang="zh-CN" sz="4000" b="1" spc="400" dirty="0">
                <a:solidFill>
                  <a:schemeClr val="accent1"/>
                </a:solidFill>
                <a:latin typeface="+mj-lt"/>
                <a:ea typeface="+mj-ea"/>
                <a:cs typeface="+mj-cs"/>
              </a:rPr>
              <a:t>Hoa gạo</a:t>
            </a:r>
            <a:endParaRPr lang="en-US" altLang="zh-CN" sz="4000" b="1" spc="400" dirty="0">
              <a:solidFill>
                <a:schemeClr val="accent1"/>
              </a:solidFill>
              <a:latin typeface="+mj-lt"/>
              <a:ea typeface="+mj-ea"/>
              <a:cs typeface="+mj-cs"/>
            </a:endParaRPr>
          </a:p>
        </p:txBody>
      </p:sp>
      <p:pic>
        <p:nvPicPr>
          <p:cNvPr id="2050" name="Picture 2" descr="Cây hoa gạo - Cây bóng mát của làng quê Việt dân dã và đẹ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9611" y="1496291"/>
            <a:ext cx="5715000" cy="303414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a:extLst>
              <a:ext uri="{FF2B5EF4-FFF2-40B4-BE49-F238E27FC236}">
                <a16:creationId xmlns="" xmlns:a16="http://schemas.microsoft.com/office/drawing/2014/main" id="{E2D1C0F3-0D28-4AFD-B5BB-585D03FB21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0885" y="325156"/>
            <a:ext cx="1674115" cy="989803"/>
          </a:xfrm>
          <a:prstGeom prst="rect">
            <a:avLst/>
          </a:prstGeom>
        </p:spPr>
      </p:pic>
      <p:sp>
        <p:nvSpPr>
          <p:cNvPr id="8" name="Text Box 4"/>
          <p:cNvSpPr txBox="1">
            <a:spLocks noChangeArrowheads="1"/>
          </p:cNvSpPr>
          <p:nvPr/>
        </p:nvSpPr>
        <p:spPr bwMode="auto">
          <a:xfrm>
            <a:off x="3432174" y="-28254"/>
            <a:ext cx="49911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vi-VN" altLang="vi-VN" sz="3600" b="1" dirty="0">
                <a:solidFill>
                  <a:srgbClr val="FF0000"/>
                </a:solidFill>
                <a:latin typeface="UTM Cookies" panose="02040603050506020204" pitchFamily="18" charset="0"/>
              </a:rPr>
              <a:t>CÂY GẠO</a:t>
            </a:r>
            <a:endParaRPr lang="en-US" altLang="vi-VN" sz="3600" b="1" dirty="0">
              <a:solidFill>
                <a:srgbClr val="FF0000"/>
              </a:solidFill>
              <a:latin typeface="UTM Cookies" panose="02040603050506020204" pitchFamily="18" charset="0"/>
            </a:endParaRPr>
          </a:p>
        </p:txBody>
      </p:sp>
      <p:sp>
        <p:nvSpPr>
          <p:cNvPr id="9" name="Text Box 5"/>
          <p:cNvSpPr txBox="1">
            <a:spLocks noChangeArrowheads="1"/>
          </p:cNvSpPr>
          <p:nvPr/>
        </p:nvSpPr>
        <p:spPr bwMode="auto">
          <a:xfrm>
            <a:off x="431800" y="705243"/>
            <a:ext cx="113284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Tx/>
              <a:buNone/>
            </a:pPr>
            <a:r>
              <a:rPr lang="vi-VN" altLang="vi-VN" sz="2400" b="1" dirty="0">
                <a:solidFill>
                  <a:schemeClr val="bg1">
                    <a:lumMod val="95000"/>
                  </a:schemeClr>
                </a:solidFill>
              </a:rPr>
              <a:t>	Cây gạo già mỗi năm lại trở lại tuổi xuân, cành nặng trĩu những hoa đỏ mọng và đầy tiếng chim hót. Chỉ cần một làn gió nhẹ hay một đôi chim mới đến là có ngay mấy bông gạo lìa cành. Những bông hoa rơi từ trên cao, đài hoa nặng chúi xuống, những cánh hoa đỏ rực quay tít như chong chóng nom thật đẹp.</a:t>
            </a:r>
          </a:p>
        </p:txBody>
      </p:sp>
      <p:sp>
        <p:nvSpPr>
          <p:cNvPr id="19" name="Text Box 15"/>
          <p:cNvSpPr txBox="1">
            <a:spLocks noChangeArrowheads="1"/>
          </p:cNvSpPr>
          <p:nvPr/>
        </p:nvSpPr>
        <p:spPr bwMode="auto">
          <a:xfrm>
            <a:off x="6870700" y="6337554"/>
            <a:ext cx="3810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vi-VN" altLang="vi-VN" sz="2400" b="1" i="1" dirty="0">
                <a:solidFill>
                  <a:srgbClr val="0000FF"/>
                </a:solidFill>
              </a:rPr>
              <a:t>Theo Vũ Tú Nam</a:t>
            </a:r>
            <a:endParaRPr lang="en-US" altLang="vi-VN" sz="2400" b="1" i="1" dirty="0">
              <a:solidFill>
                <a:srgbClr val="0000FF"/>
              </a:solidFill>
            </a:endParaRPr>
          </a:p>
        </p:txBody>
      </p:sp>
      <p:sp>
        <p:nvSpPr>
          <p:cNvPr id="2" name="Rectangle 1"/>
          <p:cNvSpPr/>
          <p:nvPr/>
        </p:nvSpPr>
        <p:spPr>
          <a:xfrm>
            <a:off x="384174" y="2644235"/>
            <a:ext cx="11376026" cy="1569660"/>
          </a:xfrm>
          <a:prstGeom prst="rect">
            <a:avLst/>
          </a:prstGeom>
        </p:spPr>
        <p:txBody>
          <a:bodyPr wrap="square">
            <a:spAutoFit/>
          </a:bodyPr>
          <a:lstStyle/>
          <a:p>
            <a:pPr algn="just">
              <a:spcBef>
                <a:spcPct val="50000"/>
              </a:spcBef>
            </a:pPr>
            <a:r>
              <a:rPr lang="vi-VN" altLang="vi-VN" sz="2400" b="1" dirty="0"/>
              <a:t>	Hết mùa hoa, chim chóc cũng vãn. Cây gạo chấm dứt những ngày tưng bừng ồn ã, lại trở về với dáng vẻ xanh mát, trầm tư. Cây đứng im cao lớn, hiền lành, làm tiêu cho những con đò cập bến và cho những đứa con về thăm quê mẹ.</a:t>
            </a:r>
          </a:p>
        </p:txBody>
      </p:sp>
      <p:sp>
        <p:nvSpPr>
          <p:cNvPr id="3" name="Rectangle 2"/>
          <p:cNvSpPr/>
          <p:nvPr/>
        </p:nvSpPr>
        <p:spPr>
          <a:xfrm>
            <a:off x="431800" y="4199743"/>
            <a:ext cx="11245850" cy="1938992"/>
          </a:xfrm>
          <a:prstGeom prst="rect">
            <a:avLst/>
          </a:prstGeom>
        </p:spPr>
        <p:txBody>
          <a:bodyPr wrap="square">
            <a:spAutoFit/>
          </a:bodyPr>
          <a:lstStyle/>
          <a:p>
            <a:pPr algn="just">
              <a:spcBef>
                <a:spcPct val="50000"/>
              </a:spcBef>
            </a:pPr>
            <a:r>
              <a:rPr lang="vi-VN" altLang="vi-VN" sz="2400" b="1" dirty="0">
                <a:solidFill>
                  <a:schemeClr val="bg1">
                    <a:lumMod val="95000"/>
                  </a:schemeClr>
                </a:solidFill>
              </a:rPr>
              <a:t>	Ngày tháng đi thật chậm mà cũng thật nhanh. Những bông hoa đỏ ngày nào đã trở thành những quả múp míp, hai đầu thon vút như con thoi. Sợi bông trong quả đầy dần, căng lên; những mảnh vỏ tách ra cho các múi bông nở đều, chín như nồi cơm chín đội vung mà cười, trắng lóa. Cây gạo như treo rung rinh hàng ngàn nồi cơm gạo mới.</a:t>
            </a:r>
            <a:endParaRPr lang="en-US" altLang="vi-VN" sz="2400" b="1" dirty="0">
              <a:solidFill>
                <a:schemeClr val="bg1">
                  <a:lumMod val="95000"/>
                </a:schemeClr>
              </a:solidFill>
            </a:endParaRPr>
          </a:p>
        </p:txBody>
      </p:sp>
      <p:sp>
        <p:nvSpPr>
          <p:cNvPr id="4" name="Right Arrow 3"/>
          <p:cNvSpPr/>
          <p:nvPr/>
        </p:nvSpPr>
        <p:spPr>
          <a:xfrm>
            <a:off x="666159" y="4928675"/>
            <a:ext cx="692728" cy="360218"/>
          </a:xfrm>
          <a:prstGeom prst="rightArrow">
            <a:avLst/>
          </a:prstGeom>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
        <p:nvSpPr>
          <p:cNvPr id="10" name="Rectangle: Rounded Corners 2">
            <a:extLst>
              <a:ext uri="{FF2B5EF4-FFF2-40B4-BE49-F238E27FC236}">
                <a16:creationId xmlns="" xmlns:a16="http://schemas.microsoft.com/office/drawing/2014/main" id="{4B5914AF-9BF8-44F4-BFC3-C49632A37A8B}"/>
              </a:ext>
            </a:extLst>
          </p:cNvPr>
          <p:cNvSpPr/>
          <p:nvPr/>
        </p:nvSpPr>
        <p:spPr>
          <a:xfrm>
            <a:off x="1469851" y="4754684"/>
            <a:ext cx="10007598" cy="843262"/>
          </a:xfrm>
          <a:prstGeom prst="roundRect">
            <a:avLst/>
          </a:prstGeom>
          <a:solidFill>
            <a:schemeClr val="accent6">
              <a:lumMod val="40000"/>
              <a:lumOff val="60000"/>
              <a:alpha val="89000"/>
            </a:schemeClr>
          </a:solidFill>
          <a:ln w="12700" cap="flat" cmpd="sng" algn="ctr">
            <a:noFill/>
            <a:prstDash val="solid"/>
            <a:miter lim="800000"/>
          </a:ln>
          <a:effectLst/>
          <a:scene3d>
            <a:camera prst="orthographicFront">
              <a:rot lat="0" lon="0" rev="0"/>
            </a:camera>
            <a:lightRig rig="contrasting" dir="t">
              <a:rot lat="0" lon="0" rev="7800000"/>
            </a:lightRig>
          </a:scene3d>
          <a:sp3d>
            <a:bevelT w="139700" h="1397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prstClr val="black"/>
                </a:solidFill>
                <a:effectLst/>
                <a:uLnTx/>
                <a:uFillTx/>
                <a:latin typeface="#9Slide03 Jura Bold" panose="00000800000000000000" pitchFamily="2" charset="0"/>
              </a:rPr>
              <a:t>Tả</a:t>
            </a:r>
            <a:r>
              <a:rPr kumimoji="0" lang="vi-VN" sz="4000" b="1" i="0" u="none" strike="noStrike" kern="0" cap="none" spc="0" normalizeH="0" noProof="0" dirty="0">
                <a:ln>
                  <a:noFill/>
                </a:ln>
                <a:solidFill>
                  <a:prstClr val="black"/>
                </a:solidFill>
                <a:effectLst/>
                <a:uLnTx/>
                <a:uFillTx/>
                <a:latin typeface="#9Slide03 Jura Bold" panose="00000800000000000000" pitchFamily="2" charset="0"/>
              </a:rPr>
              <a:t> thời kì hết mùa hoa của cây gạo.</a:t>
            </a:r>
            <a:endParaRPr kumimoji="0" lang="en-US" sz="4000" b="1" i="0" u="none" strike="noStrike" kern="0" cap="none" spc="0" normalizeH="0" baseline="0" noProof="0" dirty="0">
              <a:ln>
                <a:noFill/>
              </a:ln>
              <a:solidFill>
                <a:prstClr val="black"/>
              </a:solidFill>
              <a:effectLst/>
              <a:uLnTx/>
              <a:uFillTx/>
              <a:latin typeface="#9Slide03 Jura Bold" panose="00000800000000000000" pitchFamily="2" charset="0"/>
            </a:endParaRPr>
          </a:p>
        </p:txBody>
      </p:sp>
      <p:sp>
        <p:nvSpPr>
          <p:cNvPr id="11" name="Google Shape;117;p2"/>
          <p:cNvSpPr/>
          <p:nvPr/>
        </p:nvSpPr>
        <p:spPr>
          <a:xfrm>
            <a:off x="1528033" y="4837759"/>
            <a:ext cx="9891233" cy="679262"/>
          </a:xfrm>
          <a:prstGeom prst="roundRect">
            <a:avLst>
              <a:gd name="adj" fmla="val 16667"/>
            </a:avLst>
          </a:prstGeom>
          <a:noFill/>
          <a:ln w="38100" cap="flat" cmpd="sng">
            <a:solidFill>
              <a:srgbClr val="FF0066"/>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3600" b="0" i="0" u="none" strike="noStrike" cap="none" dirty="0">
              <a:solidFill>
                <a:schemeClr val="accent1"/>
              </a:solidFill>
              <a:latin typeface="Tahoma"/>
              <a:ea typeface="Tahoma"/>
              <a:cs typeface="Tahoma"/>
              <a:sym typeface="Tahoma"/>
            </a:endParaRPr>
          </a:p>
        </p:txBody>
      </p:sp>
    </p:spTree>
    <p:custDataLst>
      <p:tags r:id="rId1"/>
    </p:custDataLst>
    <p:extLst>
      <p:ext uri="{BB962C8B-B14F-4D97-AF65-F5344CB8AC3E}">
        <p14:creationId xmlns:p14="http://schemas.microsoft.com/office/powerpoint/2010/main" val="331362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0-#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394"/>
</p:tagLst>
</file>

<file path=ppt/tags/tag1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1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1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7"/>
  <p:tag name="KSO_WM_SLIDE_INDEX" val="7"/>
  <p:tag name="KSO_WM_SLIDE_ITEM_CNT" val="2"/>
  <p:tag name="KSO_WM_SLIDE_LAYOUT" val="a_l"/>
  <p:tag name="KSO_WM_SLIDE_LAYOUT_CNT" val="1_1"/>
  <p:tag name="KSO_WM_SLIDE_TYPE" val="contents"/>
  <p:tag name="KSO_WM_BEAUTIFY_FLAG" val="#wm#"/>
  <p:tag name="KSO_WM_DIAGRAM_GROUP_CODE" val="l1-1"/>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7*l_i*1_1"/>
  <p:tag name="KSO_WM_UNIT_CLEAR" val="1"/>
  <p:tag name="KSO_WM_UNIT_LAYERLEVEL" val="1_1"/>
  <p:tag name="KSO_WM_DIAGRAM_GROUP_CODE" val="l1-1"/>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7*l_i*1_2"/>
  <p:tag name="KSO_WM_UNIT_CLEAR" val="1"/>
  <p:tag name="KSO_WM_UNIT_LAYERLEVEL" val="1_1"/>
  <p:tag name="KSO_WM_DIAGRAM_GROUP_CODE" val="l1-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7*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ags/tag1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1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8"/>
  <p:tag name="KSO_WM_SLIDE_INDEX" val="8"/>
  <p:tag name="KSO_WM_SLIDE_ITEM_CNT" val="3"/>
  <p:tag name="KSO_WM_SLIDE_LAYOUT" val="a_l"/>
  <p:tag name="KSO_WM_SLIDE_LAYOUT_CNT" val="1_1"/>
  <p:tag name="KSO_WM_SLIDE_TYPE" val="contents"/>
  <p:tag name="KSO_WM_BEAUTIFY_FLAG" val="#wm#"/>
  <p:tag name="KSO_WM_DIAGRAM_GROUP_CODE" val="l1-1"/>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8*l_i*1_1"/>
  <p:tag name="KSO_WM_UNIT_CLEAR" val="1"/>
  <p:tag name="KSO_WM_UNIT_LAYERLEVEL" val="1_1"/>
  <p:tag name="KSO_WM_DIAGRAM_GROUP_CODE" val="l1-1"/>
</p:tagLst>
</file>

<file path=ppt/tags/tag1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8*l_i*1_2"/>
  <p:tag name="KSO_WM_UNIT_CLEAR" val="1"/>
  <p:tag name="KSO_WM_UNIT_LAYERLEVEL" val="1_1"/>
  <p:tag name="KSO_WM_DIAGRAM_GROUP_CODE" val="l1-1"/>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160394"/>
</p:tagLst>
</file>

<file path=ppt/tags/tag2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8*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ags/tag2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2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9"/>
  <p:tag name="KSO_WM_SLIDE_INDEX" val="9"/>
  <p:tag name="KSO_WM_SLIDE_ITEM_CNT" val="4"/>
  <p:tag name="KSO_WM_SLIDE_LAYOUT" val="a_l"/>
  <p:tag name="KSO_WM_SLIDE_LAYOUT_CNT" val="1_1"/>
  <p:tag name="KSO_WM_SLIDE_TYPE" val="contents"/>
  <p:tag name="KSO_WM_BEAUTIFY_FLAG" val="#wm#"/>
  <p:tag name="KSO_WM_DIAGRAM_GROUP_CODE" val="l1-1"/>
</p:tagLst>
</file>

<file path=ppt/tags/tag2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9*l_i*1_1"/>
  <p:tag name="KSO_WM_UNIT_CLEAR" val="1"/>
  <p:tag name="KSO_WM_UNIT_LAYERLEVEL" val="1_1"/>
  <p:tag name="KSO_WM_DIAGRAM_GROUP_CODE" val="l1-1"/>
</p:tagLst>
</file>

<file path=ppt/tags/tag2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9*l_i*1_2"/>
  <p:tag name="KSO_WM_UNIT_CLEAR" val="1"/>
  <p:tag name="KSO_WM_UNIT_LAYERLEVEL" val="1_1"/>
  <p:tag name="KSO_WM_DIAGRAM_GROUP_CODE" val="l1-1"/>
</p:tagLst>
</file>

<file path=ppt/tags/tag2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9*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ags/tag2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0"/>
  <p:tag name="KSO_WM_SLIDE_INDEX" val="10"/>
  <p:tag name="KSO_WM_SLIDE_ITEM_CNT" val="5"/>
  <p:tag name="KSO_WM_SLIDE_LAYOUT" val="a_l"/>
  <p:tag name="KSO_WM_SLIDE_LAYOUT_CNT" val="1_1"/>
  <p:tag name="KSO_WM_SLIDE_TYPE" val="contents"/>
  <p:tag name="KSO_WM_BEAUTIFY_FLAG" val="#wm#"/>
  <p:tag name="KSO_WM_SLIDE_POSITION" val="-1*41"/>
  <p:tag name="KSO_WM_SLIDE_SIZE" val="720*387"/>
  <p:tag name="KSO_WM_DIAGRAM_GROUP_CODE" val="l1-1"/>
</p:tagLst>
</file>

<file path=ppt/tags/tag2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10*l_i*1_1"/>
  <p:tag name="KSO_WM_UNIT_CLEAR" val="1"/>
  <p:tag name="KSO_WM_UNIT_LAYERLEVEL" val="1_1"/>
  <p:tag name="KSO_WM_DIAGRAM_GROUP_CODE" val="l1-1"/>
</p:tagLst>
</file>

<file path=ppt/tags/tag2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10*l_i*1_2"/>
  <p:tag name="KSO_WM_UNIT_CLEAR" val="1"/>
  <p:tag name="KSO_WM_UNIT_LAYERLEVEL" val="1_1"/>
  <p:tag name="KSO_WM_DIAGRAM_GROUP_CODE" val="l1-1"/>
</p:tagLst>
</file>

<file path=ppt/tags/tag29.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1"/>
  <p:tag name="KSO_WM_SLIDE_INDEX" val="11"/>
  <p:tag name="KSO_WM_SLIDE_ITEM_CNT" val="6"/>
  <p:tag name="KSO_WM_SLIDE_LAYOUT" val="a_l"/>
  <p:tag name="KSO_WM_SLIDE_LAYOUT_CNT" val="1_1"/>
  <p:tag name="KSO_WM_SLIDE_TYPE" val="contents"/>
  <p:tag name="KSO_WM_BEAUTIFY_FLAG" val="#wm#"/>
  <p:tag name="KSO_WM_DIAGRAM_GROUP_CODE" val="l1-1"/>
</p:tagLst>
</file>

<file path=ppt/tags/tag3.xml><?xml version="1.0" encoding="utf-8"?>
<p:tagLst xmlns:a="http://schemas.openxmlformats.org/drawingml/2006/main" xmlns:r="http://schemas.openxmlformats.org/officeDocument/2006/relationships" xmlns:p="http://schemas.openxmlformats.org/presentationml/2006/main">
  <p:tag name="KSO_WM_TEMPLATE_THUMBS_INDEX" val="1、9、12、13、15、19、23"/>
  <p:tag name="KSO_WM_TEMPLATE_CATEGORY" val="custom"/>
  <p:tag name="KSO_WM_TEMPLATE_INDEX" val="160394"/>
  <p:tag name="KSO_WM_TAG_VERSION" val="1.0"/>
  <p:tag name="KSO_WM_SLIDE_ID" val="custom160394_1"/>
  <p:tag name="KSO_WM_SLIDE_INDEX" val="1"/>
  <p:tag name="KSO_WM_SLIDE_ITEM_CNT" val="2"/>
  <p:tag name="KSO_WM_SLIDE_LAYOUT" val="a_b"/>
  <p:tag name="KSO_WM_SLIDE_LAYOUT_CNT" val="1_1"/>
  <p:tag name="KSO_WM_SLIDE_TYPE" val="title"/>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2"/>
  <p:tag name="KSO_WM_SLIDE_INDEX" val="12"/>
  <p:tag name="KSO_WM_SLIDE_ITEM_CNT" val="2"/>
  <p:tag name="KSO_WM_SLIDE_LAYOUT" val="a_b"/>
  <p:tag name="KSO_WM_SLIDE_LAYOUT_CNT" val="1_1"/>
  <p:tag name="KSO_WM_SLIDE_TYPE" val="sectionTitle"/>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3"/>
  <p:tag name="KSO_WM_SLIDE_INDEX" val="3"/>
  <p:tag name="KSO_WM_SLIDE_ITEM_CNT" val="2"/>
  <p:tag name="KSO_WM_SLIDE_LAYOUT" val="a_f"/>
  <p:tag name="KSO_WM_SLIDE_LAYOUT_CNT" val="1_2"/>
  <p:tag name="KSO_WM_SLIDE_TYPE" val="text"/>
  <p:tag name="KSO_WM_BEAUTIFY_FLAG" val="#wm#"/>
  <p:tag name="KSO_WM_SLIDE_POSITION" val="66*116"/>
  <p:tag name="KSO_WM_SLIDE_SIZE" val="828*375"/>
</p:tagLst>
</file>

<file path=ppt/tags/tag3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8"/>
  <p:tag name="KSO_WM_SLIDE_INDEX" val="18"/>
  <p:tag name="KSO_WM_SLIDE_ITEM_CNT" val="2"/>
  <p:tag name="KSO_WM_SLIDE_LAYOUT" val="a_l"/>
  <p:tag name="KSO_WM_SLIDE_LAYOUT_CNT" val="1_1"/>
  <p:tag name="KSO_WM_SLIDE_TYPE" val="text"/>
  <p:tag name="KSO_WM_BEAUTIFY_FLAG" val="#wm#"/>
  <p:tag name="KSO_WM_SLIDE_POSITION" val="185*170"/>
  <p:tag name="KSO_WM_SLIDE_SIZE" val="590*262"/>
  <p:tag name="KSO_WM_DIAGRAM_GROUP_CODE" val="l1-2"/>
</p:tagLst>
</file>

<file path=ppt/tags/tag3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394_18*i*0"/>
  <p:tag name="KSO_WM_TEMPLATE_CATEGORY" val="custom"/>
  <p:tag name="KSO_WM_TEMPLATE_INDEX" val="160394"/>
  <p:tag name="KSO_WM_UNIT_INDEX" val="0"/>
</p:tagLst>
</file>

<file path=ppt/tags/tag3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9"/>
  <p:tag name="KSO_WM_UNIT_ID" val="custom160394_18*l_i*1_9"/>
  <p:tag name="KSO_WM_UNIT_CLEAR" val="1"/>
  <p:tag name="KSO_WM_UNIT_LAYERLEVEL" val="1_1"/>
  <p:tag name="KSO_WM_DIAGRAM_GROUP_CODE" val="l1-2"/>
</p:tagLst>
</file>

<file path=ppt/tags/tag3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a"/>
  <p:tag name="KSO_WM_UNIT_INDEX" val="1_1_1"/>
  <p:tag name="KSO_WM_UNIT_ID" val="custom160394_18*l_h_a*1_1_1"/>
  <p:tag name="KSO_WM_UNIT_CLEAR" val="1"/>
  <p:tag name="KSO_WM_UNIT_LAYERLEVEL" val="1_1_1"/>
  <p:tag name="KSO_WM_UNIT_VALUE" val="7"/>
  <p:tag name="KSO_WM_UNIT_HIGHLIGHT" val="0"/>
  <p:tag name="KSO_WM_UNIT_COMPATIBLE" val="0"/>
  <p:tag name="KSO_WM_UNIT_PRESET_TEXT_INDEX" val="3"/>
  <p:tag name="KSO_WM_DIAGRAM_GROUP_CODE" val="l1-2"/>
  <p:tag name="KSO_WM_UNIT_PRESET_TEXT_LEN" val="12"/>
</p:tagLst>
</file>

<file path=ppt/tags/tag3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394_18*i*20"/>
  <p:tag name="KSO_WM_TEMPLATE_CATEGORY" val="custom"/>
  <p:tag name="KSO_WM_TEMPLATE_INDEX" val="160394"/>
  <p:tag name="KSO_WM_UNIT_INDEX" val="20"/>
</p:tagLst>
</file>

<file path=ppt/tags/tag3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8"/>
  <p:tag name="KSO_WM_UNIT_ID" val="custom160394_18*l_i*1_18"/>
  <p:tag name="KSO_WM_UNIT_CLEAR" val="1"/>
  <p:tag name="KSO_WM_UNIT_LAYERLEVEL" val="1_1"/>
  <p:tag name="KSO_WM_DIAGRAM_GROUP_CODE" val="l1-2"/>
</p:tagLst>
</file>

<file path=ppt/tags/tag3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h_a"/>
  <p:tag name="KSO_WM_UNIT_INDEX" val="1_2_1"/>
  <p:tag name="KSO_WM_UNIT_ID" val="custom160394_18*l_h_a*1_2_1"/>
  <p:tag name="KSO_WM_UNIT_CLEAR" val="1"/>
  <p:tag name="KSO_WM_UNIT_LAYERLEVEL" val="1_1_1"/>
  <p:tag name="KSO_WM_UNIT_VALUE" val="7"/>
  <p:tag name="KSO_WM_UNIT_HIGHLIGHT" val="0"/>
  <p:tag name="KSO_WM_UNIT_COMPATIBLE" val="0"/>
  <p:tag name="KSO_WM_UNIT_PRESET_TEXT_INDEX" val="3"/>
  <p:tag name="KSO_WM_DIAGRAM_GROUP_CODE" val="l1-2"/>
  <p:tag name="KSO_WM_UNIT_PRESET_TEXT_LEN" val="12"/>
</p:tagLst>
</file>

<file path=ppt/tags/tag3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0"/>
  <p:tag name="KSO_WM_UNIT_ID" val="custom160394_18*l_i*1_10"/>
  <p:tag name="KSO_WM_UNIT_CLEAR" val="1"/>
  <p:tag name="KSO_WM_UNIT_LAYERLEVEL" val="1_1"/>
  <p:tag name="KSO_WM_DIAGRAM_GROUP_CODE" val="l1-2"/>
</p:tagLst>
</file>

<file path=ppt/tags/tag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4"/>
  <p:tag name="KSO_WM_SLIDE_INDEX" val="4"/>
  <p:tag name="KSO_WM_SLIDE_ITEM_CNT" val="2"/>
  <p:tag name="KSO_WM_SLIDE_LAYOUT" val="a_f_d"/>
  <p:tag name="KSO_WM_SLIDE_LAYOUT_CNT" val="1_1_1"/>
  <p:tag name="KSO_WM_SLIDE_TYPE" val="text"/>
  <p:tag name="KSO_WM_BEAUTIFY_FLAG" val="#wm#"/>
  <p:tag name="KSO_WM_SLIDE_POSITION" val="77*52"/>
  <p:tag name="KSO_WM_SLIDE_SIZE" val="814*426"/>
</p:tagLst>
</file>

<file path=ppt/tags/tag4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1"/>
  <p:tag name="KSO_WM_UNIT_ID" val="custom160394_18*l_i*1_11"/>
  <p:tag name="KSO_WM_UNIT_CLEAR" val="1"/>
  <p:tag name="KSO_WM_UNIT_LAYERLEVEL" val="1_1"/>
  <p:tag name="KSO_WM_DIAGRAM_GROUP_CODE" val="l1-2"/>
</p:tagLst>
</file>

<file path=ppt/tags/tag4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2"/>
  <p:tag name="KSO_WM_UNIT_ID" val="custom160394_18*l_i*1_12"/>
  <p:tag name="KSO_WM_UNIT_CLEAR" val="1"/>
  <p:tag name="KSO_WM_UNIT_LAYERLEVEL" val="1_1"/>
  <p:tag name="KSO_WM_DIAGRAM_GROUP_CODE" val="l1-2"/>
</p:tagLst>
</file>

<file path=ppt/tags/tag4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3"/>
  <p:tag name="KSO_WM_UNIT_ID" val="custom160394_18*l_i*1_13"/>
  <p:tag name="KSO_WM_UNIT_CLEAR" val="1"/>
  <p:tag name="KSO_WM_UNIT_LAYERLEVEL" val="1_1"/>
  <p:tag name="KSO_WM_DIAGRAM_GROUP_CODE" val="l1-2"/>
</p:tagLst>
</file>

<file path=ppt/tags/tag4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4"/>
  <p:tag name="KSO_WM_UNIT_ID" val="custom160394_18*l_i*1_14"/>
  <p:tag name="KSO_WM_UNIT_CLEAR" val="1"/>
  <p:tag name="KSO_WM_UNIT_LAYERLEVEL" val="1_1"/>
  <p:tag name="KSO_WM_DIAGRAM_GROUP_CODE" val="l1-2"/>
</p:tagLst>
</file>

<file path=ppt/tags/tag4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5"/>
  <p:tag name="KSO_WM_UNIT_ID" val="custom160394_18*l_i*1_15"/>
  <p:tag name="KSO_WM_UNIT_CLEAR" val="1"/>
  <p:tag name="KSO_WM_UNIT_LAYERLEVEL" val="1_1"/>
  <p:tag name="KSO_WM_DIAGRAM_GROUP_CODE" val="l1-2"/>
</p:tagLst>
</file>

<file path=ppt/tags/tag4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6"/>
  <p:tag name="KSO_WM_UNIT_ID" val="custom160394_18*l_i*1_16"/>
  <p:tag name="KSO_WM_UNIT_CLEAR" val="1"/>
  <p:tag name="KSO_WM_UNIT_LAYERLEVEL" val="1_1"/>
  <p:tag name="KSO_WM_DIAGRAM_GROUP_CODE" val="l1-2"/>
</p:tagLst>
</file>

<file path=ppt/tags/tag4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7"/>
  <p:tag name="KSO_WM_UNIT_ID" val="custom160394_18*l_i*1_17"/>
  <p:tag name="KSO_WM_UNIT_CLEAR" val="1"/>
  <p:tag name="KSO_WM_UNIT_LAYERLEVEL" val="1_1"/>
  <p:tag name="KSO_WM_DIAGRAM_GROUP_CODE" val="l1-2"/>
</p:tagLst>
</file>

<file path=ppt/tags/tag4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18*l_i*1_1"/>
  <p:tag name="KSO_WM_UNIT_CLEAR" val="1"/>
  <p:tag name="KSO_WM_UNIT_LAYERLEVEL" val="1_1"/>
  <p:tag name="KSO_WM_DIAGRAM_GROUP_CODE" val="l1-2"/>
</p:tagLst>
</file>

<file path=ppt/tags/tag4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18*l_i*1_2"/>
  <p:tag name="KSO_WM_UNIT_CLEAR" val="1"/>
  <p:tag name="KSO_WM_UNIT_LAYERLEVEL" val="1_1"/>
  <p:tag name="KSO_WM_DIAGRAM_GROUP_CODE" val="l1-2"/>
</p:tagLst>
</file>

<file path=ppt/tags/tag4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3"/>
  <p:tag name="KSO_WM_UNIT_ID" val="custom160394_18*l_i*1_3"/>
  <p:tag name="KSO_WM_UNIT_CLEAR" val="1"/>
  <p:tag name="KSO_WM_UNIT_LAYERLEVEL" val="1_1"/>
  <p:tag name="KSO_WM_DIAGRAM_GROUP_CODE" val="l1-2"/>
</p:tagLst>
</file>

<file path=ppt/tags/tag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5"/>
  <p:tag name="KSO_WM_SLIDE_INDEX" val="5"/>
  <p:tag name="KSO_WM_SLIDE_ITEM_CNT" val="2"/>
  <p:tag name="KSO_WM_SLIDE_LAYOUT" val="a_f_d"/>
  <p:tag name="KSO_WM_SLIDE_LAYOUT_CNT" val="1_1_1"/>
  <p:tag name="KSO_WM_SLIDE_TYPE" val="text"/>
  <p:tag name="KSO_WM_BEAUTIFY_FLAG" val="#wm#"/>
  <p:tag name="KSO_WM_SLIDE_POSITION" val="122*102"/>
  <p:tag name="KSO_WM_SLIDE_SIZE" val="715*410"/>
</p:tagLst>
</file>

<file path=ppt/tags/tag5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4"/>
  <p:tag name="KSO_WM_UNIT_ID" val="custom160394_18*l_i*1_4"/>
  <p:tag name="KSO_WM_UNIT_CLEAR" val="1"/>
  <p:tag name="KSO_WM_UNIT_LAYERLEVEL" val="1_1"/>
  <p:tag name="KSO_WM_DIAGRAM_GROUP_CODE" val="l1-2"/>
</p:tagLst>
</file>

<file path=ppt/tags/tag5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5"/>
  <p:tag name="KSO_WM_UNIT_ID" val="custom160394_18*l_i*1_5"/>
  <p:tag name="KSO_WM_UNIT_CLEAR" val="1"/>
  <p:tag name="KSO_WM_UNIT_LAYERLEVEL" val="1_1"/>
  <p:tag name="KSO_WM_DIAGRAM_GROUP_CODE" val="l1-2"/>
</p:tagLst>
</file>

<file path=ppt/tags/tag5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6"/>
  <p:tag name="KSO_WM_UNIT_ID" val="custom160394_18*l_i*1_6"/>
  <p:tag name="KSO_WM_UNIT_CLEAR" val="1"/>
  <p:tag name="KSO_WM_UNIT_LAYERLEVEL" val="1_1"/>
  <p:tag name="KSO_WM_DIAGRAM_GROUP_CODE" val="l1-2"/>
</p:tagLst>
</file>

<file path=ppt/tags/tag5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7"/>
  <p:tag name="KSO_WM_UNIT_ID" val="custom160394_18*l_i*1_7"/>
  <p:tag name="KSO_WM_UNIT_CLEAR" val="1"/>
  <p:tag name="KSO_WM_UNIT_LAYERLEVEL" val="1_1"/>
  <p:tag name="KSO_WM_DIAGRAM_GROUP_CODE" val="l1-2"/>
</p:tagLst>
</file>

<file path=ppt/tags/tag5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8"/>
  <p:tag name="KSO_WM_UNIT_ID" val="custom160394_18*l_i*1_8"/>
  <p:tag name="KSO_WM_UNIT_CLEAR" val="1"/>
  <p:tag name="KSO_WM_UNIT_LAYERLEVEL" val="1_1"/>
  <p:tag name="KSO_WM_DIAGRAM_GROUP_CODE" val="l1-2"/>
</p:tagLst>
</file>

<file path=ppt/tags/tag5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5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6"/>
  <p:tag name="KSO_WM_SLIDE_INDEX" val="6"/>
  <p:tag name="KSO_WM_SLIDE_ITEM_CNT" val="1"/>
  <p:tag name="KSO_WM_SLIDE_LAYOUT" val="a_l"/>
  <p:tag name="KSO_WM_SLIDE_LAYOUT_CNT" val="1_1"/>
  <p:tag name="KSO_WM_SLIDE_TYPE" val="contents"/>
  <p:tag name="KSO_WM_BEAUTIFY_FLAG" val="#wm#"/>
  <p:tag name="KSO_WM_DIAGRAM_GROUP_CODE" val="l1-1"/>
</p:tagLst>
</file>

<file path=ppt/tags/tag5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6*l_i*1_1"/>
  <p:tag name="KSO_WM_UNIT_CLEAR" val="1"/>
  <p:tag name="KSO_WM_UNIT_LAYERLEVEL" val="1_1"/>
  <p:tag name="KSO_WM_DIAGRAM_GROUP_CODE" val="l1-1"/>
</p:tagLst>
</file>

<file path=ppt/tags/tag5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6*l_i*1_2"/>
  <p:tag name="KSO_WM_UNIT_CLEAR" val="1"/>
  <p:tag name="KSO_WM_UNIT_LAYERLEVEL" val="1_1"/>
  <p:tag name="KSO_WM_DIAGRAM_GROUP_CODE" val="l1-1"/>
</p:tagLst>
</file>

<file path=ppt/tags/tag5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6*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ags/tag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6"/>
  <p:tag name="KSO_WM_SLIDE_INDEX" val="6"/>
  <p:tag name="KSO_WM_SLIDE_ITEM_CNT" val="1"/>
  <p:tag name="KSO_WM_SLIDE_LAYOUT" val="a_l"/>
  <p:tag name="KSO_WM_SLIDE_LAYOUT_CNT" val="1_1"/>
  <p:tag name="KSO_WM_SLIDE_TYPE" val="contents"/>
  <p:tag name="KSO_WM_BEAUTIFY_FLAG" val="#wm#"/>
  <p:tag name="KSO_WM_DIAGRAM_GROUP_CODE" val="l1-1"/>
</p:tagLst>
</file>

<file path=ppt/tags/tag6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6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6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6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4"/>
  <p:tag name="KSO_WM_SLIDE_INDEX" val="14"/>
  <p:tag name="KSO_WM_SLIDE_ITEM_CNT" val="3"/>
  <p:tag name="KSO_WM_SLIDE_LAYOUT" val="a_b_f_d"/>
  <p:tag name="KSO_WM_SLIDE_LAYOUT_CNT" val="1_1_1_2"/>
  <p:tag name="KSO_WM_SLIDE_TYPE" val="text"/>
  <p:tag name="KSO_WM_BEAUTIFY_FLAG" val="#wm#"/>
  <p:tag name="KSO_WM_SLIDE_POSITION" val="142*66"/>
  <p:tag name="KSO_WM_SLIDE_SIZE" val="818*475"/>
</p:tagLst>
</file>

<file path=ppt/tags/tag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394_14*i*6"/>
  <p:tag name="KSO_WM_TEMPLATE_CATEGORY" val="custom"/>
  <p:tag name="KSO_WM_TEMPLATE_INDEX" val="160394"/>
  <p:tag name="KSO_WM_UNIT_INDEX" val="6"/>
</p:tagLst>
</file>

<file path=ppt/tags/tag6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UNIT_TYPE" val="i"/>
  <p:tag name="KSO_WM_UNIT_ID" val="custom160394_14*i*8"/>
  <p:tag name="KSO_WM_TEMPLATE_CATEGORY" val="custom"/>
  <p:tag name="KSO_WM_TEMPLATE_INDEX" val="160394"/>
  <p:tag name="KSO_WM_UNIT_INDEX" val="8"/>
</p:tagLst>
</file>

<file path=ppt/tags/tag6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14*a*1"/>
  <p:tag name="KSO_WM_UNIT_CLEAR" val="1"/>
  <p:tag name="KSO_WM_UNIT_LAYERLEVEL" val="1"/>
  <p:tag name="KSO_WM_UNIT_VALUE" val="9"/>
  <p:tag name="KSO_WM_UNIT_ISCONTENTSTITLE" val="0"/>
  <p:tag name="KSO_WM_UNIT_HIGHLIGHT" val="0"/>
  <p:tag name="KSO_WM_UNIT_COMPATIBLE" val="0"/>
  <p:tag name="KSO_WM_UNIT_PRESET_TEXT_INDEX" val="3"/>
  <p:tag name="KSO_WM_UNIT_PRESET_TEXT_LEN" val="12"/>
</p:tagLst>
</file>

<file path=ppt/tags/tag67.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68.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5"/>
  <p:tag name="KSO_WM_SLIDE_INDEX" val="15"/>
  <p:tag name="KSO_WM_SLIDE_ITEM_CNT" val="4"/>
  <p:tag name="KSO_WM_SLIDE_LAYOUT" val="a_b_f_d"/>
  <p:tag name="KSO_WM_SLIDE_LAYOUT_CNT" val="1_1_1_3"/>
  <p:tag name="KSO_WM_SLIDE_TYPE" val="text"/>
  <p:tag name="KSO_WM_BEAUTIFY_FLAG" val="#wm#"/>
  <p:tag name="KSO_WM_SLIDE_POSITION" val="171*75"/>
  <p:tag name="KSO_WM_SLIDE_SIZE" val="603*396"/>
</p:tagLst>
</file>

<file path=ppt/tags/tag6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15*a*1"/>
  <p:tag name="KSO_WM_UNIT_CLEAR" val="1"/>
  <p:tag name="KSO_WM_UNIT_LAYERLEVEL" val="1"/>
  <p:tag name="KSO_WM_UNIT_VALUE" val="13"/>
  <p:tag name="KSO_WM_UNIT_ISCONTENTSTITLE" val="0"/>
  <p:tag name="KSO_WM_UNIT_HIGHLIGHT" val="0"/>
  <p:tag name="KSO_WM_UNIT_COMPATIBLE" val="0"/>
  <p:tag name="KSO_WM_UNIT_PRESET_TEXT_INDEX" val="3"/>
  <p:tag name="KSO_WM_UNIT_PRESET_TEXT_LEN" val="17"/>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1"/>
  <p:tag name="KSO_WM_UNIT_ID" val="custom160394_6*l_i*1_1"/>
  <p:tag name="KSO_WM_UNIT_CLEAR" val="1"/>
  <p:tag name="KSO_WM_UNIT_LAYERLEVEL" val="1_1"/>
  <p:tag name="KSO_WM_DIAGRAM_GROUP_CODE" val="l1-1"/>
</p:tagLst>
</file>

<file path=ppt/tags/tag70.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3"/>
  <p:tag name="KSO_WM_SLIDE_INDEX" val="13"/>
  <p:tag name="KSO_WM_SLIDE_ITEM_CNT" val="2"/>
  <p:tag name="KSO_WM_SLIDE_LAYOUT" val="a_f_d"/>
  <p:tag name="KSO_WM_SLIDE_LAYOUT_CNT" val="1_1_1"/>
  <p:tag name="KSO_WM_SLIDE_TYPE" val="text"/>
  <p:tag name="KSO_WM_BEAUTIFY_FLAG" val="#wm#"/>
  <p:tag name="KSO_WM_SLIDE_POSITION" val="288*118"/>
  <p:tag name="KSO_WM_SLIDE_SIZE" val="696*299"/>
</p:tagLst>
</file>

<file path=ppt/tags/tag71.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7"/>
  <p:tag name="KSO_WM_SLIDE_INDEX" val="17"/>
  <p:tag name="KSO_WM_SLIDE_ITEM_CNT" val="1"/>
  <p:tag name="KSO_WM_SLIDE_LAYOUT" val="a_l"/>
  <p:tag name="KSO_WM_SLIDE_LAYOUT_CNT" val="1_1"/>
  <p:tag name="KSO_WM_SLIDE_TYPE" val="text"/>
  <p:tag name="KSO_WM_BEAUTIFY_FLAG" val="#wm#"/>
  <p:tag name="KSO_WM_SLIDE_POSITION" val="316*171"/>
  <p:tag name="KSO_WM_SLIDE_SIZE" val="357*262"/>
  <p:tag name="KSO_WM_DIAGRAM_GROUP_CODE" val="l1-2"/>
</p:tagLst>
</file>

<file path=ppt/tags/tag72.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19"/>
  <p:tag name="KSO_WM_SLIDE_INDEX" val="19"/>
  <p:tag name="KSO_WM_SLIDE_ITEM_CNT" val="3"/>
  <p:tag name="KSO_WM_SLIDE_LAYOUT" val="a_l"/>
  <p:tag name="KSO_WM_SLIDE_LAYOUT_CNT" val="1_1"/>
  <p:tag name="KSO_WM_SLIDE_TYPE" val="text"/>
  <p:tag name="KSO_WM_BEAUTIFY_FLAG" val="#wm#"/>
  <p:tag name="KSO_WM_SLIDE_POSITION" val="127*177"/>
  <p:tag name="KSO_WM_SLIDE_SIZE" val="705*240"/>
  <p:tag name="KSO_WM_DIAGRAM_GROUP_CODE" val="l1-2"/>
</p:tagLst>
</file>

<file path=ppt/tags/tag73.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20"/>
  <p:tag name="KSO_WM_SLIDE_INDEX" val="20"/>
  <p:tag name="KSO_WM_SLIDE_ITEM_CNT" val="4"/>
  <p:tag name="KSO_WM_SLIDE_LAYOUT" val="a_l"/>
  <p:tag name="KSO_WM_SLIDE_LAYOUT_CNT" val="1_1"/>
  <p:tag name="KSO_WM_SLIDE_TYPE" val="text"/>
  <p:tag name="KSO_WM_BEAUTIFY_FLAG" val="#wm#"/>
  <p:tag name="KSO_WM_SLIDE_POSITION" val="195*140"/>
  <p:tag name="KSO_WM_SLIDE_SIZE" val="622*289"/>
  <p:tag name="KSO_WM_DIAGRAM_GROUP_CODE" val="l1-2"/>
</p:tagLst>
</file>

<file path=ppt/tags/tag74.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20"/>
  <p:tag name="KSO_WM_SLIDE_INDEX" val="20"/>
  <p:tag name="KSO_WM_SLIDE_ITEM_CNT" val="4"/>
  <p:tag name="KSO_WM_SLIDE_LAYOUT" val="a_l"/>
  <p:tag name="KSO_WM_SLIDE_LAYOUT_CNT" val="1_1"/>
  <p:tag name="KSO_WM_SLIDE_TYPE" val="text"/>
  <p:tag name="KSO_WM_BEAUTIFY_FLAG" val="#wm#"/>
  <p:tag name="KSO_WM_SLIDE_POSITION" val="195*140"/>
  <p:tag name="KSO_WM_SLIDE_SIZE" val="622*289"/>
  <p:tag name="KSO_WM_DIAGRAM_GROUP_CODE" val="l1-2"/>
</p:tagLst>
</file>

<file path=ppt/tags/tag75.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22"/>
  <p:tag name="KSO_WM_SLIDE_INDEX" val="22"/>
  <p:tag name="KSO_WM_SLIDE_ITEM_CNT" val="6"/>
  <p:tag name="KSO_WM_SLIDE_LAYOUT" val="a_l"/>
  <p:tag name="KSO_WM_SLIDE_LAYOUT_CNT" val="1_1"/>
  <p:tag name="KSO_WM_SLIDE_TYPE" val="text"/>
  <p:tag name="KSO_WM_BEAUTIFY_FLAG" val="#wm#"/>
  <p:tag name="KSO_WM_SLIDE_POSITION" val="119*143"/>
  <p:tag name="KSO_WM_SLIDE_SIZE" val="779*294"/>
  <p:tag name="KSO_WM_DIAGRAM_GROUP_CODE" val="l1-2"/>
</p:tagLst>
</file>

<file path=ppt/tags/tag76.xml><?xml version="1.0" encoding="utf-8"?>
<p:tagLst xmlns:a="http://schemas.openxmlformats.org/drawingml/2006/main" xmlns:r="http://schemas.openxmlformats.org/officeDocument/2006/relationships" xmlns:p="http://schemas.openxmlformats.org/presentationml/2006/main">
  <p:tag name="KSO_WM_TEMPLATE_CATEGORY" val="custom"/>
  <p:tag name="KSO_WM_TEMPLATE_INDEX" val="160394"/>
  <p:tag name="KSO_WM_TAG_VERSION" val="1.0"/>
  <p:tag name="KSO_WM_SLIDE_ID" val="custom160394_23"/>
  <p:tag name="KSO_WM_SLIDE_INDEX" val="23"/>
  <p:tag name="KSO_WM_SLIDE_ITEM_CNT" val="0"/>
  <p:tag name="KSO_WM_SLIDE_TYPE" val="endPage"/>
  <p:tag name="KSO_WM_BEAUTIFY_FLAG" val="#wm#"/>
  <p:tag name="KSO_WM_SLIDE_POSITION" val="49*29"/>
  <p:tag name="KSO_WM_SLIDE_SIZE" val="544*458"/>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l_i"/>
  <p:tag name="KSO_WM_UNIT_INDEX" val="1_2"/>
  <p:tag name="KSO_WM_UNIT_ID" val="custom160394_6*l_i*1_2"/>
  <p:tag name="KSO_WM_UNIT_CLEAR" val="1"/>
  <p:tag name="KSO_WM_UNIT_LAYERLEVEL" val="1_1"/>
  <p:tag name="KSO_WM_DIAGRAM_GROUP_CODE" val="l1-1"/>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160394"/>
  <p:tag name="KSO_WM_UNIT_TYPE" val="a"/>
  <p:tag name="KSO_WM_UNIT_INDEX" val="1"/>
  <p:tag name="KSO_WM_UNIT_ID" val="custom160394_6*a*1"/>
  <p:tag name="KSO_WM_UNIT_CLEAR" val="1"/>
  <p:tag name="KSO_WM_UNIT_LAYERLEVEL" val="1"/>
  <p:tag name="KSO_WM_UNIT_VALUE" val="6"/>
  <p:tag name="KSO_WM_UNIT_ISCONTENTSTITLE" val="1"/>
  <p:tag name="KSO_WM_UNIT_HIGHLIGHT" val="0"/>
  <p:tag name="KSO_WM_UNIT_COMPATIBLE" val="0"/>
  <p:tag name="KSO_WM_UNIT_PRESET_TEXT" val="Contents"/>
</p:tagLst>
</file>

<file path=ppt/theme/theme1.xml><?xml version="1.0" encoding="utf-8"?>
<a:theme xmlns:a="http://schemas.openxmlformats.org/drawingml/2006/main" name="A000120140530B01PPBG">
  <a:themeElements>
    <a:clrScheme name="104">
      <a:dk1>
        <a:srgbClr val="3D3F41"/>
      </a:dk1>
      <a:lt1>
        <a:srgbClr val="FFFFFF"/>
      </a:lt1>
      <a:dk2>
        <a:srgbClr val="3D3F41"/>
      </a:dk2>
      <a:lt2>
        <a:srgbClr val="FFFFFF"/>
      </a:lt2>
      <a:accent1>
        <a:srgbClr val="BABD3D"/>
      </a:accent1>
      <a:accent2>
        <a:srgbClr val="7DB359"/>
      </a:accent2>
      <a:accent3>
        <a:srgbClr val="DCAB48"/>
      </a:accent3>
      <a:accent4>
        <a:srgbClr val="6B8A4B"/>
      </a:accent4>
      <a:accent5>
        <a:srgbClr val="409BA2"/>
      </a:accent5>
      <a:accent6>
        <a:srgbClr val="B84D30"/>
      </a:accent6>
      <a:hlink>
        <a:srgbClr val="00B0F0"/>
      </a:hlink>
      <a:folHlink>
        <a:srgbClr val="AFB2B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247</TotalTime>
  <Words>2261</Words>
  <Application>Microsoft Office PowerPoint</Application>
  <PresentationFormat>Custom</PresentationFormat>
  <Paragraphs>170</Paragraphs>
  <Slides>32</Slides>
  <Notes>31</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32</vt:i4>
      </vt:variant>
    </vt:vector>
  </HeadingPairs>
  <TitlesOfParts>
    <vt:vector size="54" baseType="lpstr">
      <vt:lpstr>Arial</vt:lpstr>
      <vt:lpstr>Aachen</vt:lpstr>
      <vt:lpstr>milk tea Med</vt:lpstr>
      <vt:lpstr>#9Slide05 Aphrodite Pro</vt:lpstr>
      <vt:lpstr>Century Gothic</vt:lpstr>
      <vt:lpstr>#9Slide03 AmpleSoft</vt:lpstr>
      <vt:lpstr>#9Slide07 Stormtrooper</vt:lpstr>
      <vt:lpstr>UVF Valentine</vt:lpstr>
      <vt:lpstr>Tahoma</vt:lpstr>
      <vt:lpstr>UTM Androgyne</vt:lpstr>
      <vt:lpstr>Dela Gothic One</vt:lpstr>
      <vt:lpstr>#9Slide03 AmpleSoft Bold</vt:lpstr>
      <vt:lpstr>UTM Showcard</vt:lpstr>
      <vt:lpstr>#9Slide05 Bodega Script</vt:lpstr>
      <vt:lpstr>黑体</vt:lpstr>
      <vt:lpstr>#9Slide03 Jura Bold</vt:lpstr>
      <vt:lpstr>#9Slide05 Claudia</vt:lpstr>
      <vt:lpstr>Calibri</vt:lpstr>
      <vt:lpstr>Times New Roman</vt:lpstr>
      <vt:lpstr>UTM Cookies</vt:lpstr>
      <vt:lpstr>宋体</vt:lpstr>
      <vt:lpstr>A000120140530B01PPBG</vt:lpstr>
      <vt:lpstr>Đoạn văn trong bài văn  miêu tả cây cối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MNT</dc:title>
  <dc:creator>Mangnon</dc:creator>
  <cp:keywords>MangnonTeam</cp:keywords>
  <dc:description>MNT</dc:description>
  <cp:lastModifiedBy>A</cp:lastModifiedBy>
  <cp:revision>415</cp:revision>
  <dcterms:created xsi:type="dcterms:W3CDTF">2015-04-02T07:05:00Z</dcterms:created>
  <dcterms:modified xsi:type="dcterms:W3CDTF">2023-07-25T09:34:15Z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2052-10.1.0.5552</vt:lpwstr>
  </property>
</Properties>
</file>