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6"/>
  </p:notesMasterIdLst>
  <p:sldIdLst>
    <p:sldId id="283" r:id="rId4"/>
    <p:sldId id="257" r:id="rId5"/>
    <p:sldId id="259" r:id="rId6"/>
    <p:sldId id="262" r:id="rId7"/>
    <p:sldId id="277" r:id="rId8"/>
    <p:sldId id="281" r:id="rId9"/>
    <p:sldId id="265" r:id="rId10"/>
    <p:sldId id="266" r:id="rId11"/>
    <p:sldId id="267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0" r:id="rId21"/>
    <p:sldId id="273" r:id="rId22"/>
    <p:sldId id="274" r:id="rId23"/>
    <p:sldId id="275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550FA"/>
    <a:srgbClr val="0000CC"/>
    <a:srgbClr val="D3F6FD"/>
    <a:srgbClr val="F9EEBD"/>
    <a:srgbClr val="EED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3268-7616-4971-8196-46609E901B0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CFA-D187-421B-9E68-B3F7ACDBD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9218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673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1266" name="Text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22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E6C0-470D-4E78-B975-4CDCE93C67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8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3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0B316-52BA-4431-928E-0477585CA3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72143-0C47-4DB9-A2D5-B002854B72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5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04AD9-7220-443B-9300-002DD700A1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4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7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5BB0E-28FA-46BD-B0EA-FC5359EBFE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52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9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70B82-724D-4A40-A1A4-B4D1FAD78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3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5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E0287-D6B0-45CF-AA83-4D617A190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8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4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8D25F-6896-4464-88F0-91334844C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4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7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DFDDB-08F6-4A2C-A011-8452E1351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3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7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A6AC-CF48-4B2E-8170-3907D15A79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A45A6-3D0F-492B-849E-E050321545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60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0C900-72A4-4C30-B2CE-D4224EB612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9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5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43DC8-BFB4-4CBD-9BA6-95953CC5F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2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0B316-52BA-4431-928E-0477585CA3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38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72143-0C47-4DB9-A2D5-B002854B72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34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04AD9-7220-443B-9300-002DD700A1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75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7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5BB0E-28FA-46BD-B0EA-FC5359EBFE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62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9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70B82-724D-4A40-A1A4-B4D1FAD78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5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5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E0287-D6B0-45CF-AA83-4D617A190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9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3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4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8D25F-6896-4464-88F0-91334844C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32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7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DFDDB-08F6-4A2C-A011-8452E1351E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22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7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CA6AC-CF48-4B2E-8170-3907D15A79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A45A6-3D0F-492B-849E-E050321545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40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6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0C900-72A4-4C30-B2CE-D4224EB612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65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11878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11878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Giáo viên: Trần Thị Bích Hiền</a:t>
            </a:r>
          </a:p>
        </p:txBody>
      </p:sp>
      <p:sp>
        <p:nvSpPr>
          <p:cNvPr id="5" name="Slide Number Placeholder 11878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43DC8-BFB4-4CBD-9BA6-95953CC5F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A911D-0147-46F0-A665-0BB5933917A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237E-7536-4755-BCD5-83112DE9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1878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1878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8" name="Date Placeholder 11878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Footer Placeholder 118788"/>
          <p:cNvSpPr>
            <a:spLocks noGrp="1"/>
          </p:cNvSpPr>
          <p:nvPr>
            <p:ph type="ftr" sz="quarter" idx="3"/>
          </p:nvPr>
        </p:nvSpPr>
        <p:spPr>
          <a:xfrm>
            <a:off x="4165600" y="638175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Giáo viên: Trần Thị Bích Hiền</a:t>
            </a:r>
          </a:p>
        </p:txBody>
      </p:sp>
      <p:sp>
        <p:nvSpPr>
          <p:cNvPr id="118790" name="Slide Number Placeholder 11878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70B9DC7E-AB2E-46A3-B67C-BB50A87BBD7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7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1878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1878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18788" name="Date Placeholder 11878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Footer Placeholder 118788"/>
          <p:cNvSpPr>
            <a:spLocks noGrp="1"/>
          </p:cNvSpPr>
          <p:nvPr>
            <p:ph type="ftr" sz="quarter" idx="3"/>
          </p:nvPr>
        </p:nvSpPr>
        <p:spPr>
          <a:xfrm>
            <a:off x="4165600" y="638175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Giáo viên: Trần Thị Bích Hiền</a:t>
            </a:r>
          </a:p>
        </p:txBody>
      </p:sp>
      <p:sp>
        <p:nvSpPr>
          <p:cNvPr id="118790" name="Slide Number Placeholder 11878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70B9DC7E-AB2E-46A3-B67C-BB50A87BBD76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9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150759441-colorful-back-to-school-background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2191999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131061" y="1268094"/>
            <a:ext cx="7905115" cy="706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z="4000" noProof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sym typeface="+mn-ea"/>
              </a:rPr>
              <a:t>Trường </a:t>
            </a:r>
            <a:r>
              <a:rPr lang="en-US" altLang="en-US" sz="4000" noProof="1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sym typeface="+mn-ea"/>
              </a:rPr>
              <a:t>Tiểu học Ngọc Lâm</a:t>
            </a:r>
            <a:endParaRPr lang="vi-VN" altLang="en-US" sz="4000" noProof="1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1379" name="Rectangle 59398"/>
          <p:cNvSpPr>
            <a:spLocks noChangeArrowheads="1" noChangeShapeType="1" noTextEdit="1"/>
          </p:cNvSpPr>
          <p:nvPr/>
        </p:nvSpPr>
        <p:spPr bwMode="auto">
          <a:xfrm>
            <a:off x="2373313" y="3636963"/>
            <a:ext cx="784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phát triển câu chuyện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08500" y="2654300"/>
            <a:ext cx="3175000" cy="685800"/>
          </a:xfrm>
          <a:prstGeom prst="roundRect">
            <a:avLst/>
          </a:prstGeom>
          <a:solidFill>
            <a:srgbClr val="DAE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z="3600" i="1">
                <a:solidFill>
                  <a:srgbClr val="000000"/>
                </a:solidFill>
                <a:latin typeface="Arial Italic" panose="020B0604020202090204" pitchFamily="34" charset="0"/>
              </a:rPr>
              <a:t>Tập làm văn</a:t>
            </a:r>
          </a:p>
        </p:txBody>
      </p:sp>
      <p:pic>
        <p:nvPicPr>
          <p:cNvPr id="3077" name="Picture 4" descr="Lớp 4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22803" r="19589" b="31300"/>
          <a:stretch/>
        </p:blipFill>
        <p:spPr bwMode="auto">
          <a:xfrm>
            <a:off x="8759556" y="2161057"/>
            <a:ext cx="1477963" cy="117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6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7BD3"/>
            </a:gs>
            <a:gs pos="100000">
              <a:srgbClr val="03437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0" name="Rectangles 121869"/>
          <p:cNvSpPr>
            <a:spLocks noChangeArrowheads="1"/>
          </p:cNvSpPr>
          <p:nvPr/>
        </p:nvSpPr>
        <p:spPr bwMode="auto">
          <a:xfrm>
            <a:off x="6962776" y="1479550"/>
            <a:ext cx="3082925" cy="9525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000000"/>
                </a:solidFill>
              </a:rPr>
              <a:t>Ở Vương quốc Tương lai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8" r="15063"/>
          <a:stretch>
            <a:fillRect/>
          </a:stretch>
        </p:blipFill>
        <p:spPr bwMode="auto">
          <a:xfrm>
            <a:off x="1895475" y="287339"/>
            <a:ext cx="4903788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4" y="3541714"/>
            <a:ext cx="54895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9EE256"/>
            </a:gs>
            <a:gs pos="100000">
              <a:srgbClr val="52762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1" name="Rectangles 121870"/>
          <p:cNvSpPr>
            <a:spLocks noChangeArrowheads="1"/>
          </p:cNvSpPr>
          <p:nvPr/>
        </p:nvSpPr>
        <p:spPr bwMode="auto">
          <a:xfrm>
            <a:off x="6860712" y="693068"/>
            <a:ext cx="2670924" cy="95410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000000"/>
                </a:solidFill>
              </a:rPr>
              <a:t>Ăn khế trả vàng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000000"/>
                </a:solidFill>
              </a:rPr>
              <a:t> (Cây khế)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8" y="401888"/>
            <a:ext cx="4282628" cy="60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25" y="1979635"/>
            <a:ext cx="5612258" cy="43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BFB11"/>
            </a:gs>
            <a:gs pos="100000">
              <a:srgbClr val="83830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5930900" y="1131889"/>
            <a:ext cx="2552700" cy="758825"/>
          </a:xfrm>
          <a:solidFill>
            <a:srgbClr val="FF66FF"/>
          </a:solidFill>
        </p:spPr>
        <p:txBody>
          <a:bodyPr/>
          <a:lstStyle/>
          <a:p>
            <a:r>
              <a:rPr lang="vi-VN" altLang="en-US" sz="3600"/>
              <a:t>Hai chị em</a:t>
            </a:r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034" y="190252"/>
            <a:ext cx="3749967" cy="2999594"/>
          </a:xfr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93" y="2517372"/>
            <a:ext cx="7041803" cy="402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28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12D86"/>
            </a:gs>
            <a:gs pos="100000">
              <a:srgbClr val="0E255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3717926" y="501651"/>
            <a:ext cx="5013325" cy="720725"/>
          </a:xfrm>
          <a:solidFill>
            <a:schemeClr val="bg1"/>
          </a:solidFill>
        </p:spPr>
        <p:txBody>
          <a:bodyPr/>
          <a:lstStyle/>
          <a:p>
            <a:r>
              <a:rPr lang="vi-VN" altLang="en-US" sz="3200"/>
              <a:t>Đôi giày ba ta màu xanh</a:t>
            </a:r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417638"/>
            <a:ext cx="8216900" cy="4818062"/>
          </a:xfrm>
        </p:spPr>
      </p:pic>
    </p:spTree>
    <p:extLst>
      <p:ext uri="{BB962C8B-B14F-4D97-AF65-F5344CB8AC3E}">
        <p14:creationId xmlns:p14="http://schemas.microsoft.com/office/powerpoint/2010/main" val="413007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BFB11"/>
            </a:gs>
            <a:gs pos="100000">
              <a:srgbClr val="83830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3427414" y="455614"/>
            <a:ext cx="5337175" cy="585787"/>
          </a:xfrm>
          <a:gradFill rotWithShape="1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</p:spPr>
        <p:txBody>
          <a:bodyPr/>
          <a:lstStyle/>
          <a:p>
            <a:r>
              <a:rPr lang="vi-VN" altLang="en-US" sz="3600"/>
              <a:t>Những hạt thóc giống</a:t>
            </a:r>
          </a:p>
        </p:txBody>
      </p:sp>
      <p:pic>
        <p:nvPicPr>
          <p:cNvPr id="1433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1" y="1327151"/>
            <a:ext cx="7758113" cy="5114925"/>
          </a:xfrm>
        </p:spPr>
      </p:pic>
    </p:spTree>
    <p:extLst>
      <p:ext uri="{BB962C8B-B14F-4D97-AF65-F5344CB8AC3E}">
        <p14:creationId xmlns:p14="http://schemas.microsoft.com/office/powerpoint/2010/main" val="155133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mtClean="0"/>
              <a:t>Ba lưỡi rìu</a:t>
            </a:r>
          </a:p>
        </p:txBody>
      </p:sp>
      <p:pic>
        <p:nvPicPr>
          <p:cNvPr id="1536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98626"/>
            <a:ext cx="8229600" cy="4329113"/>
          </a:xfrm>
        </p:spPr>
      </p:pic>
    </p:spTree>
    <p:extLst>
      <p:ext uri="{BB962C8B-B14F-4D97-AF65-F5344CB8AC3E}">
        <p14:creationId xmlns:p14="http://schemas.microsoft.com/office/powerpoint/2010/main" val="338282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2"/>
          <a:stretch>
            <a:fillRect/>
          </a:stretch>
        </p:blipFill>
        <p:spPr>
          <a:xfrm>
            <a:off x="3221039" y="990601"/>
            <a:ext cx="5864225" cy="5459413"/>
          </a:xfrm>
        </p:spPr>
      </p:pic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2038350" y="560388"/>
            <a:ext cx="8229600" cy="1143000"/>
          </a:xfrm>
        </p:spPr>
        <p:txBody>
          <a:bodyPr/>
          <a:lstStyle/>
          <a:p>
            <a:r>
              <a:rPr lang="vi-VN" altLang="en-US" smtClean="0"/>
              <a:t>Hai mẹ con và bà tiên</a:t>
            </a:r>
          </a:p>
        </p:txBody>
      </p:sp>
    </p:spTree>
    <p:extLst>
      <p:ext uri="{BB962C8B-B14F-4D97-AF65-F5344CB8AC3E}">
        <p14:creationId xmlns:p14="http://schemas.microsoft.com/office/powerpoint/2010/main" val="132434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3540125" y="647701"/>
            <a:ext cx="5384800" cy="633413"/>
          </a:xfrm>
          <a:solidFill>
            <a:srgbClr val="FFC000"/>
          </a:solidFill>
        </p:spPr>
        <p:txBody>
          <a:bodyPr/>
          <a:lstStyle/>
          <a:p>
            <a:r>
              <a:rPr lang="vi-VN" altLang="en-US" sz="3600"/>
              <a:t>Một nhà thơ chân chính</a:t>
            </a:r>
          </a:p>
        </p:txBody>
      </p:sp>
      <p:pic>
        <p:nvPicPr>
          <p:cNvPr id="17411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400" y="1574801"/>
            <a:ext cx="7334250" cy="4525963"/>
          </a:xfrm>
        </p:spPr>
      </p:pic>
    </p:spTree>
    <p:extLst>
      <p:ext uri="{BB962C8B-B14F-4D97-AF65-F5344CB8AC3E}">
        <p14:creationId xmlns:p14="http://schemas.microsoft.com/office/powerpoint/2010/main" val="248174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7" y="181232"/>
            <a:ext cx="10700131" cy="5417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6038" y="5949863"/>
            <a:ext cx="661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 DẰN VẶT CỦA  AN-ĐRÂY-CA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052" y="2128092"/>
            <a:ext cx="96247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 CHUYỆN</a:t>
            </a:r>
            <a:endParaRPr lang="en-US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7" y="3086596"/>
            <a:ext cx="2946399" cy="33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017" y="0"/>
            <a:ext cx="4234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i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8308" y="1130240"/>
            <a:ext cx="5072117" cy="3040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64917" y="1037302"/>
            <a:ext cx="5451312" cy="3040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8308" y="4609578"/>
            <a:ext cx="5555695" cy="2116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78941" y="4308953"/>
            <a:ext cx="5413733" cy="24175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73666" y="1878904"/>
            <a:ext cx="1091251" cy="14029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45392" y="5096697"/>
            <a:ext cx="882160" cy="1207215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50" y="832833"/>
            <a:ext cx="12041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6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6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marL="285750" indent="-285750">
              <a:buFontTx/>
              <a:buChar char="-"/>
            </a:pP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6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5020" y="-58057"/>
            <a:ext cx="10311426" cy="366650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317420" y="-36287"/>
            <a:ext cx="10311426" cy="366650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70" y="3608450"/>
            <a:ext cx="11595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481" y="2090449"/>
            <a:ext cx="11578812" cy="20621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6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224" y="119268"/>
            <a:ext cx="10461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688051" y="1325878"/>
            <a:ext cx="6231614" cy="1879280"/>
          </a:xfrm>
          <a:prstGeom prst="cloudCallout">
            <a:avLst/>
          </a:prstGeom>
          <a:solidFill>
            <a:srgbClr val="D3F6F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1752" y="1558761"/>
            <a:ext cx="1049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từng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</a:rPr>
              <a:t>Đoạn </a:t>
            </a:r>
            <a:r>
              <a:rPr lang="vi-VN" sz="2800" dirty="0">
                <a:latin typeface="arial" panose="020B0604020202020204" pitchFamily="34" charset="0"/>
              </a:rPr>
              <a:t>1: Mùa giáng sinh năm ấy, Va-li-a tròn mười một tuổi được bố mẹ dẫn đi xem </a:t>
            </a:r>
            <a:r>
              <a:rPr lang="vi-VN" sz="2800" dirty="0" smtClean="0">
                <a:latin typeface="arial" panose="020B0604020202020204" pitchFamily="34" charset="0"/>
              </a:rPr>
              <a:t>xiếc</a:t>
            </a:r>
            <a:r>
              <a:rPr lang="en-US" sz="2800" dirty="0" smtClean="0">
                <a:latin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</a:rPr>
              <a:t>Đoạn 2: Rồi một hôm, rạp xiếc thông báo cần tuyển diễn viên. Va-Ii-a xin bố mẹ cho ghi tên học </a:t>
            </a:r>
            <a:r>
              <a:rPr lang="vi-VN" sz="2800" dirty="0" smtClean="0">
                <a:latin typeface="arial" panose="020B0604020202020204" pitchFamily="34" charset="0"/>
              </a:rPr>
              <a:t>nghề</a:t>
            </a:r>
            <a:r>
              <a:rPr lang="en-US" sz="2800" dirty="0" smtClean="0">
                <a:latin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</a:rPr>
              <a:t>Đoạn 3: Thế là từ hôm đó, ngày ngày Va-li-a làm việc trong chuồng ngựa.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</a:rPr>
              <a:t>Đoạn 4: Bằng sự cố gắng của mình, Va-li-a đã trở thành diễn viên xiếc được khán giả ái mộ</a:t>
            </a:r>
            <a:endParaRPr lang="vi-VN" sz="2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547224" y="1339130"/>
            <a:ext cx="6844216" cy="1879280"/>
          </a:xfrm>
          <a:prstGeom prst="cloudCallout">
            <a:avLst/>
          </a:prstGeom>
          <a:solidFill>
            <a:srgbClr val="D3F6F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nghề”để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9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3" grpId="0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47" y="375596"/>
            <a:ext cx="117118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AutoNum type="alphaLcParenR"/>
            </a:pP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153" y="70066"/>
            <a:ext cx="11749413" cy="18413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11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4153" y="2018511"/>
            <a:ext cx="11749413" cy="1575343"/>
          </a:xfrm>
          <a:prstGeom prst="roundRect">
            <a:avLst/>
          </a:prstGeom>
          <a:solidFill>
            <a:srgbClr val="D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153" y="3711205"/>
            <a:ext cx="11749413" cy="1352815"/>
          </a:xfrm>
          <a:prstGeom prst="roundRect">
            <a:avLst/>
          </a:prstGeom>
          <a:solidFill>
            <a:srgbClr val="EED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bỡ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4153" y="5181372"/>
            <a:ext cx="11749413" cy="1578280"/>
          </a:xfrm>
          <a:prstGeom prst="roundRect">
            <a:avLst/>
          </a:prstGeom>
          <a:solidFill>
            <a:srgbClr val="F9EE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47" y="375596"/>
            <a:ext cx="11711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lphaLcParenR"/>
            </a:pP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- C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ác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đoạn 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s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ắp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xếp theo trình tự thời 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gian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(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sự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việc xảy ra trước thì kể trước,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sự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việc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xảy ra sau thì kể 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048" y="4913645"/>
            <a:ext cx="11794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-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Vai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trò của các câu mở đầu đoạn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t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hể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hiện sự tiếp nối về thời gian. Tác dụng của câu mở đầu (cụm từ in đậm) để nối đoạn văn sau với các đoạn văn trước.</a:t>
            </a:r>
          </a:p>
          <a:p>
            <a:r>
              <a:rPr lang="vi-VN" sz="3200" dirty="0">
                <a:solidFill>
                  <a:srgbClr val="FF0000"/>
                </a:solidFill>
              </a:rPr>
              <a:t/>
            </a:r>
            <a:br>
              <a:rPr lang="vi-VN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198" y="1865336"/>
            <a:ext cx="6885929" cy="43946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274" y="0"/>
            <a:ext cx="11899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7850" y="6211669"/>
            <a:ext cx="594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4" y="15997"/>
            <a:ext cx="10484285" cy="684200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9841" y="513567"/>
            <a:ext cx="3432132" cy="450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7" y="125260"/>
            <a:ext cx="9732724" cy="5940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8016" y="6088559"/>
            <a:ext cx="4659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ĂN XIN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826</Words>
  <Application>Microsoft Office PowerPoint</Application>
  <PresentationFormat>Custom</PresentationFormat>
  <Paragraphs>72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chị em</vt:lpstr>
      <vt:lpstr>Đôi giày ba ta màu xanh</vt:lpstr>
      <vt:lpstr>Những hạt thóc giống</vt:lpstr>
      <vt:lpstr>Ba lưỡi rìu</vt:lpstr>
      <vt:lpstr>Hai mẹ con và bà tiên</vt:lpstr>
      <vt:lpstr>Một nhà thơ chân chính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</cp:lastModifiedBy>
  <cp:revision>40</cp:revision>
  <dcterms:created xsi:type="dcterms:W3CDTF">2016-10-25T08:24:56Z</dcterms:created>
  <dcterms:modified xsi:type="dcterms:W3CDTF">2023-07-25T10:35:57Z</dcterms:modified>
</cp:coreProperties>
</file>