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7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8.xml" ContentType="application/vnd.openxmlformats-officedocument.presentationml.notesSlide+xml"/>
  <Override PartName="/ppt/tags/tag99.xml" ContentType="application/vnd.openxmlformats-officedocument.presentationml.tags+xml"/>
  <Override PartName="/ppt/notesSlides/notesSlide9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0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1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2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3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4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1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7" r:id="rId4"/>
    <p:sldId id="262" r:id="rId5"/>
    <p:sldId id="265" r:id="rId6"/>
    <p:sldId id="276" r:id="rId7"/>
    <p:sldId id="333" r:id="rId8"/>
    <p:sldId id="268" r:id="rId9"/>
    <p:sldId id="263" r:id="rId10"/>
    <p:sldId id="277" r:id="rId11"/>
    <p:sldId id="335" r:id="rId12"/>
    <p:sldId id="338" r:id="rId13"/>
    <p:sldId id="336" r:id="rId14"/>
    <p:sldId id="337" r:id="rId15"/>
    <p:sldId id="334" r:id="rId16"/>
    <p:sldId id="272" r:id="rId17"/>
    <p:sldId id="280" r:id="rId18"/>
  </p:sldIdLst>
  <p:sldSz cx="12192000" cy="6858000"/>
  <p:notesSz cx="6858000" cy="9144000"/>
  <p:embeddedFontLst>
    <p:embeddedFont>
      <p:font typeface="微软雅黑" pitchFamily="34" charset="-122"/>
      <p:regular r:id="rId20"/>
      <p:bold r:id="rId21"/>
    </p:embeddedFont>
    <p:embeddedFont>
      <p:font typeface="等线" charset="-122"/>
      <p:regular r:id="rId22"/>
    </p:embeddedFont>
    <p:embeddedFont>
      <p:font typeface="等线 Light" charset="-122"/>
      <p:regular r:id="rId23"/>
    </p:embeddedFont>
    <p:embeddedFont>
      <p:font typeface="#9Slide03 AllRoundGothic" charset="0"/>
      <p:regular r:id="rId24"/>
    </p:embeddedFont>
    <p:embeddedFont>
      <p:font typeface="Showcard Gothic" charset="0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F72"/>
    <a:srgbClr val="504B69"/>
    <a:srgbClr val="D2D0DE"/>
    <a:srgbClr val="9792B1"/>
    <a:srgbClr val="660066"/>
    <a:srgbClr val="6F6892"/>
    <a:srgbClr val="969AC7"/>
    <a:srgbClr val="B7B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57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F17A0-19AC-40EE-B740-2F34C7244882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101CA-5329-4C40-9754-31374C3D4D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7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15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773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07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29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217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947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06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56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6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2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08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3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95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01CA-5329-4C40-9754-31374C3D4D2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34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6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80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53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0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77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14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5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79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68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661A-21B5-401E-A55E-953CC37F6E68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D414E939-54C3-42FA-A9E7-B0D329008DC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80DA339-7E81-4106-B6C7-2C9DE323A1F1}"/>
              </a:ext>
            </a:extLst>
          </p:cNvPr>
          <p:cNvSpPr txBox="1"/>
          <p:nvPr userDrawn="1"/>
        </p:nvSpPr>
        <p:spPr>
          <a:xfrm>
            <a:off x="11287126" y="-4207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7B3C9"/>
                </a:solidFill>
                <a:latin typeface="Showcard Gothic" panose="04020904020102020604" pitchFamily="82" charset="0"/>
              </a:rPr>
              <a:t>KTUTS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6325D4D-FB80-459A-8BB9-B25783CB45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6056" y="0"/>
            <a:ext cx="1771856" cy="1417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E41E6AD-C633-470C-8183-C468E30B50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202" y="6149292"/>
            <a:ext cx="1771856" cy="14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media1.wav"/><Relationship Id="rId11" Type="http://schemas.openxmlformats.org/officeDocument/2006/relationships/image" Target="../media/image5.png"/><Relationship Id="rId5" Type="http://schemas.microsoft.com/office/2007/relationships/media" Target="../media/media1.wav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D_nOAWE9vng" TargetMode="Externa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vtv.vn/trong-nuoc/co-giao-nhiem-chat-doc-da-cam-mo-lop-mien-phi-cho-hoc-sinh-hoan-canh-kho-khan-20200525123151157.htm" TargetMode="Externa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.www.youtube.com/watch?v=lGLvN-t_SRo" TargetMode="Externa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2n5aHFJoNck" TargetMode="Externa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yURURl2s8-o" TargetMode="Externa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4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image" Target="../media/image4.png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3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1.png"/><Relationship Id="rId5" Type="http://schemas.openxmlformats.org/officeDocument/2006/relationships/tags" Target="../tags/tag117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116.xml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image" Target="../media/image7.png"/><Relationship Id="rId2" Type="http://schemas.openxmlformats.org/officeDocument/2006/relationships/tags" Target="../tags/tag16.xml"/><Relationship Id="rId16" Type="http://schemas.openxmlformats.org/officeDocument/2006/relationships/image" Target="../media/image6.emf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image" Target="../media/image9.jp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image" Target="../media/image8.jp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5.xml"/><Relationship Id="rId7" Type="http://schemas.openxmlformats.org/officeDocument/2006/relationships/image" Target="../media/image10.emf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4.png"/><Relationship Id="rId3" Type="http://schemas.openxmlformats.org/officeDocument/2006/relationships/tags" Target="../tags/tag58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4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5" Type="http://schemas.openxmlformats.org/officeDocument/2006/relationships/tags" Target="../tags/tag60.xml"/><Relationship Id="rId10" Type="http://schemas.openxmlformats.org/officeDocument/2006/relationships/image" Target="../media/image12.png"/><Relationship Id="rId4" Type="http://schemas.openxmlformats.org/officeDocument/2006/relationships/tags" Target="../tags/tag59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7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8.jp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3" Type="http://schemas.openxmlformats.org/officeDocument/2006/relationships/tags" Target="../tags/tag83.xml"/><Relationship Id="rId21" Type="http://schemas.openxmlformats.org/officeDocument/2006/relationships/image" Target="../media/image8.jp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notesSlide" Target="../notesSlides/notesSlide8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24" Type="http://schemas.openxmlformats.org/officeDocument/2006/relationships/image" Target="../media/image25.png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image" Target="../media/image24.png"/><Relationship Id="rId10" Type="http://schemas.openxmlformats.org/officeDocument/2006/relationships/tags" Target="../tags/tag90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库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89" y="224851"/>
            <a:ext cx="14985439" cy="6633150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1632546"/>
            <a:ext cx="5366083" cy="5366083"/>
          </a:xfrm>
          <a:prstGeom prst="rect">
            <a:avLst/>
          </a:prstGeom>
        </p:spPr>
      </p:pic>
      <p:sp>
        <p:nvSpPr>
          <p:cNvPr id="11" name="PA_库_文本框 10"/>
          <p:cNvSpPr txBox="1"/>
          <p:nvPr>
            <p:custDataLst>
              <p:tags r:id="rId3"/>
            </p:custDataLst>
          </p:nvPr>
        </p:nvSpPr>
        <p:spPr>
          <a:xfrm>
            <a:off x="4653854" y="812800"/>
            <a:ext cx="5920210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0000" b="1" dirty="0">
                <a:solidFill>
                  <a:srgbClr val="002060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KỂ CHUYỆN</a:t>
            </a:r>
          </a:p>
        </p:txBody>
      </p:sp>
      <p:sp>
        <p:nvSpPr>
          <p:cNvPr id="13" name="PA_库_矩形 12"/>
          <p:cNvSpPr/>
          <p:nvPr>
            <p:custDataLst>
              <p:tags r:id="rId4"/>
            </p:custDataLst>
          </p:nvPr>
        </p:nvSpPr>
        <p:spPr>
          <a:xfrm>
            <a:off x="6769817" y="2632109"/>
            <a:ext cx="1688283" cy="784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4500" dirty="0">
                <a:solidFill>
                  <a:srgbClr val="FFC000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LỚP 4</a:t>
            </a:r>
            <a:endParaRPr lang="zh-CN" altLang="en-US" sz="4500" dirty="0">
              <a:solidFill>
                <a:srgbClr val="FFC000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="" xmlns:a16="http://schemas.microsoft.com/office/drawing/2014/main" id="{7E58DADB-A12E-554D-BF2C-4F04983549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429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utoUpdateAnimBg="0"/>
      <p:bldP spid="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915" y="2223349"/>
            <a:ext cx="4978228" cy="4978228"/>
          </a:xfrm>
          <a:prstGeom prst="rect">
            <a:avLst/>
          </a:prstGeom>
        </p:spPr>
      </p:pic>
      <p:sp>
        <p:nvSpPr>
          <p:cNvPr id="7" name="淘宝网Chenying0907出品 278"/>
          <p:cNvSpPr/>
          <p:nvPr/>
        </p:nvSpPr>
        <p:spPr>
          <a:xfrm rot="12400600" flipV="1">
            <a:off x="7474541" y="3409828"/>
            <a:ext cx="4321442" cy="919147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ea"/>
              <a:sym typeface="印品黑体" panose="00000500000000000000" pitchFamily="2" charset="-122"/>
            </a:endParaRPr>
          </a:p>
        </p:txBody>
      </p:sp>
      <p:grpSp>
        <p:nvGrpSpPr>
          <p:cNvPr id="8" name="Group 205"/>
          <p:cNvGrpSpPr>
            <a:grpSpLocks/>
          </p:cNvGrpSpPr>
          <p:nvPr/>
        </p:nvGrpSpPr>
        <p:grpSpPr bwMode="auto">
          <a:xfrm rot="19757829">
            <a:off x="8486793" y="2600876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9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1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2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3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4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5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6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7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8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9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0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1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2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3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4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5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6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7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8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9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0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1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2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3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4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5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6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7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8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9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0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1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2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3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4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5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6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7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8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79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0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1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2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3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4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5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6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7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8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9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0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1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2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3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4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5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6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7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8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99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0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1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2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3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4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5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6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7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8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09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0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1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2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3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4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5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6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7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8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19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0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1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2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3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4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5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6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7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8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29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0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1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2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3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4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5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6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7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8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39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0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1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2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3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4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5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6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7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8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49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0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1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2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3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4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5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6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7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8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59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0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1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2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3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4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5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6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7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8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69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0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1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2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3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4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5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6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7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8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79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0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1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2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3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4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5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6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7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8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9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0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1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2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3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4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5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6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7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8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9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0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1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2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3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4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5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6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7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08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209" name="淘宝网Chenying0907出品 280"/>
          <p:cNvSpPr/>
          <p:nvPr/>
        </p:nvSpPr>
        <p:spPr>
          <a:xfrm rot="12400600">
            <a:off x="3521494" y="4928331"/>
            <a:ext cx="3963844" cy="1098331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ea"/>
              <a:sym typeface="印品黑体" panose="00000500000000000000" pitchFamily="2" charset="-122"/>
            </a:endParaRPr>
          </a:p>
        </p:txBody>
      </p:sp>
      <p:sp>
        <p:nvSpPr>
          <p:cNvPr id="210" name="原创设计师QQ：178119980 喵小姐"/>
          <p:cNvSpPr/>
          <p:nvPr/>
        </p:nvSpPr>
        <p:spPr>
          <a:xfrm>
            <a:off x="3242253" y="2549874"/>
            <a:ext cx="5221576" cy="212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Tóm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tắt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nội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dung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một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trong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số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về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gương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nghị</a:t>
            </a:r>
            <a:r>
              <a:rPr lang="en-US" altLang="zh-C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lực</a:t>
            </a:r>
            <a:endParaRPr lang="en-US" altLang="zh-CN" sz="35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grpSp>
        <p:nvGrpSpPr>
          <p:cNvPr id="212" name="Group 205"/>
          <p:cNvGrpSpPr>
            <a:grpSpLocks/>
          </p:cNvGrpSpPr>
          <p:nvPr/>
        </p:nvGrpSpPr>
        <p:grpSpPr bwMode="auto">
          <a:xfrm rot="19757829">
            <a:off x="3659200" y="4842962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213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4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5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6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7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8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9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0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1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2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3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4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5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6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7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8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9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0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1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2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3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4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5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6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7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8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9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0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1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2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3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4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5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6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7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8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9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0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1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2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3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4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5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6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7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8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9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0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1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2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3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4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5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6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7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8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9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0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1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2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3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4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5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6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7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8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9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0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1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2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3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4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5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6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7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8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9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0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1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2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3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4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5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6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7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8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9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0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1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2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3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4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5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6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7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8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9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0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1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2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3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4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5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6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7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8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9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0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1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2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3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4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5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6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7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8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9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0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1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2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3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4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5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6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7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8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9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0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1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2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3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4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5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6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7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8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9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0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1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2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3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4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5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6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7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8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9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0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1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2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3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4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5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6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7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8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9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0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1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2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3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4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5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6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7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8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9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0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1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2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3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4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5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6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7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8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9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0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1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2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3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4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5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6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7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8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9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0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1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2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3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4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5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6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7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8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9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10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11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12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414" name="图片 4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t="46943" r="17703"/>
          <a:stretch/>
        </p:blipFill>
        <p:spPr>
          <a:xfrm flipH="1">
            <a:off x="7428471" y="4740307"/>
            <a:ext cx="4292967" cy="2117693"/>
          </a:xfrm>
          <a:prstGeom prst="rect">
            <a:avLst/>
          </a:prstGeom>
        </p:spPr>
      </p:pic>
      <p:sp>
        <p:nvSpPr>
          <p:cNvPr id="413" name="任意多边形 2">
            <a:extLst>
              <a:ext uri="{FF2B5EF4-FFF2-40B4-BE49-F238E27FC236}">
                <a16:creationId xmlns="" xmlns:a16="http://schemas.microsoft.com/office/drawing/2014/main" id="{D4576C8D-982C-4477-BC59-411F364F3B27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415" name="文本框 3">
            <a:extLst>
              <a:ext uri="{FF2B5EF4-FFF2-40B4-BE49-F238E27FC236}">
                <a16:creationId xmlns="" xmlns:a16="http://schemas.microsoft.com/office/drawing/2014/main" id="{2D834E8A-70DB-48CF-A673-93A9B4CADC1A}"/>
              </a:ext>
            </a:extLst>
          </p:cNvPr>
          <p:cNvSpPr txBox="1"/>
          <p:nvPr/>
        </p:nvSpPr>
        <p:spPr>
          <a:xfrm>
            <a:off x="4499197" y="142541"/>
            <a:ext cx="3508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Luyện</a:t>
            </a:r>
            <a:r>
              <a:rPr lang="en-US" altLang="zh-CN" sz="4500" b="1" dirty="0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tập</a:t>
            </a:r>
            <a:endParaRPr lang="zh-CN" altLang="en-US" sz="4500" b="1" dirty="0">
              <a:ln>
                <a:solidFill>
                  <a:srgbClr val="FFC000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77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9" grpId="0" animBg="1"/>
      <p:bldP spid="210" grpId="0"/>
      <p:bldP spid="413" grpId="0" animBg="1"/>
      <p:bldP spid="4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_库_任意多边形 19"/>
          <p:cNvSpPr/>
          <p:nvPr>
            <p:custDataLst>
              <p:tags r:id="rId1"/>
            </p:custDataLst>
          </p:nvPr>
        </p:nvSpPr>
        <p:spPr>
          <a:xfrm flipH="1">
            <a:off x="901483" y="1751084"/>
            <a:ext cx="3296303" cy="339781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178 w 140342"/>
              <a:gd name="connsiteY0" fmla="*/ 65738 h 154534"/>
              <a:gd name="connsiteX1" fmla="*/ 63043 w 140342"/>
              <a:gd name="connsiteY1" fmla="*/ 16 h 154534"/>
              <a:gd name="connsiteX2" fmla="*/ 140195 w 140342"/>
              <a:gd name="connsiteY2" fmla="*/ 71453 h 154534"/>
              <a:gd name="connsiteX3" fmla="*/ 74473 w 140342"/>
              <a:gd name="connsiteY3" fmla="*/ 154321 h 154534"/>
              <a:gd name="connsiteX4" fmla="*/ 178 w 140342"/>
              <a:gd name="connsiteY4" fmla="*/ 65738 h 154534"/>
              <a:gd name="connsiteX0" fmla="*/ 178 w 140342"/>
              <a:gd name="connsiteY0" fmla="*/ 65740 h 154536"/>
              <a:gd name="connsiteX1" fmla="*/ 63043 w 140342"/>
              <a:gd name="connsiteY1" fmla="*/ 18 h 154536"/>
              <a:gd name="connsiteX2" fmla="*/ 140195 w 140342"/>
              <a:gd name="connsiteY2" fmla="*/ 71455 h 154536"/>
              <a:gd name="connsiteX3" fmla="*/ 74473 w 140342"/>
              <a:gd name="connsiteY3" fmla="*/ 154323 h 154536"/>
              <a:gd name="connsiteX4" fmla="*/ 178 w 140342"/>
              <a:gd name="connsiteY4" fmla="*/ 65740 h 154536"/>
              <a:gd name="connsiteX0" fmla="*/ 9 w 140173"/>
              <a:gd name="connsiteY0" fmla="*/ 71451 h 160247"/>
              <a:gd name="connsiteX1" fmla="*/ 71446 w 140173"/>
              <a:gd name="connsiteY1" fmla="*/ 14 h 160247"/>
              <a:gd name="connsiteX2" fmla="*/ 140026 w 140173"/>
              <a:gd name="connsiteY2" fmla="*/ 77166 h 160247"/>
              <a:gd name="connsiteX3" fmla="*/ 74304 w 140173"/>
              <a:gd name="connsiteY3" fmla="*/ 160034 h 160247"/>
              <a:gd name="connsiteX4" fmla="*/ 9 w 140173"/>
              <a:gd name="connsiteY4" fmla="*/ 71451 h 160247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1024"/>
              <a:gd name="connsiteY0" fmla="*/ 71451 h 148862"/>
              <a:gd name="connsiteX1" fmla="*/ 71446 w 141024"/>
              <a:gd name="connsiteY1" fmla="*/ 14 h 148862"/>
              <a:gd name="connsiteX2" fmla="*/ 140026 w 141024"/>
              <a:gd name="connsiteY2" fmla="*/ 77166 h 148862"/>
              <a:gd name="connsiteX3" fmla="*/ 74304 w 141024"/>
              <a:gd name="connsiteY3" fmla="*/ 148604 h 148862"/>
              <a:gd name="connsiteX4" fmla="*/ 9 w 141024"/>
              <a:gd name="connsiteY4" fmla="*/ 71451 h 148862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0257"/>
              <a:gd name="connsiteY0" fmla="*/ 71451 h 148862"/>
              <a:gd name="connsiteX1" fmla="*/ 71446 w 140257"/>
              <a:gd name="connsiteY1" fmla="*/ 14 h 148862"/>
              <a:gd name="connsiteX2" fmla="*/ 140026 w 140257"/>
              <a:gd name="connsiteY2" fmla="*/ 77166 h 148862"/>
              <a:gd name="connsiteX3" fmla="*/ 74304 w 140257"/>
              <a:gd name="connsiteY3" fmla="*/ 148604 h 148862"/>
              <a:gd name="connsiteX4" fmla="*/ 9 w 140257"/>
              <a:gd name="connsiteY4" fmla="*/ 71451 h 14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22" name="PA_库_组合 5">
            <a:extLst>
              <a:ext uri="{FF2B5EF4-FFF2-40B4-BE49-F238E27FC236}">
                <a16:creationId xmlns="" xmlns:a16="http://schemas.microsoft.com/office/drawing/2014/main" id="{7AB9944A-6BC7-4E73-9EF8-93CC35BE5A2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20794249">
            <a:off x="6608826" y="1395161"/>
            <a:ext cx="3848988" cy="2988339"/>
            <a:chOff x="4252578" y="3089420"/>
            <a:chExt cx="645107" cy="500858"/>
          </a:xfrm>
          <a:solidFill>
            <a:schemeClr val="bg1"/>
          </a:solidFill>
        </p:grpSpPr>
        <p:sp>
          <p:nvSpPr>
            <p:cNvPr id="23" name="任意多边形 6">
              <a:extLst>
                <a:ext uri="{FF2B5EF4-FFF2-40B4-BE49-F238E27FC236}">
                  <a16:creationId xmlns="" xmlns:a16="http://schemas.microsoft.com/office/drawing/2014/main" id="{D676D047-144B-4B6F-BF71-F5B39630BC3F}"/>
                </a:ext>
              </a:extLst>
            </p:cNvPr>
            <p:cNvSpPr/>
            <p:nvPr/>
          </p:nvSpPr>
          <p:spPr>
            <a:xfrm rot="1113932" flipH="1">
              <a:off x="4252578" y="3089420"/>
              <a:ext cx="645107" cy="50085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" name="任意多边形 7">
              <a:extLst>
                <a:ext uri="{FF2B5EF4-FFF2-40B4-BE49-F238E27FC236}">
                  <a16:creationId xmlns="" xmlns:a16="http://schemas.microsoft.com/office/drawing/2014/main" id="{CF508779-1B22-464A-9727-D40DF90AC17C}"/>
                </a:ext>
              </a:extLst>
            </p:cNvPr>
            <p:cNvSpPr/>
            <p:nvPr/>
          </p:nvSpPr>
          <p:spPr>
            <a:xfrm rot="1113932" flipH="1">
              <a:off x="4330361" y="3149810"/>
              <a:ext cx="489542" cy="38007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" name="任意多边形 8">
              <a:extLst>
                <a:ext uri="{FF2B5EF4-FFF2-40B4-BE49-F238E27FC236}">
                  <a16:creationId xmlns="" xmlns:a16="http://schemas.microsoft.com/office/drawing/2014/main" id="{A1987155-F43F-4930-A0E0-F63A68F932E0}"/>
                </a:ext>
              </a:extLst>
            </p:cNvPr>
            <p:cNvSpPr/>
            <p:nvPr/>
          </p:nvSpPr>
          <p:spPr>
            <a:xfrm rot="4694661" flipH="1">
              <a:off x="4453212" y="3182535"/>
              <a:ext cx="216077" cy="26149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任意多边形 9">
              <a:extLst>
                <a:ext uri="{FF2B5EF4-FFF2-40B4-BE49-F238E27FC236}">
                  <a16:creationId xmlns="" xmlns:a16="http://schemas.microsoft.com/office/drawing/2014/main" id="{70C8C6AB-FED2-48F9-A1FC-74E12C842B61}"/>
                </a:ext>
              </a:extLst>
            </p:cNvPr>
            <p:cNvSpPr/>
            <p:nvPr/>
          </p:nvSpPr>
          <p:spPr>
            <a:xfrm>
              <a:off x="4478635" y="3212601"/>
              <a:ext cx="166393" cy="20136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28" name="任意多边形 2">
            <a:extLst>
              <a:ext uri="{FF2B5EF4-FFF2-40B4-BE49-F238E27FC236}">
                <a16:creationId xmlns="" xmlns:a16="http://schemas.microsoft.com/office/drawing/2014/main" id="{FFEF0274-7255-41EC-B83D-AE93F0397E98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="" xmlns:a16="http://schemas.microsoft.com/office/drawing/2014/main" id="{F074CE49-C4FB-46ED-906C-2605115D59B5}"/>
              </a:ext>
            </a:extLst>
          </p:cNvPr>
          <p:cNvSpPr txBox="1"/>
          <p:nvPr/>
        </p:nvSpPr>
        <p:spPr>
          <a:xfrm>
            <a:off x="3580119" y="142541"/>
            <a:ext cx="5031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Gương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nghị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lực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51B605-A8EB-4FAE-86E2-131A0F1B3C7B}"/>
              </a:ext>
            </a:extLst>
          </p:cNvPr>
          <p:cNvSpPr txBox="1"/>
          <p:nvPr/>
        </p:nvSpPr>
        <p:spPr>
          <a:xfrm>
            <a:off x="4838701" y="5215819"/>
            <a:ext cx="73533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hlinkClick r:id="rId7"/>
              </a:rPr>
              <a:t>https://www.youtube.com/watch?v=D_nOAWE9vng</a:t>
            </a:r>
            <a:endParaRPr lang="en-US" sz="2500" dirty="0"/>
          </a:p>
          <a:p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307FD4-2F61-4F84-AB0A-36F61848DEC4}"/>
              </a:ext>
            </a:extLst>
          </p:cNvPr>
          <p:cNvSpPr txBox="1"/>
          <p:nvPr/>
        </p:nvSpPr>
        <p:spPr>
          <a:xfrm>
            <a:off x="4986955" y="4617934"/>
            <a:ext cx="70927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_库_任意多边形 19"/>
          <p:cNvSpPr/>
          <p:nvPr>
            <p:custDataLst>
              <p:tags r:id="rId1"/>
            </p:custDataLst>
          </p:nvPr>
        </p:nvSpPr>
        <p:spPr>
          <a:xfrm flipH="1">
            <a:off x="901483" y="1751084"/>
            <a:ext cx="3296303" cy="339781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178 w 140342"/>
              <a:gd name="connsiteY0" fmla="*/ 65738 h 154534"/>
              <a:gd name="connsiteX1" fmla="*/ 63043 w 140342"/>
              <a:gd name="connsiteY1" fmla="*/ 16 h 154534"/>
              <a:gd name="connsiteX2" fmla="*/ 140195 w 140342"/>
              <a:gd name="connsiteY2" fmla="*/ 71453 h 154534"/>
              <a:gd name="connsiteX3" fmla="*/ 74473 w 140342"/>
              <a:gd name="connsiteY3" fmla="*/ 154321 h 154534"/>
              <a:gd name="connsiteX4" fmla="*/ 178 w 140342"/>
              <a:gd name="connsiteY4" fmla="*/ 65738 h 154534"/>
              <a:gd name="connsiteX0" fmla="*/ 178 w 140342"/>
              <a:gd name="connsiteY0" fmla="*/ 65740 h 154536"/>
              <a:gd name="connsiteX1" fmla="*/ 63043 w 140342"/>
              <a:gd name="connsiteY1" fmla="*/ 18 h 154536"/>
              <a:gd name="connsiteX2" fmla="*/ 140195 w 140342"/>
              <a:gd name="connsiteY2" fmla="*/ 71455 h 154536"/>
              <a:gd name="connsiteX3" fmla="*/ 74473 w 140342"/>
              <a:gd name="connsiteY3" fmla="*/ 154323 h 154536"/>
              <a:gd name="connsiteX4" fmla="*/ 178 w 140342"/>
              <a:gd name="connsiteY4" fmla="*/ 65740 h 154536"/>
              <a:gd name="connsiteX0" fmla="*/ 9 w 140173"/>
              <a:gd name="connsiteY0" fmla="*/ 71451 h 160247"/>
              <a:gd name="connsiteX1" fmla="*/ 71446 w 140173"/>
              <a:gd name="connsiteY1" fmla="*/ 14 h 160247"/>
              <a:gd name="connsiteX2" fmla="*/ 140026 w 140173"/>
              <a:gd name="connsiteY2" fmla="*/ 77166 h 160247"/>
              <a:gd name="connsiteX3" fmla="*/ 74304 w 140173"/>
              <a:gd name="connsiteY3" fmla="*/ 160034 h 160247"/>
              <a:gd name="connsiteX4" fmla="*/ 9 w 140173"/>
              <a:gd name="connsiteY4" fmla="*/ 71451 h 160247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1024"/>
              <a:gd name="connsiteY0" fmla="*/ 71451 h 148862"/>
              <a:gd name="connsiteX1" fmla="*/ 71446 w 141024"/>
              <a:gd name="connsiteY1" fmla="*/ 14 h 148862"/>
              <a:gd name="connsiteX2" fmla="*/ 140026 w 141024"/>
              <a:gd name="connsiteY2" fmla="*/ 77166 h 148862"/>
              <a:gd name="connsiteX3" fmla="*/ 74304 w 141024"/>
              <a:gd name="connsiteY3" fmla="*/ 148604 h 148862"/>
              <a:gd name="connsiteX4" fmla="*/ 9 w 141024"/>
              <a:gd name="connsiteY4" fmla="*/ 71451 h 148862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0257"/>
              <a:gd name="connsiteY0" fmla="*/ 71451 h 148862"/>
              <a:gd name="connsiteX1" fmla="*/ 71446 w 140257"/>
              <a:gd name="connsiteY1" fmla="*/ 14 h 148862"/>
              <a:gd name="connsiteX2" fmla="*/ 140026 w 140257"/>
              <a:gd name="connsiteY2" fmla="*/ 77166 h 148862"/>
              <a:gd name="connsiteX3" fmla="*/ 74304 w 140257"/>
              <a:gd name="connsiteY3" fmla="*/ 148604 h 148862"/>
              <a:gd name="connsiteX4" fmla="*/ 9 w 140257"/>
              <a:gd name="connsiteY4" fmla="*/ 71451 h 14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22" name="PA_库_组合 5">
            <a:extLst>
              <a:ext uri="{FF2B5EF4-FFF2-40B4-BE49-F238E27FC236}">
                <a16:creationId xmlns="" xmlns:a16="http://schemas.microsoft.com/office/drawing/2014/main" id="{7AB9944A-6BC7-4E73-9EF8-93CC35BE5A2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20794249">
            <a:off x="6608826" y="1395161"/>
            <a:ext cx="3848988" cy="2988339"/>
            <a:chOff x="4252578" y="3089420"/>
            <a:chExt cx="645107" cy="500858"/>
          </a:xfrm>
          <a:solidFill>
            <a:schemeClr val="bg1"/>
          </a:solidFill>
        </p:grpSpPr>
        <p:sp>
          <p:nvSpPr>
            <p:cNvPr id="23" name="任意多边形 6">
              <a:extLst>
                <a:ext uri="{FF2B5EF4-FFF2-40B4-BE49-F238E27FC236}">
                  <a16:creationId xmlns="" xmlns:a16="http://schemas.microsoft.com/office/drawing/2014/main" id="{D676D047-144B-4B6F-BF71-F5B39630BC3F}"/>
                </a:ext>
              </a:extLst>
            </p:cNvPr>
            <p:cNvSpPr/>
            <p:nvPr/>
          </p:nvSpPr>
          <p:spPr>
            <a:xfrm rot="1113932" flipH="1">
              <a:off x="4252578" y="3089420"/>
              <a:ext cx="645107" cy="50085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" name="任意多边形 7">
              <a:extLst>
                <a:ext uri="{FF2B5EF4-FFF2-40B4-BE49-F238E27FC236}">
                  <a16:creationId xmlns="" xmlns:a16="http://schemas.microsoft.com/office/drawing/2014/main" id="{CF508779-1B22-464A-9727-D40DF90AC17C}"/>
                </a:ext>
              </a:extLst>
            </p:cNvPr>
            <p:cNvSpPr/>
            <p:nvPr/>
          </p:nvSpPr>
          <p:spPr>
            <a:xfrm rot="1113932" flipH="1">
              <a:off x="4330361" y="3149810"/>
              <a:ext cx="489542" cy="38007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" name="任意多边形 8">
              <a:extLst>
                <a:ext uri="{FF2B5EF4-FFF2-40B4-BE49-F238E27FC236}">
                  <a16:creationId xmlns="" xmlns:a16="http://schemas.microsoft.com/office/drawing/2014/main" id="{A1987155-F43F-4930-A0E0-F63A68F932E0}"/>
                </a:ext>
              </a:extLst>
            </p:cNvPr>
            <p:cNvSpPr/>
            <p:nvPr/>
          </p:nvSpPr>
          <p:spPr>
            <a:xfrm rot="4694661" flipH="1">
              <a:off x="4453212" y="3182535"/>
              <a:ext cx="216077" cy="26149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任意多边形 9">
              <a:extLst>
                <a:ext uri="{FF2B5EF4-FFF2-40B4-BE49-F238E27FC236}">
                  <a16:creationId xmlns="" xmlns:a16="http://schemas.microsoft.com/office/drawing/2014/main" id="{70C8C6AB-FED2-48F9-A1FC-74E12C842B61}"/>
                </a:ext>
              </a:extLst>
            </p:cNvPr>
            <p:cNvSpPr/>
            <p:nvPr/>
          </p:nvSpPr>
          <p:spPr>
            <a:xfrm>
              <a:off x="4478635" y="3212601"/>
              <a:ext cx="166393" cy="20136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28" name="任意多边形 2">
            <a:extLst>
              <a:ext uri="{FF2B5EF4-FFF2-40B4-BE49-F238E27FC236}">
                <a16:creationId xmlns="" xmlns:a16="http://schemas.microsoft.com/office/drawing/2014/main" id="{FFEF0274-7255-41EC-B83D-AE93F0397E98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="" xmlns:a16="http://schemas.microsoft.com/office/drawing/2014/main" id="{F074CE49-C4FB-46ED-906C-2605115D59B5}"/>
              </a:ext>
            </a:extLst>
          </p:cNvPr>
          <p:cNvSpPr txBox="1"/>
          <p:nvPr/>
        </p:nvSpPr>
        <p:spPr>
          <a:xfrm>
            <a:off x="3580119" y="142541"/>
            <a:ext cx="5031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Gương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nghị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lực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51B605-A8EB-4FAE-86E2-131A0F1B3C7B}"/>
              </a:ext>
            </a:extLst>
          </p:cNvPr>
          <p:cNvSpPr txBox="1"/>
          <p:nvPr/>
        </p:nvSpPr>
        <p:spPr>
          <a:xfrm>
            <a:off x="5124449" y="5215819"/>
            <a:ext cx="70675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hlinkClick r:id="rId7"/>
              </a:rPr>
              <a:t>https://vtv.vn/trong-nuoc/co-giao-nhiem-chat-doc-da-cam-mo-lop-mien-phi-cho-hoc-sinh-hoan-canh-kho-khan-20200525123151157.htm</a:t>
            </a:r>
            <a:endParaRPr lang="en-US" sz="2500" dirty="0"/>
          </a:p>
          <a:p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307FD4-2F61-4F84-AB0A-36F61848DEC4}"/>
              </a:ext>
            </a:extLst>
          </p:cNvPr>
          <p:cNvSpPr txBox="1"/>
          <p:nvPr/>
        </p:nvSpPr>
        <p:spPr>
          <a:xfrm>
            <a:off x="3922643" y="4617934"/>
            <a:ext cx="81570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da cam Lê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Lan Anh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9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_库_任意多边形 19"/>
          <p:cNvSpPr/>
          <p:nvPr>
            <p:custDataLst>
              <p:tags r:id="rId1"/>
            </p:custDataLst>
          </p:nvPr>
        </p:nvSpPr>
        <p:spPr>
          <a:xfrm flipH="1">
            <a:off x="901483" y="1751084"/>
            <a:ext cx="3296303" cy="339781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178 w 140342"/>
              <a:gd name="connsiteY0" fmla="*/ 65738 h 154534"/>
              <a:gd name="connsiteX1" fmla="*/ 63043 w 140342"/>
              <a:gd name="connsiteY1" fmla="*/ 16 h 154534"/>
              <a:gd name="connsiteX2" fmla="*/ 140195 w 140342"/>
              <a:gd name="connsiteY2" fmla="*/ 71453 h 154534"/>
              <a:gd name="connsiteX3" fmla="*/ 74473 w 140342"/>
              <a:gd name="connsiteY3" fmla="*/ 154321 h 154534"/>
              <a:gd name="connsiteX4" fmla="*/ 178 w 140342"/>
              <a:gd name="connsiteY4" fmla="*/ 65738 h 154534"/>
              <a:gd name="connsiteX0" fmla="*/ 178 w 140342"/>
              <a:gd name="connsiteY0" fmla="*/ 65740 h 154536"/>
              <a:gd name="connsiteX1" fmla="*/ 63043 w 140342"/>
              <a:gd name="connsiteY1" fmla="*/ 18 h 154536"/>
              <a:gd name="connsiteX2" fmla="*/ 140195 w 140342"/>
              <a:gd name="connsiteY2" fmla="*/ 71455 h 154536"/>
              <a:gd name="connsiteX3" fmla="*/ 74473 w 140342"/>
              <a:gd name="connsiteY3" fmla="*/ 154323 h 154536"/>
              <a:gd name="connsiteX4" fmla="*/ 178 w 140342"/>
              <a:gd name="connsiteY4" fmla="*/ 65740 h 154536"/>
              <a:gd name="connsiteX0" fmla="*/ 9 w 140173"/>
              <a:gd name="connsiteY0" fmla="*/ 71451 h 160247"/>
              <a:gd name="connsiteX1" fmla="*/ 71446 w 140173"/>
              <a:gd name="connsiteY1" fmla="*/ 14 h 160247"/>
              <a:gd name="connsiteX2" fmla="*/ 140026 w 140173"/>
              <a:gd name="connsiteY2" fmla="*/ 77166 h 160247"/>
              <a:gd name="connsiteX3" fmla="*/ 74304 w 140173"/>
              <a:gd name="connsiteY3" fmla="*/ 160034 h 160247"/>
              <a:gd name="connsiteX4" fmla="*/ 9 w 140173"/>
              <a:gd name="connsiteY4" fmla="*/ 71451 h 160247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1024"/>
              <a:gd name="connsiteY0" fmla="*/ 71451 h 148862"/>
              <a:gd name="connsiteX1" fmla="*/ 71446 w 141024"/>
              <a:gd name="connsiteY1" fmla="*/ 14 h 148862"/>
              <a:gd name="connsiteX2" fmla="*/ 140026 w 141024"/>
              <a:gd name="connsiteY2" fmla="*/ 77166 h 148862"/>
              <a:gd name="connsiteX3" fmla="*/ 74304 w 141024"/>
              <a:gd name="connsiteY3" fmla="*/ 148604 h 148862"/>
              <a:gd name="connsiteX4" fmla="*/ 9 w 141024"/>
              <a:gd name="connsiteY4" fmla="*/ 71451 h 148862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0257"/>
              <a:gd name="connsiteY0" fmla="*/ 71451 h 148862"/>
              <a:gd name="connsiteX1" fmla="*/ 71446 w 140257"/>
              <a:gd name="connsiteY1" fmla="*/ 14 h 148862"/>
              <a:gd name="connsiteX2" fmla="*/ 140026 w 140257"/>
              <a:gd name="connsiteY2" fmla="*/ 77166 h 148862"/>
              <a:gd name="connsiteX3" fmla="*/ 74304 w 140257"/>
              <a:gd name="connsiteY3" fmla="*/ 148604 h 148862"/>
              <a:gd name="connsiteX4" fmla="*/ 9 w 140257"/>
              <a:gd name="connsiteY4" fmla="*/ 71451 h 14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22" name="PA_库_组合 5">
            <a:extLst>
              <a:ext uri="{FF2B5EF4-FFF2-40B4-BE49-F238E27FC236}">
                <a16:creationId xmlns="" xmlns:a16="http://schemas.microsoft.com/office/drawing/2014/main" id="{7AB9944A-6BC7-4E73-9EF8-93CC35BE5A2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20794249">
            <a:off x="6608826" y="1395161"/>
            <a:ext cx="3848988" cy="2988339"/>
            <a:chOff x="4252578" y="3089420"/>
            <a:chExt cx="645107" cy="500858"/>
          </a:xfrm>
          <a:solidFill>
            <a:schemeClr val="bg1"/>
          </a:solidFill>
        </p:grpSpPr>
        <p:sp>
          <p:nvSpPr>
            <p:cNvPr id="23" name="任意多边形 6">
              <a:extLst>
                <a:ext uri="{FF2B5EF4-FFF2-40B4-BE49-F238E27FC236}">
                  <a16:creationId xmlns="" xmlns:a16="http://schemas.microsoft.com/office/drawing/2014/main" id="{D676D047-144B-4B6F-BF71-F5B39630BC3F}"/>
                </a:ext>
              </a:extLst>
            </p:cNvPr>
            <p:cNvSpPr/>
            <p:nvPr/>
          </p:nvSpPr>
          <p:spPr>
            <a:xfrm rot="1113932" flipH="1">
              <a:off x="4252578" y="3089420"/>
              <a:ext cx="645107" cy="50085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" name="任意多边形 7">
              <a:extLst>
                <a:ext uri="{FF2B5EF4-FFF2-40B4-BE49-F238E27FC236}">
                  <a16:creationId xmlns="" xmlns:a16="http://schemas.microsoft.com/office/drawing/2014/main" id="{CF508779-1B22-464A-9727-D40DF90AC17C}"/>
                </a:ext>
              </a:extLst>
            </p:cNvPr>
            <p:cNvSpPr/>
            <p:nvPr/>
          </p:nvSpPr>
          <p:spPr>
            <a:xfrm rot="1113932" flipH="1">
              <a:off x="4330361" y="3149810"/>
              <a:ext cx="489542" cy="38007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" name="任意多边形 8">
              <a:extLst>
                <a:ext uri="{FF2B5EF4-FFF2-40B4-BE49-F238E27FC236}">
                  <a16:creationId xmlns="" xmlns:a16="http://schemas.microsoft.com/office/drawing/2014/main" id="{A1987155-F43F-4930-A0E0-F63A68F932E0}"/>
                </a:ext>
              </a:extLst>
            </p:cNvPr>
            <p:cNvSpPr/>
            <p:nvPr/>
          </p:nvSpPr>
          <p:spPr>
            <a:xfrm rot="4694661" flipH="1">
              <a:off x="4453212" y="3182535"/>
              <a:ext cx="216077" cy="26149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任意多边形 9">
              <a:extLst>
                <a:ext uri="{FF2B5EF4-FFF2-40B4-BE49-F238E27FC236}">
                  <a16:creationId xmlns="" xmlns:a16="http://schemas.microsoft.com/office/drawing/2014/main" id="{70C8C6AB-FED2-48F9-A1FC-74E12C842B61}"/>
                </a:ext>
              </a:extLst>
            </p:cNvPr>
            <p:cNvSpPr/>
            <p:nvPr/>
          </p:nvSpPr>
          <p:spPr>
            <a:xfrm>
              <a:off x="4478635" y="3212601"/>
              <a:ext cx="166393" cy="20136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28" name="任意多边形 2">
            <a:extLst>
              <a:ext uri="{FF2B5EF4-FFF2-40B4-BE49-F238E27FC236}">
                <a16:creationId xmlns="" xmlns:a16="http://schemas.microsoft.com/office/drawing/2014/main" id="{FFEF0274-7255-41EC-B83D-AE93F0397E98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="" xmlns:a16="http://schemas.microsoft.com/office/drawing/2014/main" id="{F074CE49-C4FB-46ED-906C-2605115D59B5}"/>
              </a:ext>
            </a:extLst>
          </p:cNvPr>
          <p:cNvSpPr txBox="1"/>
          <p:nvPr/>
        </p:nvSpPr>
        <p:spPr>
          <a:xfrm>
            <a:off x="3580119" y="142541"/>
            <a:ext cx="5031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Gương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nghị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lực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51B605-A8EB-4FAE-86E2-131A0F1B3C7B}"/>
              </a:ext>
            </a:extLst>
          </p:cNvPr>
          <p:cNvSpPr txBox="1"/>
          <p:nvPr/>
        </p:nvSpPr>
        <p:spPr>
          <a:xfrm>
            <a:off x="5099269" y="5215819"/>
            <a:ext cx="7092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hlinkClick r:id="rId7"/>
              </a:rPr>
              <a:t>https://.www.youtube.com/watch?v=lGLvN-t_SRo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307FD4-2F61-4F84-AB0A-36F61848DEC4}"/>
              </a:ext>
            </a:extLst>
          </p:cNvPr>
          <p:cNvSpPr txBox="1"/>
          <p:nvPr/>
        </p:nvSpPr>
        <p:spPr>
          <a:xfrm>
            <a:off x="4068417" y="4617934"/>
            <a:ext cx="80112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Paragame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Thu Thanh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9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_库_任意多边形 19"/>
          <p:cNvSpPr/>
          <p:nvPr>
            <p:custDataLst>
              <p:tags r:id="rId1"/>
            </p:custDataLst>
          </p:nvPr>
        </p:nvSpPr>
        <p:spPr>
          <a:xfrm flipH="1">
            <a:off x="901483" y="1751084"/>
            <a:ext cx="3296303" cy="339781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178 w 140342"/>
              <a:gd name="connsiteY0" fmla="*/ 65738 h 154534"/>
              <a:gd name="connsiteX1" fmla="*/ 63043 w 140342"/>
              <a:gd name="connsiteY1" fmla="*/ 16 h 154534"/>
              <a:gd name="connsiteX2" fmla="*/ 140195 w 140342"/>
              <a:gd name="connsiteY2" fmla="*/ 71453 h 154534"/>
              <a:gd name="connsiteX3" fmla="*/ 74473 w 140342"/>
              <a:gd name="connsiteY3" fmla="*/ 154321 h 154534"/>
              <a:gd name="connsiteX4" fmla="*/ 178 w 140342"/>
              <a:gd name="connsiteY4" fmla="*/ 65738 h 154534"/>
              <a:gd name="connsiteX0" fmla="*/ 178 w 140342"/>
              <a:gd name="connsiteY0" fmla="*/ 65740 h 154536"/>
              <a:gd name="connsiteX1" fmla="*/ 63043 w 140342"/>
              <a:gd name="connsiteY1" fmla="*/ 18 h 154536"/>
              <a:gd name="connsiteX2" fmla="*/ 140195 w 140342"/>
              <a:gd name="connsiteY2" fmla="*/ 71455 h 154536"/>
              <a:gd name="connsiteX3" fmla="*/ 74473 w 140342"/>
              <a:gd name="connsiteY3" fmla="*/ 154323 h 154536"/>
              <a:gd name="connsiteX4" fmla="*/ 178 w 140342"/>
              <a:gd name="connsiteY4" fmla="*/ 65740 h 154536"/>
              <a:gd name="connsiteX0" fmla="*/ 9 w 140173"/>
              <a:gd name="connsiteY0" fmla="*/ 71451 h 160247"/>
              <a:gd name="connsiteX1" fmla="*/ 71446 w 140173"/>
              <a:gd name="connsiteY1" fmla="*/ 14 h 160247"/>
              <a:gd name="connsiteX2" fmla="*/ 140026 w 140173"/>
              <a:gd name="connsiteY2" fmla="*/ 77166 h 160247"/>
              <a:gd name="connsiteX3" fmla="*/ 74304 w 140173"/>
              <a:gd name="connsiteY3" fmla="*/ 160034 h 160247"/>
              <a:gd name="connsiteX4" fmla="*/ 9 w 140173"/>
              <a:gd name="connsiteY4" fmla="*/ 71451 h 160247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1024"/>
              <a:gd name="connsiteY0" fmla="*/ 71451 h 148862"/>
              <a:gd name="connsiteX1" fmla="*/ 71446 w 141024"/>
              <a:gd name="connsiteY1" fmla="*/ 14 h 148862"/>
              <a:gd name="connsiteX2" fmla="*/ 140026 w 141024"/>
              <a:gd name="connsiteY2" fmla="*/ 77166 h 148862"/>
              <a:gd name="connsiteX3" fmla="*/ 74304 w 141024"/>
              <a:gd name="connsiteY3" fmla="*/ 148604 h 148862"/>
              <a:gd name="connsiteX4" fmla="*/ 9 w 141024"/>
              <a:gd name="connsiteY4" fmla="*/ 71451 h 148862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0257"/>
              <a:gd name="connsiteY0" fmla="*/ 71451 h 148862"/>
              <a:gd name="connsiteX1" fmla="*/ 71446 w 140257"/>
              <a:gd name="connsiteY1" fmla="*/ 14 h 148862"/>
              <a:gd name="connsiteX2" fmla="*/ 140026 w 140257"/>
              <a:gd name="connsiteY2" fmla="*/ 77166 h 148862"/>
              <a:gd name="connsiteX3" fmla="*/ 74304 w 140257"/>
              <a:gd name="connsiteY3" fmla="*/ 148604 h 148862"/>
              <a:gd name="connsiteX4" fmla="*/ 9 w 140257"/>
              <a:gd name="connsiteY4" fmla="*/ 71451 h 14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22" name="PA_库_组合 5">
            <a:extLst>
              <a:ext uri="{FF2B5EF4-FFF2-40B4-BE49-F238E27FC236}">
                <a16:creationId xmlns="" xmlns:a16="http://schemas.microsoft.com/office/drawing/2014/main" id="{7AB9944A-6BC7-4E73-9EF8-93CC35BE5A2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20794249">
            <a:off x="6214241" y="1395161"/>
            <a:ext cx="3848988" cy="2988339"/>
            <a:chOff x="4252578" y="3089420"/>
            <a:chExt cx="645107" cy="500858"/>
          </a:xfrm>
          <a:solidFill>
            <a:schemeClr val="bg1"/>
          </a:solidFill>
        </p:grpSpPr>
        <p:sp>
          <p:nvSpPr>
            <p:cNvPr id="23" name="任意多边形 6">
              <a:extLst>
                <a:ext uri="{FF2B5EF4-FFF2-40B4-BE49-F238E27FC236}">
                  <a16:creationId xmlns="" xmlns:a16="http://schemas.microsoft.com/office/drawing/2014/main" id="{D676D047-144B-4B6F-BF71-F5B39630BC3F}"/>
                </a:ext>
              </a:extLst>
            </p:cNvPr>
            <p:cNvSpPr/>
            <p:nvPr/>
          </p:nvSpPr>
          <p:spPr>
            <a:xfrm rot="1113932" flipH="1">
              <a:off x="4252578" y="3089420"/>
              <a:ext cx="645107" cy="50085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" name="任意多边形 7">
              <a:extLst>
                <a:ext uri="{FF2B5EF4-FFF2-40B4-BE49-F238E27FC236}">
                  <a16:creationId xmlns="" xmlns:a16="http://schemas.microsoft.com/office/drawing/2014/main" id="{CF508779-1B22-464A-9727-D40DF90AC17C}"/>
                </a:ext>
              </a:extLst>
            </p:cNvPr>
            <p:cNvSpPr/>
            <p:nvPr/>
          </p:nvSpPr>
          <p:spPr>
            <a:xfrm rot="1113932" flipH="1">
              <a:off x="4330361" y="3149810"/>
              <a:ext cx="489542" cy="38007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" name="任意多边形 8">
              <a:extLst>
                <a:ext uri="{FF2B5EF4-FFF2-40B4-BE49-F238E27FC236}">
                  <a16:creationId xmlns="" xmlns:a16="http://schemas.microsoft.com/office/drawing/2014/main" id="{A1987155-F43F-4930-A0E0-F63A68F932E0}"/>
                </a:ext>
              </a:extLst>
            </p:cNvPr>
            <p:cNvSpPr/>
            <p:nvPr/>
          </p:nvSpPr>
          <p:spPr>
            <a:xfrm rot="4694661" flipH="1">
              <a:off x="4453212" y="3182535"/>
              <a:ext cx="216077" cy="26149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任意多边形 9">
              <a:extLst>
                <a:ext uri="{FF2B5EF4-FFF2-40B4-BE49-F238E27FC236}">
                  <a16:creationId xmlns="" xmlns:a16="http://schemas.microsoft.com/office/drawing/2014/main" id="{70C8C6AB-FED2-48F9-A1FC-74E12C842B61}"/>
                </a:ext>
              </a:extLst>
            </p:cNvPr>
            <p:cNvSpPr/>
            <p:nvPr/>
          </p:nvSpPr>
          <p:spPr>
            <a:xfrm>
              <a:off x="4478635" y="3212601"/>
              <a:ext cx="166393" cy="20136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28" name="任意多边形 2">
            <a:extLst>
              <a:ext uri="{FF2B5EF4-FFF2-40B4-BE49-F238E27FC236}">
                <a16:creationId xmlns="" xmlns:a16="http://schemas.microsoft.com/office/drawing/2014/main" id="{FFEF0274-7255-41EC-B83D-AE93F0397E98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="" xmlns:a16="http://schemas.microsoft.com/office/drawing/2014/main" id="{F074CE49-C4FB-46ED-906C-2605115D59B5}"/>
              </a:ext>
            </a:extLst>
          </p:cNvPr>
          <p:cNvSpPr txBox="1"/>
          <p:nvPr/>
        </p:nvSpPr>
        <p:spPr>
          <a:xfrm>
            <a:off x="3580119" y="142541"/>
            <a:ext cx="5031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Gương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nghị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lực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51B605-A8EB-4FAE-86E2-131A0F1B3C7B}"/>
              </a:ext>
            </a:extLst>
          </p:cNvPr>
          <p:cNvSpPr txBox="1"/>
          <p:nvPr/>
        </p:nvSpPr>
        <p:spPr>
          <a:xfrm>
            <a:off x="4447850" y="5215819"/>
            <a:ext cx="70927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hlinkClick r:id="rId7"/>
              </a:rPr>
              <a:t>https://www.youtube.com/watch?v=2n5aHFJoNck</a:t>
            </a:r>
            <a:endParaRPr lang="en-US" sz="2500" dirty="0"/>
          </a:p>
          <a:p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307FD4-2F61-4F84-AB0A-36F61848DEC4}"/>
              </a:ext>
            </a:extLst>
          </p:cNvPr>
          <p:cNvSpPr txBox="1"/>
          <p:nvPr/>
        </p:nvSpPr>
        <p:spPr>
          <a:xfrm>
            <a:off x="3233530" y="4617934"/>
            <a:ext cx="90909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9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_库_任意多边形 19"/>
          <p:cNvSpPr/>
          <p:nvPr>
            <p:custDataLst>
              <p:tags r:id="rId1"/>
            </p:custDataLst>
          </p:nvPr>
        </p:nvSpPr>
        <p:spPr>
          <a:xfrm flipH="1">
            <a:off x="901483" y="1751084"/>
            <a:ext cx="3296303" cy="339781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178 w 140342"/>
              <a:gd name="connsiteY0" fmla="*/ 65738 h 154534"/>
              <a:gd name="connsiteX1" fmla="*/ 63043 w 140342"/>
              <a:gd name="connsiteY1" fmla="*/ 16 h 154534"/>
              <a:gd name="connsiteX2" fmla="*/ 140195 w 140342"/>
              <a:gd name="connsiteY2" fmla="*/ 71453 h 154534"/>
              <a:gd name="connsiteX3" fmla="*/ 74473 w 140342"/>
              <a:gd name="connsiteY3" fmla="*/ 154321 h 154534"/>
              <a:gd name="connsiteX4" fmla="*/ 178 w 140342"/>
              <a:gd name="connsiteY4" fmla="*/ 65738 h 154534"/>
              <a:gd name="connsiteX0" fmla="*/ 178 w 140342"/>
              <a:gd name="connsiteY0" fmla="*/ 65740 h 154536"/>
              <a:gd name="connsiteX1" fmla="*/ 63043 w 140342"/>
              <a:gd name="connsiteY1" fmla="*/ 18 h 154536"/>
              <a:gd name="connsiteX2" fmla="*/ 140195 w 140342"/>
              <a:gd name="connsiteY2" fmla="*/ 71455 h 154536"/>
              <a:gd name="connsiteX3" fmla="*/ 74473 w 140342"/>
              <a:gd name="connsiteY3" fmla="*/ 154323 h 154536"/>
              <a:gd name="connsiteX4" fmla="*/ 178 w 140342"/>
              <a:gd name="connsiteY4" fmla="*/ 65740 h 154536"/>
              <a:gd name="connsiteX0" fmla="*/ 9 w 140173"/>
              <a:gd name="connsiteY0" fmla="*/ 71451 h 160247"/>
              <a:gd name="connsiteX1" fmla="*/ 71446 w 140173"/>
              <a:gd name="connsiteY1" fmla="*/ 14 h 160247"/>
              <a:gd name="connsiteX2" fmla="*/ 140026 w 140173"/>
              <a:gd name="connsiteY2" fmla="*/ 77166 h 160247"/>
              <a:gd name="connsiteX3" fmla="*/ 74304 w 140173"/>
              <a:gd name="connsiteY3" fmla="*/ 160034 h 160247"/>
              <a:gd name="connsiteX4" fmla="*/ 9 w 140173"/>
              <a:gd name="connsiteY4" fmla="*/ 71451 h 160247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1024"/>
              <a:gd name="connsiteY0" fmla="*/ 71451 h 148862"/>
              <a:gd name="connsiteX1" fmla="*/ 71446 w 141024"/>
              <a:gd name="connsiteY1" fmla="*/ 14 h 148862"/>
              <a:gd name="connsiteX2" fmla="*/ 140026 w 141024"/>
              <a:gd name="connsiteY2" fmla="*/ 77166 h 148862"/>
              <a:gd name="connsiteX3" fmla="*/ 74304 w 141024"/>
              <a:gd name="connsiteY3" fmla="*/ 148604 h 148862"/>
              <a:gd name="connsiteX4" fmla="*/ 9 w 141024"/>
              <a:gd name="connsiteY4" fmla="*/ 71451 h 148862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0257"/>
              <a:gd name="connsiteY0" fmla="*/ 71451 h 148862"/>
              <a:gd name="connsiteX1" fmla="*/ 71446 w 140257"/>
              <a:gd name="connsiteY1" fmla="*/ 14 h 148862"/>
              <a:gd name="connsiteX2" fmla="*/ 140026 w 140257"/>
              <a:gd name="connsiteY2" fmla="*/ 77166 h 148862"/>
              <a:gd name="connsiteX3" fmla="*/ 74304 w 140257"/>
              <a:gd name="connsiteY3" fmla="*/ 148604 h 148862"/>
              <a:gd name="connsiteX4" fmla="*/ 9 w 140257"/>
              <a:gd name="connsiteY4" fmla="*/ 71451 h 14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6AB8A92-AF40-46BD-9F3E-E3A8A6D4CF18}"/>
              </a:ext>
            </a:extLst>
          </p:cNvPr>
          <p:cNvSpPr txBox="1"/>
          <p:nvPr/>
        </p:nvSpPr>
        <p:spPr>
          <a:xfrm>
            <a:off x="5099269" y="5215819"/>
            <a:ext cx="70927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hlinkClick r:id="rId7"/>
              </a:rPr>
              <a:t>https://www.youtube.com/watch?v=yURURl2s8-o</a:t>
            </a:r>
            <a:endParaRPr lang="en-US" sz="2500" dirty="0"/>
          </a:p>
          <a:p>
            <a:endParaRPr lang="en-US" sz="2500" dirty="0"/>
          </a:p>
        </p:txBody>
      </p:sp>
      <p:grpSp>
        <p:nvGrpSpPr>
          <p:cNvPr id="22" name="PA_库_组合 5">
            <a:extLst>
              <a:ext uri="{FF2B5EF4-FFF2-40B4-BE49-F238E27FC236}">
                <a16:creationId xmlns="" xmlns:a16="http://schemas.microsoft.com/office/drawing/2014/main" id="{7AB9944A-6BC7-4E73-9EF8-93CC35BE5A2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20794249">
            <a:off x="6608826" y="1395161"/>
            <a:ext cx="3848988" cy="2988339"/>
            <a:chOff x="4252578" y="3089420"/>
            <a:chExt cx="645107" cy="500858"/>
          </a:xfrm>
          <a:solidFill>
            <a:schemeClr val="bg1"/>
          </a:solidFill>
        </p:grpSpPr>
        <p:sp>
          <p:nvSpPr>
            <p:cNvPr id="23" name="任意多边形 6">
              <a:extLst>
                <a:ext uri="{FF2B5EF4-FFF2-40B4-BE49-F238E27FC236}">
                  <a16:creationId xmlns="" xmlns:a16="http://schemas.microsoft.com/office/drawing/2014/main" id="{D676D047-144B-4B6F-BF71-F5B39630BC3F}"/>
                </a:ext>
              </a:extLst>
            </p:cNvPr>
            <p:cNvSpPr/>
            <p:nvPr/>
          </p:nvSpPr>
          <p:spPr>
            <a:xfrm rot="1113932" flipH="1">
              <a:off x="4252578" y="3089420"/>
              <a:ext cx="645107" cy="50085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" name="任意多边形 7">
              <a:extLst>
                <a:ext uri="{FF2B5EF4-FFF2-40B4-BE49-F238E27FC236}">
                  <a16:creationId xmlns="" xmlns:a16="http://schemas.microsoft.com/office/drawing/2014/main" id="{CF508779-1B22-464A-9727-D40DF90AC17C}"/>
                </a:ext>
              </a:extLst>
            </p:cNvPr>
            <p:cNvSpPr/>
            <p:nvPr/>
          </p:nvSpPr>
          <p:spPr>
            <a:xfrm rot="1113932" flipH="1">
              <a:off x="4330361" y="3149810"/>
              <a:ext cx="489542" cy="380078"/>
            </a:xfrm>
            <a:custGeom>
              <a:avLst/>
              <a:gdLst>
                <a:gd name="connsiteX0" fmla="*/ 64524 w 700713"/>
                <a:gd name="connsiteY0" fmla="*/ 43869 h 529718"/>
                <a:gd name="connsiteX1" fmla="*/ 75541 w 700713"/>
                <a:gd name="connsiteY1" fmla="*/ 451493 h 529718"/>
                <a:gd name="connsiteX2" fmla="*/ 593334 w 700713"/>
                <a:gd name="connsiteY2" fmla="*/ 495561 h 529718"/>
                <a:gd name="connsiteX3" fmla="*/ 659435 w 700713"/>
                <a:gd name="connsiteY3" fmla="*/ 65903 h 529718"/>
                <a:gd name="connsiteX4" fmla="*/ 64524 w 700713"/>
                <a:gd name="connsiteY4" fmla="*/ 43869 h 5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713" h="529718">
                  <a:moveTo>
                    <a:pt x="64524" y="43869"/>
                  </a:moveTo>
                  <a:cubicBezTo>
                    <a:pt x="-32792" y="108134"/>
                    <a:pt x="-12594" y="376211"/>
                    <a:pt x="75541" y="451493"/>
                  </a:cubicBezTo>
                  <a:cubicBezTo>
                    <a:pt x="163676" y="526775"/>
                    <a:pt x="496018" y="559826"/>
                    <a:pt x="593334" y="495561"/>
                  </a:cubicBezTo>
                  <a:cubicBezTo>
                    <a:pt x="690650" y="431296"/>
                    <a:pt x="742061" y="146693"/>
                    <a:pt x="659435" y="65903"/>
                  </a:cubicBezTo>
                  <a:cubicBezTo>
                    <a:pt x="576809" y="-14887"/>
                    <a:pt x="161840" y="-20396"/>
                    <a:pt x="64524" y="43869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" name="任意多边形 8">
              <a:extLst>
                <a:ext uri="{FF2B5EF4-FFF2-40B4-BE49-F238E27FC236}">
                  <a16:creationId xmlns="" xmlns:a16="http://schemas.microsoft.com/office/drawing/2014/main" id="{A1987155-F43F-4930-A0E0-F63A68F932E0}"/>
                </a:ext>
              </a:extLst>
            </p:cNvPr>
            <p:cNvSpPr/>
            <p:nvPr/>
          </p:nvSpPr>
          <p:spPr>
            <a:xfrm rot="4694661" flipH="1">
              <a:off x="4453212" y="3182535"/>
              <a:ext cx="216077" cy="26149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任意多边形 9">
              <a:extLst>
                <a:ext uri="{FF2B5EF4-FFF2-40B4-BE49-F238E27FC236}">
                  <a16:creationId xmlns="" xmlns:a16="http://schemas.microsoft.com/office/drawing/2014/main" id="{70C8C6AB-FED2-48F9-A1FC-74E12C842B61}"/>
                </a:ext>
              </a:extLst>
            </p:cNvPr>
            <p:cNvSpPr/>
            <p:nvPr/>
          </p:nvSpPr>
          <p:spPr>
            <a:xfrm>
              <a:off x="4478635" y="3212601"/>
              <a:ext cx="166393" cy="201368"/>
            </a:xfrm>
            <a:custGeom>
              <a:avLst/>
              <a:gdLst>
                <a:gd name="connsiteX0" fmla="*/ 28916 w 238649"/>
                <a:gd name="connsiteY0" fmla="*/ 0 h 281215"/>
                <a:gd name="connsiteX1" fmla="*/ 17899 w 238649"/>
                <a:gd name="connsiteY1" fmla="*/ 275422 h 281215"/>
                <a:gd name="connsiteX2" fmla="*/ 238236 w 238649"/>
                <a:gd name="connsiteY2" fmla="*/ 176270 h 281215"/>
                <a:gd name="connsiteX3" fmla="*/ 61967 w 238649"/>
                <a:gd name="connsiteY3" fmla="*/ 44068 h 28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649" h="281215">
                  <a:moveTo>
                    <a:pt x="28916" y="0"/>
                  </a:moveTo>
                  <a:cubicBezTo>
                    <a:pt x="5964" y="123022"/>
                    <a:pt x="-16988" y="246044"/>
                    <a:pt x="17899" y="275422"/>
                  </a:cubicBezTo>
                  <a:cubicBezTo>
                    <a:pt x="52786" y="304800"/>
                    <a:pt x="230891" y="214829"/>
                    <a:pt x="238236" y="176270"/>
                  </a:cubicBezTo>
                  <a:cubicBezTo>
                    <a:pt x="245581" y="137711"/>
                    <a:pt x="153774" y="90889"/>
                    <a:pt x="61967" y="44068"/>
                  </a:cubicBezTo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0A7A213-3AA4-4349-9A6E-46B0583F85DB}"/>
              </a:ext>
            </a:extLst>
          </p:cNvPr>
          <p:cNvSpPr txBox="1"/>
          <p:nvPr/>
        </p:nvSpPr>
        <p:spPr>
          <a:xfrm>
            <a:off x="4757530" y="4617934"/>
            <a:ext cx="66672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00" b="0" i="0" dirty="0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i="0" dirty="0" err="1">
                <a:solidFill>
                  <a:srgbClr val="030303"/>
                </a:solidFill>
                <a:effectLst/>
                <a:latin typeface="Times New Roman" pitchFamily="18" charset="0"/>
                <a:cs typeface="Times New Roman" pitchFamily="18" charset="0"/>
              </a:rPr>
              <a:t>Nhị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任意多边形 2">
            <a:extLst>
              <a:ext uri="{FF2B5EF4-FFF2-40B4-BE49-F238E27FC236}">
                <a16:creationId xmlns="" xmlns:a16="http://schemas.microsoft.com/office/drawing/2014/main" id="{FFEF0274-7255-41EC-B83D-AE93F0397E98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="" xmlns:a16="http://schemas.microsoft.com/office/drawing/2014/main" id="{F074CE49-C4FB-46ED-906C-2605115D59B5}"/>
              </a:ext>
            </a:extLst>
          </p:cNvPr>
          <p:cNvSpPr txBox="1"/>
          <p:nvPr/>
        </p:nvSpPr>
        <p:spPr>
          <a:xfrm>
            <a:off x="3580119" y="142541"/>
            <a:ext cx="5031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Gương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nghị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lực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76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7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16" y="2035483"/>
            <a:ext cx="5002410" cy="5002410"/>
          </a:xfrm>
          <a:prstGeom prst="rect">
            <a:avLst/>
          </a:prstGeom>
        </p:spPr>
      </p:pic>
      <p:sp>
        <p:nvSpPr>
          <p:cNvPr id="7" name="PA_库_云形 6"/>
          <p:cNvSpPr/>
          <p:nvPr>
            <p:custDataLst>
              <p:tags r:id="rId2"/>
            </p:custDataLst>
          </p:nvPr>
        </p:nvSpPr>
        <p:spPr>
          <a:xfrm>
            <a:off x="183402" y="1569977"/>
            <a:ext cx="4343400" cy="3128210"/>
          </a:xfrm>
          <a:prstGeom prst="cloud">
            <a:avLst/>
          </a:prstGeom>
          <a:solidFill>
            <a:schemeClr val="bg1"/>
          </a:solidFill>
          <a:ln w="57150">
            <a:solidFill>
              <a:srgbClr val="969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9" name="PA_库_云形 8"/>
          <p:cNvSpPr/>
          <p:nvPr>
            <p:custDataLst>
              <p:tags r:id="rId3"/>
            </p:custDataLst>
          </p:nvPr>
        </p:nvSpPr>
        <p:spPr>
          <a:xfrm flipH="1">
            <a:off x="7712239" y="1569977"/>
            <a:ext cx="3958391" cy="3386616"/>
          </a:xfrm>
          <a:prstGeom prst="cloud">
            <a:avLst/>
          </a:prstGeom>
          <a:solidFill>
            <a:schemeClr val="bg1"/>
          </a:solidFill>
          <a:ln w="57150">
            <a:solidFill>
              <a:srgbClr val="969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9845F7D-40D3-4FC5-A168-B072E570839E}"/>
              </a:ext>
            </a:extLst>
          </p:cNvPr>
          <p:cNvSpPr txBox="1"/>
          <p:nvPr/>
        </p:nvSpPr>
        <p:spPr>
          <a:xfrm>
            <a:off x="437484" y="2509331"/>
            <a:ext cx="391004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dirty="0">
                <a:solidFill>
                  <a:srgbClr val="D2D0DE"/>
                </a:solidFill>
                <a:latin typeface="UTM Gradoo" panose="02040603050506020204" pitchFamily="18" charset="0"/>
              </a:rPr>
              <a:t>KỂ CHUYỆN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FBCE36-7AD7-4A0D-8E6D-466FE825DF47}"/>
              </a:ext>
            </a:extLst>
          </p:cNvPr>
          <p:cNvSpPr txBox="1"/>
          <p:nvPr/>
        </p:nvSpPr>
        <p:spPr>
          <a:xfrm>
            <a:off x="380801" y="2475533"/>
            <a:ext cx="391004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dirty="0">
                <a:solidFill>
                  <a:srgbClr val="504B69"/>
                </a:solidFill>
                <a:latin typeface="UTM Gradoo" panose="02040603050506020204" pitchFamily="18" charset="0"/>
              </a:rPr>
              <a:t>KỂ CHUYỆN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59D6E08-3E04-46EA-8626-2370402FF78F}"/>
              </a:ext>
            </a:extLst>
          </p:cNvPr>
          <p:cNvSpPr txBox="1"/>
          <p:nvPr/>
        </p:nvSpPr>
        <p:spPr>
          <a:xfrm>
            <a:off x="7998055" y="2509331"/>
            <a:ext cx="349005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dirty="0" err="1">
                <a:solidFill>
                  <a:srgbClr val="D2D0DE"/>
                </a:solidFill>
                <a:latin typeface="UTM Gradoo" panose="02040603050506020204" pitchFamily="18" charset="0"/>
              </a:rPr>
              <a:t>Nhận</a:t>
            </a:r>
            <a:r>
              <a:rPr lang="en-US" sz="6500" dirty="0">
                <a:solidFill>
                  <a:srgbClr val="D2D0DE"/>
                </a:solidFill>
                <a:latin typeface="UTM Gradoo" panose="02040603050506020204" pitchFamily="18" charset="0"/>
              </a:rPr>
              <a:t> </a:t>
            </a:r>
            <a:r>
              <a:rPr lang="en-US" sz="6500" dirty="0" err="1">
                <a:solidFill>
                  <a:srgbClr val="D2D0DE"/>
                </a:solidFill>
                <a:latin typeface="UTM Gradoo" panose="02040603050506020204" pitchFamily="18" charset="0"/>
              </a:rPr>
              <a:t>xét</a:t>
            </a:r>
            <a:endParaRPr lang="en-US" sz="6500" dirty="0">
              <a:solidFill>
                <a:srgbClr val="D2D0DE"/>
              </a:solidFill>
              <a:latin typeface="UTM Grado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BF55150-A8C4-43EF-9789-B69A1A5486F7}"/>
              </a:ext>
            </a:extLst>
          </p:cNvPr>
          <p:cNvSpPr txBox="1"/>
          <p:nvPr/>
        </p:nvSpPr>
        <p:spPr>
          <a:xfrm>
            <a:off x="7946405" y="2474564"/>
            <a:ext cx="349005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dirty="0" err="1">
                <a:solidFill>
                  <a:srgbClr val="504B69"/>
                </a:solidFill>
                <a:latin typeface="UTM Gradoo" panose="02040603050506020204" pitchFamily="18" charset="0"/>
              </a:rPr>
              <a:t>Nhận</a:t>
            </a:r>
            <a:r>
              <a:rPr lang="en-US" sz="6500" dirty="0">
                <a:solidFill>
                  <a:srgbClr val="504B69"/>
                </a:solidFill>
                <a:latin typeface="UTM Gradoo" panose="02040603050506020204" pitchFamily="18" charset="0"/>
              </a:rPr>
              <a:t> </a:t>
            </a:r>
            <a:r>
              <a:rPr lang="en-US" sz="6500" dirty="0" err="1">
                <a:solidFill>
                  <a:srgbClr val="504B69"/>
                </a:solidFill>
                <a:latin typeface="UTM Gradoo" panose="02040603050506020204" pitchFamily="18" charset="0"/>
              </a:rPr>
              <a:t>xét</a:t>
            </a:r>
            <a:endParaRPr lang="en-US" sz="6500" dirty="0">
              <a:solidFill>
                <a:srgbClr val="504B69"/>
              </a:solidFill>
              <a:latin typeface="UTM Gradoo" panose="02040603050506020204" pitchFamily="18" charset="0"/>
            </a:endParaRPr>
          </a:p>
        </p:txBody>
      </p:sp>
      <p:sp>
        <p:nvSpPr>
          <p:cNvPr id="17" name="任意多边形 2">
            <a:extLst>
              <a:ext uri="{FF2B5EF4-FFF2-40B4-BE49-F238E27FC236}">
                <a16:creationId xmlns="" xmlns:a16="http://schemas.microsoft.com/office/drawing/2014/main" id="{9DCD55C9-2B60-4166-8CD6-03BEA38BC15C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8" name="文本框 3">
            <a:extLst>
              <a:ext uri="{FF2B5EF4-FFF2-40B4-BE49-F238E27FC236}">
                <a16:creationId xmlns="" xmlns:a16="http://schemas.microsoft.com/office/drawing/2014/main" id="{AF9F3E9A-4996-4728-A76D-DB4E92F6E07F}"/>
              </a:ext>
            </a:extLst>
          </p:cNvPr>
          <p:cNvSpPr txBox="1"/>
          <p:nvPr/>
        </p:nvSpPr>
        <p:spPr>
          <a:xfrm>
            <a:off x="3580119" y="142541"/>
            <a:ext cx="5031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2BF72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Vận</a:t>
            </a:r>
            <a:r>
              <a:rPr lang="en-US" altLang="zh-CN" sz="45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2BF72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2BF72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dụng</a:t>
            </a:r>
            <a:endParaRPr lang="zh-CN" altLang="en-US" sz="45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2BF72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62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/>
      <p:bldP spid="13" grpId="0"/>
      <p:bldP spid="14" grpId="0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9" name="PA_库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89" y="224851"/>
            <a:ext cx="14985439" cy="6633150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1632546"/>
            <a:ext cx="5366083" cy="5366083"/>
          </a:xfrm>
          <a:prstGeom prst="rect">
            <a:avLst/>
          </a:prstGeom>
        </p:spPr>
      </p:pic>
      <p:sp>
        <p:nvSpPr>
          <p:cNvPr id="7" name="PA_库_矩形 5">
            <a:extLst>
              <a:ext uri="{FF2B5EF4-FFF2-40B4-BE49-F238E27FC236}">
                <a16:creationId xmlns="" xmlns:a16="http://schemas.microsoft.com/office/drawing/2014/main" id="{44CCA2C4-DA2A-4A5C-86AE-78F724341B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205053" y="1579016"/>
            <a:ext cx="2173993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con</a:t>
            </a:r>
            <a:endParaRPr lang="zh-CN" altLang="en-US" sz="88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3" name="PA_库_矩形 6">
            <a:extLst>
              <a:ext uri="{FF2B5EF4-FFF2-40B4-BE49-F238E27FC236}">
                <a16:creationId xmlns="" xmlns:a16="http://schemas.microsoft.com/office/drawing/2014/main" id="{7EFBAE83-F865-41E4-BDF7-16704E54F7D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20465348">
            <a:off x="10297311" y="2398152"/>
            <a:ext cx="1226618" cy="1277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7700" dirty="0" err="1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t</a:t>
            </a:r>
            <a:r>
              <a:rPr lang="en-US" altLang="zh-CN" sz="7700" smtClean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ốt</a:t>
            </a:r>
            <a:endParaRPr lang="zh-CN" altLang="en-US" sz="77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4" name="PA_库_矩形 7">
            <a:extLst>
              <a:ext uri="{FF2B5EF4-FFF2-40B4-BE49-F238E27FC236}">
                <a16:creationId xmlns="" xmlns:a16="http://schemas.microsoft.com/office/drawing/2014/main" id="{903C3539-2D5E-449E-AA38-F48D245CD2C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660362">
            <a:off x="3979102" y="1958753"/>
            <a:ext cx="1843774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6600" dirty="0" err="1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chúc</a:t>
            </a:r>
            <a:endParaRPr lang="zh-CN" altLang="en-US" sz="66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5" name="PA_库_矩形 7">
            <a:extLst>
              <a:ext uri="{FF2B5EF4-FFF2-40B4-BE49-F238E27FC236}">
                <a16:creationId xmlns="" xmlns:a16="http://schemas.microsoft.com/office/drawing/2014/main" id="{364E0B68-9225-41E2-AA43-5B7122EDC9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21358696">
            <a:off x="5640993" y="3040315"/>
            <a:ext cx="1440796" cy="86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5000" dirty="0" err="1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các</a:t>
            </a:r>
            <a:endParaRPr lang="zh-CN" altLang="en-US" sz="50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PA_库_矩形 4">
            <a:extLst>
              <a:ext uri="{FF2B5EF4-FFF2-40B4-BE49-F238E27FC236}">
                <a16:creationId xmlns="" xmlns:a16="http://schemas.microsoft.com/office/drawing/2014/main" id="{46802B94-A895-4281-92A7-557CCCBA1E3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689893">
            <a:off x="8415426" y="2556205"/>
            <a:ext cx="1202573" cy="938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5500" dirty="0" err="1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h</a:t>
            </a:r>
            <a:r>
              <a:rPr lang="en-US" altLang="zh-CN" sz="5500" smtClean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ọc</a:t>
            </a:r>
            <a:endParaRPr lang="zh-CN" altLang="en-US" sz="55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717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accel="30000" decel="26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3" grpId="0" autoUpdateAnimBg="0"/>
      <p:bldP spid="14" grpId="0" autoUpdateAnimBg="0"/>
      <p:bldP spid="15" grpId="0" autoUpdateAnimBg="0"/>
      <p:bldP spid="1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4600" y="224851"/>
            <a:ext cx="14985439" cy="6633150"/>
          </a:xfrm>
          <a:prstGeom prst="rect">
            <a:avLst/>
          </a:prstGeom>
        </p:spPr>
      </p:pic>
      <p:pic>
        <p:nvPicPr>
          <p:cNvPr id="4" name="PA_库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4" y="1632546"/>
            <a:ext cx="5366083" cy="5366083"/>
          </a:xfrm>
          <a:prstGeom prst="rect">
            <a:avLst/>
          </a:prstGeom>
        </p:spPr>
      </p:pic>
      <p:sp>
        <p:nvSpPr>
          <p:cNvPr id="5" name="PA_库_矩形 4"/>
          <p:cNvSpPr/>
          <p:nvPr>
            <p:custDataLst>
              <p:tags r:id="rId3"/>
            </p:custDataLst>
          </p:nvPr>
        </p:nvSpPr>
        <p:spPr>
          <a:xfrm rot="689893">
            <a:off x="2674509" y="895976"/>
            <a:ext cx="880369" cy="938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5500" dirty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ĐÃ</a:t>
            </a:r>
            <a:endParaRPr lang="zh-CN" altLang="en-US" sz="55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6" name="PA_库_矩形 5"/>
          <p:cNvSpPr/>
          <p:nvPr>
            <p:custDataLst>
              <p:tags r:id="rId4"/>
            </p:custDataLst>
          </p:nvPr>
        </p:nvSpPr>
        <p:spPr>
          <a:xfrm>
            <a:off x="3618451" y="1127394"/>
            <a:ext cx="2610010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NGHE</a:t>
            </a:r>
            <a:endParaRPr lang="zh-CN" altLang="en-US" sz="88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7" name="PA_库_矩形 6"/>
          <p:cNvSpPr/>
          <p:nvPr>
            <p:custDataLst>
              <p:tags r:id="rId5"/>
            </p:custDataLst>
          </p:nvPr>
        </p:nvSpPr>
        <p:spPr>
          <a:xfrm rot="20465348">
            <a:off x="5624355" y="3095739"/>
            <a:ext cx="1967205" cy="1277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7700" dirty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ĐỌC</a:t>
            </a:r>
            <a:endParaRPr lang="zh-CN" altLang="en-US" sz="77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8" name="PA_库_矩形 7"/>
          <p:cNvSpPr/>
          <p:nvPr>
            <p:custDataLst>
              <p:tags r:id="rId6"/>
            </p:custDataLst>
          </p:nvPr>
        </p:nvSpPr>
        <p:spPr>
          <a:xfrm rot="20494706">
            <a:off x="77650" y="1252662"/>
            <a:ext cx="1143262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6600" dirty="0" err="1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Kể</a:t>
            </a:r>
            <a:endParaRPr lang="zh-CN" altLang="en-US" sz="66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9" name="PA_库_矩形 8"/>
          <p:cNvSpPr/>
          <p:nvPr>
            <p:custDataLst>
              <p:tags r:id="rId7"/>
            </p:custDataLst>
          </p:nvPr>
        </p:nvSpPr>
        <p:spPr>
          <a:xfrm>
            <a:off x="1070041" y="2811429"/>
            <a:ext cx="2170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9792B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TUẦN 12</a:t>
            </a:r>
            <a:endParaRPr lang="zh-CN" altLang="en-US" sz="4000" b="1" dirty="0">
              <a:solidFill>
                <a:srgbClr val="9792B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0" name="PA_库_矩形 7">
            <a:extLst>
              <a:ext uri="{FF2B5EF4-FFF2-40B4-BE49-F238E27FC236}">
                <a16:creationId xmlns="" xmlns:a16="http://schemas.microsoft.com/office/drawing/2014/main" id="{258AA6E1-59F1-4BF2-AA8A-09D06F31213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21358696">
            <a:off x="988374" y="52649"/>
            <a:ext cx="2887329" cy="86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5000" dirty="0" err="1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Chuyện</a:t>
            </a:r>
            <a:endParaRPr lang="zh-CN" altLang="en-US" sz="50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1" name="PA_库_矩形 4">
            <a:extLst>
              <a:ext uri="{FF2B5EF4-FFF2-40B4-BE49-F238E27FC236}">
                <a16:creationId xmlns="" xmlns:a16="http://schemas.microsoft.com/office/drawing/2014/main" id="{59C44563-38BC-4D9A-BBE1-0C4B735C0F4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689893">
            <a:off x="4914335" y="2502269"/>
            <a:ext cx="880369" cy="938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5500" dirty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ĐÃ</a:t>
            </a:r>
            <a:endParaRPr lang="zh-CN" altLang="en-US" sz="55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345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accel="30000" decel="26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_库_组合 2"/>
          <p:cNvGrpSpPr/>
          <p:nvPr>
            <p:custDataLst>
              <p:tags r:id="rId1"/>
            </p:custDataLst>
          </p:nvPr>
        </p:nvGrpSpPr>
        <p:grpSpPr>
          <a:xfrm>
            <a:off x="430579" y="340015"/>
            <a:ext cx="11313758" cy="5880311"/>
            <a:chOff x="673768" y="340015"/>
            <a:chExt cx="11313758" cy="5880311"/>
          </a:xfrm>
        </p:grpSpPr>
        <p:pic>
          <p:nvPicPr>
            <p:cNvPr id="4" name="PA_库_图片 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flipH="1">
              <a:off x="673768" y="340015"/>
              <a:ext cx="11313758" cy="4328237"/>
            </a:xfrm>
            <a:prstGeom prst="rect">
              <a:avLst/>
            </a:prstGeom>
          </p:spPr>
        </p:pic>
        <p:cxnSp>
          <p:nvCxnSpPr>
            <p:cNvPr id="19" name="直接连接符 18"/>
            <p:cNvCxnSpPr/>
            <p:nvPr/>
          </p:nvCxnSpPr>
          <p:spPr>
            <a:xfrm>
              <a:off x="10311064" y="2016809"/>
              <a:ext cx="0" cy="3253234"/>
            </a:xfrm>
            <a:prstGeom prst="line">
              <a:avLst/>
            </a:prstGeom>
            <a:ln w="38100">
              <a:solidFill>
                <a:srgbClr val="F2BF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0824411" y="1970994"/>
              <a:ext cx="0" cy="4249332"/>
            </a:xfrm>
            <a:prstGeom prst="line">
              <a:avLst/>
            </a:prstGeom>
            <a:ln w="38100">
              <a:solidFill>
                <a:srgbClr val="969A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A_库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1311442"/>
            <a:ext cx="5742194" cy="5742194"/>
          </a:xfrm>
          <a:prstGeom prst="rect">
            <a:avLst/>
          </a:prstGeom>
        </p:spPr>
      </p:pic>
      <p:sp>
        <p:nvSpPr>
          <p:cNvPr id="6" name="PA_库_矩形 5"/>
          <p:cNvSpPr/>
          <p:nvPr>
            <p:custDataLst>
              <p:tags r:id="rId3"/>
            </p:custDataLst>
          </p:nvPr>
        </p:nvSpPr>
        <p:spPr>
          <a:xfrm rot="324240">
            <a:off x="3251793" y="3784138"/>
            <a:ext cx="2029723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dung</a:t>
            </a:r>
            <a:endParaRPr lang="zh-CN" altLang="en-US" sz="72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0" name="PA_库_矩形 9"/>
          <p:cNvSpPr/>
          <p:nvPr>
            <p:custDataLst>
              <p:tags r:id="rId4"/>
            </p:custDataLst>
          </p:nvPr>
        </p:nvSpPr>
        <p:spPr>
          <a:xfrm rot="20465348">
            <a:off x="3148592" y="2122670"/>
            <a:ext cx="1415772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6000" dirty="0" err="1">
                <a:solidFill>
                  <a:schemeClr val="bg1"/>
                </a:solidFill>
                <a:latin typeface="UTM Gradoo" panose="0204060305050602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Nội</a:t>
            </a:r>
            <a:endParaRPr lang="zh-CN" altLang="en-US" sz="6000" dirty="0">
              <a:solidFill>
                <a:schemeClr val="bg1"/>
              </a:solidFill>
              <a:latin typeface="UTM Gradoo" panose="0204060305050602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4" name="PA_库_矩形 13"/>
          <p:cNvSpPr/>
          <p:nvPr>
            <p:custDataLst>
              <p:tags r:id="rId5"/>
            </p:custDataLst>
          </p:nvPr>
        </p:nvSpPr>
        <p:spPr>
          <a:xfrm>
            <a:off x="6949448" y="3850947"/>
            <a:ext cx="2629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Khám</a:t>
            </a:r>
            <a:r>
              <a:rPr lang="en-US" altLang="zh-CN" sz="4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phá</a:t>
            </a:r>
            <a:endParaRPr lang="zh-CN" altLang="en-US" sz="4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5" name="PA_库_矩形 14"/>
          <p:cNvSpPr/>
          <p:nvPr>
            <p:custDataLst>
              <p:tags r:id="rId6"/>
            </p:custDataLst>
          </p:nvPr>
        </p:nvSpPr>
        <p:spPr>
          <a:xfrm>
            <a:off x="7445740" y="2851192"/>
            <a:ext cx="2605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Khởi</a:t>
            </a:r>
            <a:r>
              <a:rPr lang="en-US" altLang="zh-CN" sz="4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động</a:t>
            </a:r>
            <a:endParaRPr lang="zh-CN" altLang="en-US" sz="4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PA_库_矩形 15"/>
          <p:cNvSpPr/>
          <p:nvPr>
            <p:custDataLst>
              <p:tags r:id="rId7"/>
            </p:custDataLst>
          </p:nvPr>
        </p:nvSpPr>
        <p:spPr>
          <a:xfrm>
            <a:off x="7345326" y="4725869"/>
            <a:ext cx="2694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Luyện</a:t>
            </a:r>
            <a:r>
              <a:rPr lang="en-US" altLang="zh-CN" sz="4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tập</a:t>
            </a:r>
            <a:endParaRPr lang="zh-CN" altLang="en-US" sz="4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7" name="PA_库_矩形 16"/>
          <p:cNvSpPr/>
          <p:nvPr>
            <p:custDataLst>
              <p:tags r:id="rId8"/>
            </p:custDataLst>
          </p:nvPr>
        </p:nvSpPr>
        <p:spPr>
          <a:xfrm>
            <a:off x="8121733" y="5651355"/>
            <a:ext cx="2472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Vận</a:t>
            </a:r>
            <a:r>
              <a:rPr lang="en-US" altLang="zh-CN" sz="4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dụng</a:t>
            </a:r>
            <a:endParaRPr lang="zh-CN" altLang="en-US" sz="4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2" name="PA_库_文本框 21"/>
          <p:cNvSpPr txBox="1"/>
          <p:nvPr>
            <p:custDataLst>
              <p:tags r:id="rId9"/>
            </p:custDataLst>
          </p:nvPr>
        </p:nvSpPr>
        <p:spPr>
          <a:xfrm>
            <a:off x="6966122" y="2525970"/>
            <a:ext cx="479618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60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r>
              <a:rPr lang="en-US" altLang="zh-CN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1</a:t>
            </a:r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3" name="PA_库_文本框 22"/>
          <p:cNvSpPr txBox="1"/>
          <p:nvPr>
            <p:custDataLst>
              <p:tags r:id="rId10"/>
            </p:custDataLst>
          </p:nvPr>
        </p:nvSpPr>
        <p:spPr>
          <a:xfrm>
            <a:off x="6385503" y="3559078"/>
            <a:ext cx="627095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60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r>
              <a:rPr lang="en-US" altLang="zh-CN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2</a:t>
            </a:r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4" name="PA_库_文本框 23"/>
          <p:cNvSpPr txBox="1"/>
          <p:nvPr>
            <p:custDataLst>
              <p:tags r:id="rId11"/>
            </p:custDataLst>
          </p:nvPr>
        </p:nvSpPr>
        <p:spPr>
          <a:xfrm>
            <a:off x="9970509" y="4347272"/>
            <a:ext cx="623889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60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r>
              <a:rPr lang="en-US" altLang="zh-CN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3</a:t>
            </a:r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5" name="PA_库_文本框 24"/>
          <p:cNvSpPr txBox="1"/>
          <p:nvPr>
            <p:custDataLst>
              <p:tags r:id="rId12"/>
            </p:custDataLst>
          </p:nvPr>
        </p:nvSpPr>
        <p:spPr>
          <a:xfrm>
            <a:off x="10528429" y="5306946"/>
            <a:ext cx="651140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60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r>
              <a:rPr lang="en-US" altLang="zh-CN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4</a:t>
            </a:r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6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 autoUpdateAnimBg="0"/>
      <p:bldP spid="6" grpId="2" autoUpdateAnimBg="0"/>
      <p:bldP spid="10" grpId="0" autoUpdateAnimBg="0"/>
      <p:bldP spid="10" grpId="1" autoUpdateAnimBg="0"/>
      <p:bldP spid="10" grpId="2" autoUpdateAnimBg="0"/>
      <p:bldP spid="14" grpId="0" autoUpdateAnimBg="0"/>
      <p:bldP spid="15" grpId="0" autoUpdateAnimBg="0"/>
      <p:bldP spid="16" grpId="0" autoUpdateAnimBg="0"/>
      <p:bldP spid="17" grpId="0" autoUpdateAnimBg="0"/>
      <p:bldP spid="22" grpId="0" autoUpdateAnimBg="0"/>
      <p:bldP spid="23" grpId="0" autoUpdateAnimBg="0"/>
      <p:bldP spid="24" grpId="0" autoUpdateAnimBg="0"/>
      <p:bldP spid="2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9197" y="142541"/>
            <a:ext cx="3508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Khởi</a:t>
            </a:r>
            <a:r>
              <a:rPr lang="en-US" altLang="zh-CN" sz="4500" b="1" dirty="0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động</a:t>
            </a:r>
            <a:endParaRPr lang="zh-CN" altLang="en-US" sz="4500" b="1" dirty="0">
              <a:ln>
                <a:solidFill>
                  <a:srgbClr val="FFC000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" name="PA_库_文本框 4"/>
          <p:cNvSpPr txBox="1"/>
          <p:nvPr>
            <p:custDataLst>
              <p:tags r:id="rId1"/>
            </p:custDataLst>
          </p:nvPr>
        </p:nvSpPr>
        <p:spPr>
          <a:xfrm>
            <a:off x="6337163" y="2286063"/>
            <a:ext cx="5476992" cy="260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Kể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lại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1 – 2 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đoạn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endParaRPr lang="en-US" altLang="zh-CN" sz="4500" b="1" dirty="0">
              <a:solidFill>
                <a:srgbClr val="00206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“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Bàn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chân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kì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diệu</a:t>
            </a:r>
            <a:r>
              <a:rPr lang="en-US" altLang="zh-CN" sz="4500" b="1" dirty="0">
                <a:solidFill>
                  <a:srgbClr val="00206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”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299AD74E-28D7-4A97-B20B-52A82D3ED86A}"/>
              </a:ext>
            </a:extLst>
          </p:cNvPr>
          <p:cNvGrpSpPr/>
          <p:nvPr/>
        </p:nvGrpSpPr>
        <p:grpSpPr>
          <a:xfrm>
            <a:off x="574676" y="1332665"/>
            <a:ext cx="4764088" cy="4921249"/>
            <a:chOff x="574676" y="1332665"/>
            <a:chExt cx="4764088" cy="4921249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B45038B1-9303-4E6C-B945-209EFC08D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39" y="1578726"/>
              <a:ext cx="4284662" cy="4325232"/>
            </a:xfrm>
            <a:prstGeom prst="ellipse">
              <a:avLst/>
            </a:prstGeom>
          </p:spPr>
        </p:pic>
        <p:sp>
          <p:nvSpPr>
            <p:cNvPr id="17" name="PA_库_任意多边形 5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50888" y="1615239"/>
              <a:ext cx="4510088" cy="4356100"/>
            </a:xfrm>
            <a:custGeom>
              <a:avLst/>
              <a:gdLst>
                <a:gd name="T0" fmla="*/ 1509 w 1563"/>
                <a:gd name="T1" fmla="*/ 437 h 1509"/>
                <a:gd name="T2" fmla="*/ 1030 w 1563"/>
                <a:gd name="T3" fmla="*/ 24 h 1509"/>
                <a:gd name="T4" fmla="*/ 855 w 1563"/>
                <a:gd name="T5" fmla="*/ 3 h 1509"/>
                <a:gd name="T6" fmla="*/ 765 w 1563"/>
                <a:gd name="T7" fmla="*/ 16 h 1509"/>
                <a:gd name="T8" fmla="*/ 667 w 1563"/>
                <a:gd name="T9" fmla="*/ 12 h 1509"/>
                <a:gd name="T10" fmla="*/ 325 w 1563"/>
                <a:gd name="T11" fmla="*/ 119 h 1509"/>
                <a:gd name="T12" fmla="*/ 66 w 1563"/>
                <a:gd name="T13" fmla="*/ 354 h 1509"/>
                <a:gd name="T14" fmla="*/ 1 w 1563"/>
                <a:gd name="T15" fmla="*/ 628 h 1509"/>
                <a:gd name="T16" fmla="*/ 116 w 1563"/>
                <a:gd name="T17" fmla="*/ 1119 h 1509"/>
                <a:gd name="T18" fmla="*/ 263 w 1563"/>
                <a:gd name="T19" fmla="*/ 1302 h 1509"/>
                <a:gd name="T20" fmla="*/ 454 w 1563"/>
                <a:gd name="T21" fmla="*/ 1400 h 1509"/>
                <a:gd name="T22" fmla="*/ 1027 w 1563"/>
                <a:gd name="T23" fmla="*/ 1485 h 1509"/>
                <a:gd name="T24" fmla="*/ 1499 w 1563"/>
                <a:gd name="T25" fmla="*/ 1241 h 1509"/>
                <a:gd name="T26" fmla="*/ 1558 w 1563"/>
                <a:gd name="T27" fmla="*/ 997 h 1509"/>
                <a:gd name="T28" fmla="*/ 1555 w 1563"/>
                <a:gd name="T29" fmla="*/ 664 h 1509"/>
                <a:gd name="T30" fmla="*/ 1509 w 1563"/>
                <a:gd name="T31" fmla="*/ 437 h 1509"/>
                <a:gd name="T32" fmla="*/ 1504 w 1563"/>
                <a:gd name="T33" fmla="*/ 434 h 1509"/>
                <a:gd name="T34" fmla="*/ 1555 w 1563"/>
                <a:gd name="T35" fmla="*/ 772 h 1509"/>
                <a:gd name="T36" fmla="*/ 1555 w 1563"/>
                <a:gd name="T37" fmla="*/ 941 h 1509"/>
                <a:gd name="T38" fmla="*/ 1547 w 1563"/>
                <a:gd name="T39" fmla="*/ 1082 h 1509"/>
                <a:gd name="T40" fmla="*/ 1446 w 1563"/>
                <a:gd name="T41" fmla="*/ 1302 h 1509"/>
                <a:gd name="T42" fmla="*/ 1204 w 1563"/>
                <a:gd name="T43" fmla="*/ 1449 h 1509"/>
                <a:gd name="T44" fmla="*/ 614 w 1563"/>
                <a:gd name="T45" fmla="*/ 1445 h 1509"/>
                <a:gd name="T46" fmla="*/ 347 w 1563"/>
                <a:gd name="T47" fmla="*/ 1356 h 1509"/>
                <a:gd name="T48" fmla="*/ 151 w 1563"/>
                <a:gd name="T49" fmla="*/ 1173 h 1509"/>
                <a:gd name="T50" fmla="*/ 6 w 1563"/>
                <a:gd name="T51" fmla="*/ 680 h 1509"/>
                <a:gd name="T52" fmla="*/ 38 w 1563"/>
                <a:gd name="T53" fmla="*/ 418 h 1509"/>
                <a:gd name="T54" fmla="*/ 268 w 1563"/>
                <a:gd name="T55" fmla="*/ 159 h 1509"/>
                <a:gd name="T56" fmla="*/ 591 w 1563"/>
                <a:gd name="T57" fmla="*/ 24 h 1509"/>
                <a:gd name="T58" fmla="*/ 671 w 1563"/>
                <a:gd name="T59" fmla="*/ 15 h 1509"/>
                <a:gd name="T60" fmla="*/ 762 w 1563"/>
                <a:gd name="T61" fmla="*/ 20 h 1509"/>
                <a:gd name="T62" fmla="*/ 851 w 1563"/>
                <a:gd name="T63" fmla="*/ 6 h 1509"/>
                <a:gd name="T64" fmla="*/ 940 w 1563"/>
                <a:gd name="T65" fmla="*/ 8 h 1509"/>
                <a:gd name="T66" fmla="*/ 1504 w 1563"/>
                <a:gd name="T67" fmla="*/ 434 h 1509"/>
                <a:gd name="T68" fmla="*/ 1509 w 1563"/>
                <a:gd name="T69" fmla="*/ 437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3" h="1509">
                  <a:moveTo>
                    <a:pt x="1509" y="437"/>
                  </a:moveTo>
                  <a:cubicBezTo>
                    <a:pt x="1426" y="235"/>
                    <a:pt x="1238" y="82"/>
                    <a:pt x="1030" y="24"/>
                  </a:cubicBezTo>
                  <a:cubicBezTo>
                    <a:pt x="973" y="8"/>
                    <a:pt x="914" y="0"/>
                    <a:pt x="855" y="3"/>
                  </a:cubicBezTo>
                  <a:cubicBezTo>
                    <a:pt x="824" y="4"/>
                    <a:pt x="795" y="13"/>
                    <a:pt x="765" y="16"/>
                  </a:cubicBezTo>
                  <a:cubicBezTo>
                    <a:pt x="733" y="20"/>
                    <a:pt x="700" y="12"/>
                    <a:pt x="667" y="12"/>
                  </a:cubicBezTo>
                  <a:cubicBezTo>
                    <a:pt x="548" y="15"/>
                    <a:pt x="428" y="61"/>
                    <a:pt x="325" y="119"/>
                  </a:cubicBezTo>
                  <a:cubicBezTo>
                    <a:pt x="223" y="176"/>
                    <a:pt x="129" y="254"/>
                    <a:pt x="66" y="354"/>
                  </a:cubicBezTo>
                  <a:cubicBezTo>
                    <a:pt x="13" y="437"/>
                    <a:pt x="2" y="531"/>
                    <a:pt x="1" y="628"/>
                  </a:cubicBezTo>
                  <a:cubicBezTo>
                    <a:pt x="0" y="796"/>
                    <a:pt x="37" y="970"/>
                    <a:pt x="116" y="1119"/>
                  </a:cubicBezTo>
                  <a:cubicBezTo>
                    <a:pt x="154" y="1188"/>
                    <a:pt x="202" y="1251"/>
                    <a:pt x="263" y="1302"/>
                  </a:cubicBezTo>
                  <a:cubicBezTo>
                    <a:pt x="319" y="1348"/>
                    <a:pt x="385" y="1376"/>
                    <a:pt x="454" y="1400"/>
                  </a:cubicBezTo>
                  <a:cubicBezTo>
                    <a:pt x="636" y="1463"/>
                    <a:pt x="834" y="1499"/>
                    <a:pt x="1027" y="1485"/>
                  </a:cubicBezTo>
                  <a:cubicBezTo>
                    <a:pt x="1205" y="1472"/>
                    <a:pt x="1402" y="1401"/>
                    <a:pt x="1499" y="1241"/>
                  </a:cubicBezTo>
                  <a:cubicBezTo>
                    <a:pt x="1543" y="1168"/>
                    <a:pt x="1555" y="1081"/>
                    <a:pt x="1558" y="997"/>
                  </a:cubicBezTo>
                  <a:cubicBezTo>
                    <a:pt x="1562" y="887"/>
                    <a:pt x="1563" y="774"/>
                    <a:pt x="1555" y="664"/>
                  </a:cubicBezTo>
                  <a:cubicBezTo>
                    <a:pt x="1550" y="586"/>
                    <a:pt x="1537" y="509"/>
                    <a:pt x="1509" y="437"/>
                  </a:cubicBezTo>
                  <a:cubicBezTo>
                    <a:pt x="1508" y="435"/>
                    <a:pt x="1504" y="434"/>
                    <a:pt x="1504" y="434"/>
                  </a:cubicBezTo>
                  <a:cubicBezTo>
                    <a:pt x="1547" y="541"/>
                    <a:pt x="1554" y="658"/>
                    <a:pt x="1555" y="772"/>
                  </a:cubicBezTo>
                  <a:cubicBezTo>
                    <a:pt x="1556" y="828"/>
                    <a:pt x="1555" y="885"/>
                    <a:pt x="1555" y="941"/>
                  </a:cubicBezTo>
                  <a:cubicBezTo>
                    <a:pt x="1554" y="988"/>
                    <a:pt x="1553" y="1035"/>
                    <a:pt x="1547" y="1082"/>
                  </a:cubicBezTo>
                  <a:cubicBezTo>
                    <a:pt x="1535" y="1164"/>
                    <a:pt x="1503" y="1240"/>
                    <a:pt x="1446" y="1302"/>
                  </a:cubicBezTo>
                  <a:cubicBezTo>
                    <a:pt x="1382" y="1372"/>
                    <a:pt x="1294" y="1420"/>
                    <a:pt x="1204" y="1449"/>
                  </a:cubicBezTo>
                  <a:cubicBezTo>
                    <a:pt x="1015" y="1509"/>
                    <a:pt x="805" y="1489"/>
                    <a:pt x="614" y="1445"/>
                  </a:cubicBezTo>
                  <a:cubicBezTo>
                    <a:pt x="524" y="1424"/>
                    <a:pt x="430" y="1397"/>
                    <a:pt x="347" y="1356"/>
                  </a:cubicBezTo>
                  <a:cubicBezTo>
                    <a:pt x="265" y="1315"/>
                    <a:pt x="201" y="1248"/>
                    <a:pt x="151" y="1173"/>
                  </a:cubicBezTo>
                  <a:cubicBezTo>
                    <a:pt x="57" y="1029"/>
                    <a:pt x="14" y="851"/>
                    <a:pt x="6" y="680"/>
                  </a:cubicBezTo>
                  <a:cubicBezTo>
                    <a:pt x="3" y="593"/>
                    <a:pt x="5" y="499"/>
                    <a:pt x="38" y="418"/>
                  </a:cubicBezTo>
                  <a:cubicBezTo>
                    <a:pt x="82" y="309"/>
                    <a:pt x="174" y="224"/>
                    <a:pt x="268" y="159"/>
                  </a:cubicBezTo>
                  <a:cubicBezTo>
                    <a:pt x="365" y="93"/>
                    <a:pt x="476" y="45"/>
                    <a:pt x="591" y="24"/>
                  </a:cubicBezTo>
                  <a:cubicBezTo>
                    <a:pt x="617" y="19"/>
                    <a:pt x="644" y="16"/>
                    <a:pt x="671" y="15"/>
                  </a:cubicBezTo>
                  <a:cubicBezTo>
                    <a:pt x="702" y="14"/>
                    <a:pt x="731" y="19"/>
                    <a:pt x="762" y="20"/>
                  </a:cubicBezTo>
                  <a:cubicBezTo>
                    <a:pt x="792" y="20"/>
                    <a:pt x="821" y="9"/>
                    <a:pt x="851" y="6"/>
                  </a:cubicBezTo>
                  <a:cubicBezTo>
                    <a:pt x="881" y="3"/>
                    <a:pt x="911" y="5"/>
                    <a:pt x="940" y="8"/>
                  </a:cubicBezTo>
                  <a:cubicBezTo>
                    <a:pt x="1182" y="33"/>
                    <a:pt x="1412" y="210"/>
                    <a:pt x="1504" y="434"/>
                  </a:cubicBezTo>
                  <a:cubicBezTo>
                    <a:pt x="1505" y="435"/>
                    <a:pt x="1509" y="436"/>
                    <a:pt x="1509" y="43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8" name="PA_库_任意多边形 6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74676" y="1534277"/>
              <a:ext cx="4764088" cy="4443412"/>
            </a:xfrm>
            <a:custGeom>
              <a:avLst/>
              <a:gdLst>
                <a:gd name="T0" fmla="*/ 1338 w 1651"/>
                <a:gd name="T1" fmla="*/ 111 h 1539"/>
                <a:gd name="T2" fmla="*/ 990 w 1651"/>
                <a:gd name="T3" fmla="*/ 18 h 1539"/>
                <a:gd name="T4" fmla="*/ 626 w 1651"/>
                <a:gd name="T5" fmla="*/ 32 h 1539"/>
                <a:gd name="T6" fmla="*/ 312 w 1651"/>
                <a:gd name="T7" fmla="*/ 164 h 1539"/>
                <a:gd name="T8" fmla="*/ 99 w 1651"/>
                <a:gd name="T9" fmla="*/ 379 h 1539"/>
                <a:gd name="T10" fmla="*/ 11 w 1651"/>
                <a:gd name="T11" fmla="*/ 631 h 1539"/>
                <a:gd name="T12" fmla="*/ 44 w 1651"/>
                <a:gd name="T13" fmla="*/ 941 h 1539"/>
                <a:gd name="T14" fmla="*/ 100 w 1651"/>
                <a:gd name="T15" fmla="*/ 1104 h 1539"/>
                <a:gd name="T16" fmla="*/ 172 w 1651"/>
                <a:gd name="T17" fmla="*/ 1232 h 1539"/>
                <a:gd name="T18" fmla="*/ 384 w 1651"/>
                <a:gd name="T19" fmla="*/ 1369 h 1539"/>
                <a:gd name="T20" fmla="*/ 698 w 1651"/>
                <a:gd name="T21" fmla="*/ 1500 h 1539"/>
                <a:gd name="T22" fmla="*/ 1029 w 1651"/>
                <a:gd name="T23" fmla="*/ 1518 h 1539"/>
                <a:gd name="T24" fmla="*/ 1492 w 1651"/>
                <a:gd name="T25" fmla="*/ 1302 h 1539"/>
                <a:gd name="T26" fmla="*/ 1610 w 1651"/>
                <a:gd name="T27" fmla="*/ 1089 h 1539"/>
                <a:gd name="T28" fmla="*/ 1650 w 1651"/>
                <a:gd name="T29" fmla="*/ 791 h 1539"/>
                <a:gd name="T30" fmla="*/ 1610 w 1651"/>
                <a:gd name="T31" fmla="*/ 503 h 1539"/>
                <a:gd name="T32" fmla="*/ 1484 w 1651"/>
                <a:gd name="T33" fmla="*/ 240 h 1539"/>
                <a:gd name="T34" fmla="*/ 1338 w 1651"/>
                <a:gd name="T35" fmla="*/ 111 h 1539"/>
                <a:gd name="T36" fmla="*/ 1334 w 1651"/>
                <a:gd name="T37" fmla="*/ 114 h 1539"/>
                <a:gd name="T38" fmla="*/ 1537 w 1651"/>
                <a:gd name="T39" fmla="*/ 333 h 1539"/>
                <a:gd name="T40" fmla="*/ 1632 w 1651"/>
                <a:gd name="T41" fmla="*/ 613 h 1539"/>
                <a:gd name="T42" fmla="*/ 1637 w 1651"/>
                <a:gd name="T43" fmla="*/ 924 h 1539"/>
                <a:gd name="T44" fmla="*/ 1562 w 1651"/>
                <a:gd name="T45" fmla="*/ 1205 h 1539"/>
                <a:gd name="T46" fmla="*/ 1365 w 1651"/>
                <a:gd name="T47" fmla="*/ 1392 h 1539"/>
                <a:gd name="T48" fmla="*/ 1105 w 1651"/>
                <a:gd name="T49" fmla="*/ 1497 h 1539"/>
                <a:gd name="T50" fmla="*/ 780 w 1651"/>
                <a:gd name="T51" fmla="*/ 1515 h 1539"/>
                <a:gd name="T52" fmla="*/ 452 w 1651"/>
                <a:gd name="T53" fmla="*/ 1397 h 1539"/>
                <a:gd name="T54" fmla="*/ 308 w 1651"/>
                <a:gd name="T55" fmla="*/ 1327 h 1539"/>
                <a:gd name="T56" fmla="*/ 206 w 1651"/>
                <a:gd name="T57" fmla="*/ 1260 h 1539"/>
                <a:gd name="T58" fmla="*/ 61 w 1651"/>
                <a:gd name="T59" fmla="*/ 981 h 1539"/>
                <a:gd name="T60" fmla="*/ 14 w 1651"/>
                <a:gd name="T61" fmla="*/ 652 h 1539"/>
                <a:gd name="T62" fmla="*/ 103 w 1651"/>
                <a:gd name="T63" fmla="*/ 380 h 1539"/>
                <a:gd name="T64" fmla="*/ 314 w 1651"/>
                <a:gd name="T65" fmla="*/ 166 h 1539"/>
                <a:gd name="T66" fmla="*/ 633 w 1651"/>
                <a:gd name="T67" fmla="*/ 34 h 1539"/>
                <a:gd name="T68" fmla="*/ 995 w 1651"/>
                <a:gd name="T69" fmla="*/ 22 h 1539"/>
                <a:gd name="T70" fmla="*/ 1334 w 1651"/>
                <a:gd name="T71" fmla="*/ 114 h 1539"/>
                <a:gd name="T72" fmla="*/ 1338 w 1651"/>
                <a:gd name="T73" fmla="*/ 111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1" h="1539">
                  <a:moveTo>
                    <a:pt x="1338" y="111"/>
                  </a:moveTo>
                  <a:cubicBezTo>
                    <a:pt x="1231" y="53"/>
                    <a:pt x="1111" y="28"/>
                    <a:pt x="990" y="18"/>
                  </a:cubicBezTo>
                  <a:cubicBezTo>
                    <a:pt x="869" y="8"/>
                    <a:pt x="745" y="0"/>
                    <a:pt x="626" y="32"/>
                  </a:cubicBezTo>
                  <a:cubicBezTo>
                    <a:pt x="518" y="61"/>
                    <a:pt x="406" y="101"/>
                    <a:pt x="312" y="164"/>
                  </a:cubicBezTo>
                  <a:cubicBezTo>
                    <a:pt x="228" y="220"/>
                    <a:pt x="154" y="294"/>
                    <a:pt x="99" y="379"/>
                  </a:cubicBezTo>
                  <a:cubicBezTo>
                    <a:pt x="50" y="455"/>
                    <a:pt x="21" y="541"/>
                    <a:pt x="11" y="631"/>
                  </a:cubicBezTo>
                  <a:cubicBezTo>
                    <a:pt x="0" y="735"/>
                    <a:pt x="17" y="841"/>
                    <a:pt x="44" y="941"/>
                  </a:cubicBezTo>
                  <a:cubicBezTo>
                    <a:pt x="59" y="997"/>
                    <a:pt x="78" y="1051"/>
                    <a:pt x="100" y="1104"/>
                  </a:cubicBezTo>
                  <a:cubicBezTo>
                    <a:pt x="119" y="1149"/>
                    <a:pt x="141" y="1194"/>
                    <a:pt x="172" y="1232"/>
                  </a:cubicBezTo>
                  <a:cubicBezTo>
                    <a:pt x="227" y="1298"/>
                    <a:pt x="309" y="1333"/>
                    <a:pt x="384" y="1369"/>
                  </a:cubicBezTo>
                  <a:cubicBezTo>
                    <a:pt x="486" y="1419"/>
                    <a:pt x="589" y="1469"/>
                    <a:pt x="698" y="1500"/>
                  </a:cubicBezTo>
                  <a:cubicBezTo>
                    <a:pt x="806" y="1532"/>
                    <a:pt x="919" y="1539"/>
                    <a:pt x="1029" y="1518"/>
                  </a:cubicBezTo>
                  <a:cubicBezTo>
                    <a:pt x="1194" y="1486"/>
                    <a:pt x="1370" y="1420"/>
                    <a:pt x="1492" y="1302"/>
                  </a:cubicBezTo>
                  <a:cubicBezTo>
                    <a:pt x="1553" y="1243"/>
                    <a:pt x="1587" y="1169"/>
                    <a:pt x="1610" y="1089"/>
                  </a:cubicBezTo>
                  <a:cubicBezTo>
                    <a:pt x="1637" y="992"/>
                    <a:pt x="1649" y="891"/>
                    <a:pt x="1650" y="791"/>
                  </a:cubicBezTo>
                  <a:cubicBezTo>
                    <a:pt x="1651" y="693"/>
                    <a:pt x="1639" y="596"/>
                    <a:pt x="1610" y="503"/>
                  </a:cubicBezTo>
                  <a:cubicBezTo>
                    <a:pt x="1581" y="410"/>
                    <a:pt x="1543" y="318"/>
                    <a:pt x="1484" y="240"/>
                  </a:cubicBezTo>
                  <a:cubicBezTo>
                    <a:pt x="1445" y="187"/>
                    <a:pt x="1395" y="143"/>
                    <a:pt x="1338" y="111"/>
                  </a:cubicBezTo>
                  <a:cubicBezTo>
                    <a:pt x="1336" y="110"/>
                    <a:pt x="1332" y="113"/>
                    <a:pt x="1334" y="114"/>
                  </a:cubicBezTo>
                  <a:cubicBezTo>
                    <a:pt x="1424" y="164"/>
                    <a:pt x="1489" y="243"/>
                    <a:pt x="1537" y="333"/>
                  </a:cubicBezTo>
                  <a:cubicBezTo>
                    <a:pt x="1582" y="419"/>
                    <a:pt x="1615" y="516"/>
                    <a:pt x="1632" y="613"/>
                  </a:cubicBezTo>
                  <a:cubicBezTo>
                    <a:pt x="1649" y="715"/>
                    <a:pt x="1649" y="821"/>
                    <a:pt x="1637" y="924"/>
                  </a:cubicBezTo>
                  <a:cubicBezTo>
                    <a:pt x="1627" y="1019"/>
                    <a:pt x="1606" y="1119"/>
                    <a:pt x="1562" y="1205"/>
                  </a:cubicBezTo>
                  <a:cubicBezTo>
                    <a:pt x="1520" y="1287"/>
                    <a:pt x="1444" y="1347"/>
                    <a:pt x="1365" y="1392"/>
                  </a:cubicBezTo>
                  <a:cubicBezTo>
                    <a:pt x="1284" y="1439"/>
                    <a:pt x="1195" y="1472"/>
                    <a:pt x="1105" y="1497"/>
                  </a:cubicBezTo>
                  <a:cubicBezTo>
                    <a:pt x="998" y="1526"/>
                    <a:pt x="890" y="1535"/>
                    <a:pt x="780" y="1515"/>
                  </a:cubicBezTo>
                  <a:cubicBezTo>
                    <a:pt x="665" y="1495"/>
                    <a:pt x="557" y="1447"/>
                    <a:pt x="452" y="1397"/>
                  </a:cubicBezTo>
                  <a:cubicBezTo>
                    <a:pt x="404" y="1374"/>
                    <a:pt x="356" y="1351"/>
                    <a:pt x="308" y="1327"/>
                  </a:cubicBezTo>
                  <a:cubicBezTo>
                    <a:pt x="272" y="1308"/>
                    <a:pt x="237" y="1287"/>
                    <a:pt x="206" y="1260"/>
                  </a:cubicBezTo>
                  <a:cubicBezTo>
                    <a:pt x="127" y="1191"/>
                    <a:pt x="91" y="1079"/>
                    <a:pt x="61" y="981"/>
                  </a:cubicBezTo>
                  <a:cubicBezTo>
                    <a:pt x="28" y="875"/>
                    <a:pt x="7" y="763"/>
                    <a:pt x="14" y="652"/>
                  </a:cubicBezTo>
                  <a:cubicBezTo>
                    <a:pt x="20" y="555"/>
                    <a:pt x="51" y="462"/>
                    <a:pt x="103" y="380"/>
                  </a:cubicBezTo>
                  <a:cubicBezTo>
                    <a:pt x="156" y="295"/>
                    <a:pt x="231" y="223"/>
                    <a:pt x="314" y="166"/>
                  </a:cubicBezTo>
                  <a:cubicBezTo>
                    <a:pt x="408" y="102"/>
                    <a:pt x="523" y="63"/>
                    <a:pt x="633" y="34"/>
                  </a:cubicBezTo>
                  <a:cubicBezTo>
                    <a:pt x="751" y="2"/>
                    <a:pt x="875" y="13"/>
                    <a:pt x="995" y="22"/>
                  </a:cubicBezTo>
                  <a:cubicBezTo>
                    <a:pt x="1112" y="32"/>
                    <a:pt x="1230" y="58"/>
                    <a:pt x="1334" y="114"/>
                  </a:cubicBezTo>
                  <a:cubicBezTo>
                    <a:pt x="1336" y="115"/>
                    <a:pt x="1339" y="112"/>
                    <a:pt x="1338" y="11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19" name="PA_库_任意多边形 7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666751" y="1594602"/>
              <a:ext cx="4668838" cy="4310062"/>
            </a:xfrm>
            <a:custGeom>
              <a:avLst/>
              <a:gdLst>
                <a:gd name="T0" fmla="*/ 201 w 1618"/>
                <a:gd name="T1" fmla="*/ 255 h 1493"/>
                <a:gd name="T2" fmla="*/ 40 w 1618"/>
                <a:gd name="T3" fmla="*/ 465 h 1493"/>
                <a:gd name="T4" fmla="*/ 10 w 1618"/>
                <a:gd name="T5" fmla="*/ 601 h 1493"/>
                <a:gd name="T6" fmla="*/ 3 w 1618"/>
                <a:gd name="T7" fmla="*/ 788 h 1493"/>
                <a:gd name="T8" fmla="*/ 74 w 1618"/>
                <a:gd name="T9" fmla="*/ 1091 h 1493"/>
                <a:gd name="T10" fmla="*/ 265 w 1618"/>
                <a:gd name="T11" fmla="*/ 1308 h 1493"/>
                <a:gd name="T12" fmla="*/ 528 w 1618"/>
                <a:gd name="T13" fmla="*/ 1454 h 1493"/>
                <a:gd name="T14" fmla="*/ 861 w 1618"/>
                <a:gd name="T15" fmla="*/ 1482 h 1493"/>
                <a:gd name="T16" fmla="*/ 1194 w 1618"/>
                <a:gd name="T17" fmla="*/ 1413 h 1493"/>
                <a:gd name="T18" fmla="*/ 1367 w 1618"/>
                <a:gd name="T19" fmla="*/ 1358 h 1493"/>
                <a:gd name="T20" fmla="*/ 1486 w 1618"/>
                <a:gd name="T21" fmla="*/ 1285 h 1493"/>
                <a:gd name="T22" fmla="*/ 1580 w 1618"/>
                <a:gd name="T23" fmla="*/ 1051 h 1493"/>
                <a:gd name="T24" fmla="*/ 1594 w 1618"/>
                <a:gd name="T25" fmla="*/ 892 h 1493"/>
                <a:gd name="T26" fmla="*/ 1610 w 1618"/>
                <a:gd name="T27" fmla="*/ 748 h 1493"/>
                <a:gd name="T28" fmla="*/ 1557 w 1618"/>
                <a:gd name="T29" fmla="*/ 473 h 1493"/>
                <a:gd name="T30" fmla="*/ 1514 w 1618"/>
                <a:gd name="T31" fmla="*/ 410 h 1493"/>
                <a:gd name="T32" fmla="*/ 1463 w 1618"/>
                <a:gd name="T33" fmla="*/ 328 h 1493"/>
                <a:gd name="T34" fmla="*/ 1371 w 1618"/>
                <a:gd name="T35" fmla="*/ 198 h 1493"/>
                <a:gd name="T36" fmla="*/ 1127 w 1618"/>
                <a:gd name="T37" fmla="*/ 64 h 1493"/>
                <a:gd name="T38" fmla="*/ 992 w 1618"/>
                <a:gd name="T39" fmla="*/ 16 h 1493"/>
                <a:gd name="T40" fmla="*/ 837 w 1618"/>
                <a:gd name="T41" fmla="*/ 5 h 1493"/>
                <a:gd name="T42" fmla="*/ 500 w 1618"/>
                <a:gd name="T43" fmla="*/ 82 h 1493"/>
                <a:gd name="T44" fmla="*/ 201 w 1618"/>
                <a:gd name="T45" fmla="*/ 255 h 1493"/>
                <a:gd name="T46" fmla="*/ 204 w 1618"/>
                <a:gd name="T47" fmla="*/ 259 h 1493"/>
                <a:gd name="T48" fmla="*/ 530 w 1618"/>
                <a:gd name="T49" fmla="*/ 77 h 1493"/>
                <a:gd name="T50" fmla="*/ 716 w 1618"/>
                <a:gd name="T51" fmla="*/ 28 h 1493"/>
                <a:gd name="T52" fmla="*/ 896 w 1618"/>
                <a:gd name="T53" fmla="*/ 7 h 1493"/>
                <a:gd name="T54" fmla="*/ 1209 w 1618"/>
                <a:gd name="T55" fmla="*/ 102 h 1493"/>
                <a:gd name="T56" fmla="*/ 1346 w 1618"/>
                <a:gd name="T57" fmla="*/ 181 h 1493"/>
                <a:gd name="T58" fmla="*/ 1452 w 1618"/>
                <a:gd name="T59" fmla="*/ 317 h 1493"/>
                <a:gd name="T60" fmla="*/ 1494 w 1618"/>
                <a:gd name="T61" fmla="*/ 389 h 1493"/>
                <a:gd name="T62" fmla="*/ 1546 w 1618"/>
                <a:gd name="T63" fmla="*/ 463 h 1493"/>
                <a:gd name="T64" fmla="*/ 1601 w 1618"/>
                <a:gd name="T65" fmla="*/ 610 h 1493"/>
                <a:gd name="T66" fmla="*/ 1587 w 1618"/>
                <a:gd name="T67" fmla="*/ 915 h 1493"/>
                <a:gd name="T68" fmla="*/ 1536 w 1618"/>
                <a:gd name="T69" fmla="*/ 1202 h 1493"/>
                <a:gd name="T70" fmla="*/ 1451 w 1618"/>
                <a:gd name="T71" fmla="*/ 1310 h 1493"/>
                <a:gd name="T72" fmla="*/ 1297 w 1618"/>
                <a:gd name="T73" fmla="*/ 1378 h 1493"/>
                <a:gd name="T74" fmla="*/ 949 w 1618"/>
                <a:gd name="T75" fmla="*/ 1465 h 1493"/>
                <a:gd name="T76" fmla="*/ 601 w 1618"/>
                <a:gd name="T77" fmla="*/ 1469 h 1493"/>
                <a:gd name="T78" fmla="*/ 302 w 1618"/>
                <a:gd name="T79" fmla="*/ 1330 h 1493"/>
                <a:gd name="T80" fmla="*/ 86 w 1618"/>
                <a:gd name="T81" fmla="*/ 1105 h 1493"/>
                <a:gd name="T82" fmla="*/ 13 w 1618"/>
                <a:gd name="T83" fmla="*/ 624 h 1493"/>
                <a:gd name="T84" fmla="*/ 69 w 1618"/>
                <a:gd name="T85" fmla="*/ 416 h 1493"/>
                <a:gd name="T86" fmla="*/ 204 w 1618"/>
                <a:gd name="T87" fmla="*/ 259 h 1493"/>
                <a:gd name="T88" fmla="*/ 201 w 1618"/>
                <a:gd name="T89" fmla="*/ 255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18" h="1493">
                  <a:moveTo>
                    <a:pt x="201" y="255"/>
                  </a:moveTo>
                  <a:cubicBezTo>
                    <a:pt x="134" y="314"/>
                    <a:pt x="73" y="381"/>
                    <a:pt x="40" y="465"/>
                  </a:cubicBezTo>
                  <a:cubicBezTo>
                    <a:pt x="23" y="509"/>
                    <a:pt x="15" y="555"/>
                    <a:pt x="10" y="601"/>
                  </a:cubicBezTo>
                  <a:cubicBezTo>
                    <a:pt x="4" y="663"/>
                    <a:pt x="2" y="725"/>
                    <a:pt x="3" y="788"/>
                  </a:cubicBezTo>
                  <a:cubicBezTo>
                    <a:pt x="6" y="894"/>
                    <a:pt x="22" y="997"/>
                    <a:pt x="74" y="1091"/>
                  </a:cubicBezTo>
                  <a:cubicBezTo>
                    <a:pt x="120" y="1177"/>
                    <a:pt x="189" y="1248"/>
                    <a:pt x="265" y="1308"/>
                  </a:cubicBezTo>
                  <a:cubicBezTo>
                    <a:pt x="344" y="1370"/>
                    <a:pt x="434" y="1423"/>
                    <a:pt x="528" y="1454"/>
                  </a:cubicBezTo>
                  <a:cubicBezTo>
                    <a:pt x="635" y="1489"/>
                    <a:pt x="750" y="1493"/>
                    <a:pt x="861" y="1482"/>
                  </a:cubicBezTo>
                  <a:cubicBezTo>
                    <a:pt x="974" y="1471"/>
                    <a:pt x="1085" y="1442"/>
                    <a:pt x="1194" y="1413"/>
                  </a:cubicBezTo>
                  <a:cubicBezTo>
                    <a:pt x="1253" y="1397"/>
                    <a:pt x="1310" y="1380"/>
                    <a:pt x="1367" y="1358"/>
                  </a:cubicBezTo>
                  <a:cubicBezTo>
                    <a:pt x="1412" y="1341"/>
                    <a:pt x="1452" y="1320"/>
                    <a:pt x="1486" y="1285"/>
                  </a:cubicBezTo>
                  <a:cubicBezTo>
                    <a:pt x="1545" y="1224"/>
                    <a:pt x="1572" y="1134"/>
                    <a:pt x="1580" y="1051"/>
                  </a:cubicBezTo>
                  <a:cubicBezTo>
                    <a:pt x="1585" y="998"/>
                    <a:pt x="1588" y="945"/>
                    <a:pt x="1594" y="892"/>
                  </a:cubicBezTo>
                  <a:cubicBezTo>
                    <a:pt x="1600" y="845"/>
                    <a:pt x="1607" y="797"/>
                    <a:pt x="1610" y="748"/>
                  </a:cubicBezTo>
                  <a:cubicBezTo>
                    <a:pt x="1617" y="652"/>
                    <a:pt x="1604" y="558"/>
                    <a:pt x="1557" y="473"/>
                  </a:cubicBezTo>
                  <a:cubicBezTo>
                    <a:pt x="1544" y="451"/>
                    <a:pt x="1529" y="430"/>
                    <a:pt x="1514" y="410"/>
                  </a:cubicBezTo>
                  <a:cubicBezTo>
                    <a:pt x="1494" y="384"/>
                    <a:pt x="1478" y="356"/>
                    <a:pt x="1463" y="328"/>
                  </a:cubicBezTo>
                  <a:cubicBezTo>
                    <a:pt x="1436" y="281"/>
                    <a:pt x="1409" y="236"/>
                    <a:pt x="1371" y="198"/>
                  </a:cubicBezTo>
                  <a:cubicBezTo>
                    <a:pt x="1304" y="132"/>
                    <a:pt x="1213" y="99"/>
                    <a:pt x="1127" y="64"/>
                  </a:cubicBezTo>
                  <a:cubicBezTo>
                    <a:pt x="1083" y="45"/>
                    <a:pt x="1039" y="26"/>
                    <a:pt x="992" y="16"/>
                  </a:cubicBezTo>
                  <a:cubicBezTo>
                    <a:pt x="940" y="5"/>
                    <a:pt x="889" y="0"/>
                    <a:pt x="837" y="5"/>
                  </a:cubicBezTo>
                  <a:cubicBezTo>
                    <a:pt x="723" y="14"/>
                    <a:pt x="607" y="43"/>
                    <a:pt x="500" y="82"/>
                  </a:cubicBezTo>
                  <a:cubicBezTo>
                    <a:pt x="391" y="122"/>
                    <a:pt x="288" y="178"/>
                    <a:pt x="201" y="255"/>
                  </a:cubicBezTo>
                  <a:cubicBezTo>
                    <a:pt x="199" y="257"/>
                    <a:pt x="202" y="260"/>
                    <a:pt x="204" y="259"/>
                  </a:cubicBezTo>
                  <a:cubicBezTo>
                    <a:pt x="299" y="176"/>
                    <a:pt x="412" y="118"/>
                    <a:pt x="530" y="77"/>
                  </a:cubicBezTo>
                  <a:cubicBezTo>
                    <a:pt x="591" y="56"/>
                    <a:pt x="653" y="40"/>
                    <a:pt x="716" y="28"/>
                  </a:cubicBezTo>
                  <a:cubicBezTo>
                    <a:pt x="775" y="16"/>
                    <a:pt x="836" y="6"/>
                    <a:pt x="896" y="7"/>
                  </a:cubicBezTo>
                  <a:cubicBezTo>
                    <a:pt x="1007" y="10"/>
                    <a:pt x="1108" y="60"/>
                    <a:pt x="1209" y="102"/>
                  </a:cubicBezTo>
                  <a:cubicBezTo>
                    <a:pt x="1258" y="123"/>
                    <a:pt x="1305" y="147"/>
                    <a:pt x="1346" y="181"/>
                  </a:cubicBezTo>
                  <a:cubicBezTo>
                    <a:pt x="1392" y="218"/>
                    <a:pt x="1423" y="267"/>
                    <a:pt x="1452" y="317"/>
                  </a:cubicBezTo>
                  <a:cubicBezTo>
                    <a:pt x="1466" y="341"/>
                    <a:pt x="1479" y="365"/>
                    <a:pt x="1494" y="389"/>
                  </a:cubicBezTo>
                  <a:cubicBezTo>
                    <a:pt x="1511" y="414"/>
                    <a:pt x="1530" y="437"/>
                    <a:pt x="1546" y="463"/>
                  </a:cubicBezTo>
                  <a:cubicBezTo>
                    <a:pt x="1574" y="508"/>
                    <a:pt x="1592" y="558"/>
                    <a:pt x="1601" y="610"/>
                  </a:cubicBezTo>
                  <a:cubicBezTo>
                    <a:pt x="1618" y="711"/>
                    <a:pt x="1599" y="815"/>
                    <a:pt x="1587" y="915"/>
                  </a:cubicBezTo>
                  <a:cubicBezTo>
                    <a:pt x="1576" y="1013"/>
                    <a:pt x="1578" y="1110"/>
                    <a:pt x="1536" y="1202"/>
                  </a:cubicBezTo>
                  <a:cubicBezTo>
                    <a:pt x="1516" y="1244"/>
                    <a:pt x="1488" y="1282"/>
                    <a:pt x="1451" y="1310"/>
                  </a:cubicBezTo>
                  <a:cubicBezTo>
                    <a:pt x="1407" y="1344"/>
                    <a:pt x="1349" y="1361"/>
                    <a:pt x="1297" y="1378"/>
                  </a:cubicBezTo>
                  <a:cubicBezTo>
                    <a:pt x="1184" y="1415"/>
                    <a:pt x="1066" y="1445"/>
                    <a:pt x="949" y="1465"/>
                  </a:cubicBezTo>
                  <a:cubicBezTo>
                    <a:pt x="834" y="1485"/>
                    <a:pt x="716" y="1491"/>
                    <a:pt x="601" y="1469"/>
                  </a:cubicBezTo>
                  <a:cubicBezTo>
                    <a:pt x="492" y="1447"/>
                    <a:pt x="392" y="1394"/>
                    <a:pt x="302" y="1330"/>
                  </a:cubicBezTo>
                  <a:cubicBezTo>
                    <a:pt x="217" y="1270"/>
                    <a:pt x="140" y="1195"/>
                    <a:pt x="86" y="1105"/>
                  </a:cubicBezTo>
                  <a:cubicBezTo>
                    <a:pt x="0" y="962"/>
                    <a:pt x="0" y="786"/>
                    <a:pt x="13" y="624"/>
                  </a:cubicBezTo>
                  <a:cubicBezTo>
                    <a:pt x="19" y="551"/>
                    <a:pt x="33" y="480"/>
                    <a:pt x="69" y="416"/>
                  </a:cubicBezTo>
                  <a:cubicBezTo>
                    <a:pt x="102" y="355"/>
                    <a:pt x="152" y="305"/>
                    <a:pt x="204" y="259"/>
                  </a:cubicBezTo>
                  <a:cubicBezTo>
                    <a:pt x="206" y="257"/>
                    <a:pt x="203" y="253"/>
                    <a:pt x="201" y="2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1" name="PA_库_任意多边形 9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860426" y="1721602"/>
              <a:ext cx="4362450" cy="3981450"/>
            </a:xfrm>
            <a:custGeom>
              <a:avLst/>
              <a:gdLst>
                <a:gd name="T0" fmla="*/ 772 w 1512"/>
                <a:gd name="T1" fmla="*/ 10 h 1379"/>
                <a:gd name="T2" fmla="*/ 482 w 1512"/>
                <a:gd name="T3" fmla="*/ 57 h 1379"/>
                <a:gd name="T4" fmla="*/ 225 w 1512"/>
                <a:gd name="T5" fmla="*/ 185 h 1379"/>
                <a:gd name="T6" fmla="*/ 43 w 1512"/>
                <a:gd name="T7" fmla="*/ 408 h 1379"/>
                <a:gd name="T8" fmla="*/ 18 w 1512"/>
                <a:gd name="T9" fmla="*/ 718 h 1379"/>
                <a:gd name="T10" fmla="*/ 103 w 1512"/>
                <a:gd name="T11" fmla="*/ 1004 h 1379"/>
                <a:gd name="T12" fmla="*/ 280 w 1512"/>
                <a:gd name="T13" fmla="*/ 1224 h 1379"/>
                <a:gd name="T14" fmla="*/ 432 w 1512"/>
                <a:gd name="T15" fmla="*/ 1286 h 1379"/>
                <a:gd name="T16" fmla="*/ 511 w 1512"/>
                <a:gd name="T17" fmla="*/ 1318 h 1379"/>
                <a:gd name="T18" fmla="*/ 602 w 1512"/>
                <a:gd name="T19" fmla="*/ 1339 h 1379"/>
                <a:gd name="T20" fmla="*/ 946 w 1512"/>
                <a:gd name="T21" fmla="*/ 1368 h 1379"/>
                <a:gd name="T22" fmla="*/ 1255 w 1512"/>
                <a:gd name="T23" fmla="*/ 1285 h 1379"/>
                <a:gd name="T24" fmla="*/ 1439 w 1512"/>
                <a:gd name="T25" fmla="*/ 1086 h 1379"/>
                <a:gd name="T26" fmla="*/ 1499 w 1512"/>
                <a:gd name="T27" fmla="*/ 781 h 1379"/>
                <a:gd name="T28" fmla="*/ 1473 w 1512"/>
                <a:gd name="T29" fmla="*/ 593 h 1379"/>
                <a:gd name="T30" fmla="*/ 1430 w 1512"/>
                <a:gd name="T31" fmla="*/ 423 h 1379"/>
                <a:gd name="T32" fmla="*/ 1385 w 1512"/>
                <a:gd name="T33" fmla="*/ 330 h 1379"/>
                <a:gd name="T34" fmla="*/ 1316 w 1512"/>
                <a:gd name="T35" fmla="*/ 258 h 1379"/>
                <a:gd name="T36" fmla="*/ 1228 w 1512"/>
                <a:gd name="T37" fmla="*/ 184 h 1379"/>
                <a:gd name="T38" fmla="*/ 1139 w 1512"/>
                <a:gd name="T39" fmla="*/ 113 h 1379"/>
                <a:gd name="T40" fmla="*/ 756 w 1512"/>
                <a:gd name="T41" fmla="*/ 10 h 1379"/>
                <a:gd name="T42" fmla="*/ 756 w 1512"/>
                <a:gd name="T43" fmla="*/ 11 h 1379"/>
                <a:gd name="T44" fmla="*/ 1087 w 1512"/>
                <a:gd name="T45" fmla="*/ 84 h 1379"/>
                <a:gd name="T46" fmla="*/ 1221 w 1512"/>
                <a:gd name="T47" fmla="*/ 180 h 1379"/>
                <a:gd name="T48" fmla="*/ 1356 w 1512"/>
                <a:gd name="T49" fmla="*/ 297 h 1379"/>
                <a:gd name="T50" fmla="*/ 1434 w 1512"/>
                <a:gd name="T51" fmla="*/ 441 h 1379"/>
                <a:gd name="T52" fmla="*/ 1475 w 1512"/>
                <a:gd name="T53" fmla="*/ 616 h 1379"/>
                <a:gd name="T54" fmla="*/ 1478 w 1512"/>
                <a:gd name="T55" fmla="*/ 984 h 1379"/>
                <a:gd name="T56" fmla="*/ 1319 w 1512"/>
                <a:gd name="T57" fmla="*/ 1240 h 1379"/>
                <a:gd name="T58" fmla="*/ 1173 w 1512"/>
                <a:gd name="T59" fmla="*/ 1318 h 1379"/>
                <a:gd name="T60" fmla="*/ 989 w 1512"/>
                <a:gd name="T61" fmla="*/ 1362 h 1379"/>
                <a:gd name="T62" fmla="*/ 625 w 1512"/>
                <a:gd name="T63" fmla="*/ 1342 h 1379"/>
                <a:gd name="T64" fmla="*/ 447 w 1512"/>
                <a:gd name="T65" fmla="*/ 1291 h 1379"/>
                <a:gd name="T66" fmla="*/ 282 w 1512"/>
                <a:gd name="T67" fmla="*/ 1223 h 1379"/>
                <a:gd name="T68" fmla="*/ 101 w 1512"/>
                <a:gd name="T69" fmla="*/ 993 h 1379"/>
                <a:gd name="T70" fmla="*/ 18 w 1512"/>
                <a:gd name="T71" fmla="*/ 704 h 1379"/>
                <a:gd name="T72" fmla="*/ 55 w 1512"/>
                <a:gd name="T73" fmla="*/ 386 h 1379"/>
                <a:gd name="T74" fmla="*/ 272 w 1512"/>
                <a:gd name="T75" fmla="*/ 154 h 1379"/>
                <a:gd name="T76" fmla="*/ 507 w 1512"/>
                <a:gd name="T77" fmla="*/ 49 h 1379"/>
                <a:gd name="T78" fmla="*/ 770 w 1512"/>
                <a:gd name="T79" fmla="*/ 11 h 1379"/>
                <a:gd name="T80" fmla="*/ 772 w 1512"/>
                <a:gd name="T81" fmla="*/ 10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12" h="1379">
                  <a:moveTo>
                    <a:pt x="772" y="10"/>
                  </a:moveTo>
                  <a:cubicBezTo>
                    <a:pt x="674" y="0"/>
                    <a:pt x="574" y="25"/>
                    <a:pt x="482" y="57"/>
                  </a:cubicBezTo>
                  <a:cubicBezTo>
                    <a:pt x="392" y="88"/>
                    <a:pt x="302" y="128"/>
                    <a:pt x="225" y="185"/>
                  </a:cubicBezTo>
                  <a:cubicBezTo>
                    <a:pt x="146" y="242"/>
                    <a:pt x="83" y="319"/>
                    <a:pt x="43" y="408"/>
                  </a:cubicBezTo>
                  <a:cubicBezTo>
                    <a:pt x="0" y="505"/>
                    <a:pt x="3" y="615"/>
                    <a:pt x="18" y="718"/>
                  </a:cubicBezTo>
                  <a:cubicBezTo>
                    <a:pt x="33" y="816"/>
                    <a:pt x="62" y="914"/>
                    <a:pt x="103" y="1004"/>
                  </a:cubicBezTo>
                  <a:cubicBezTo>
                    <a:pt x="143" y="1091"/>
                    <a:pt x="199" y="1172"/>
                    <a:pt x="280" y="1224"/>
                  </a:cubicBezTo>
                  <a:cubicBezTo>
                    <a:pt x="326" y="1255"/>
                    <a:pt x="382" y="1265"/>
                    <a:pt x="432" y="1286"/>
                  </a:cubicBezTo>
                  <a:cubicBezTo>
                    <a:pt x="458" y="1297"/>
                    <a:pt x="484" y="1309"/>
                    <a:pt x="511" y="1318"/>
                  </a:cubicBezTo>
                  <a:cubicBezTo>
                    <a:pt x="540" y="1328"/>
                    <a:pt x="571" y="1334"/>
                    <a:pt x="602" y="1339"/>
                  </a:cubicBezTo>
                  <a:cubicBezTo>
                    <a:pt x="715" y="1360"/>
                    <a:pt x="831" y="1377"/>
                    <a:pt x="946" y="1368"/>
                  </a:cubicBezTo>
                  <a:cubicBezTo>
                    <a:pt x="1050" y="1359"/>
                    <a:pt x="1162" y="1334"/>
                    <a:pt x="1255" y="1285"/>
                  </a:cubicBezTo>
                  <a:cubicBezTo>
                    <a:pt x="1336" y="1243"/>
                    <a:pt x="1397" y="1165"/>
                    <a:pt x="1439" y="1086"/>
                  </a:cubicBezTo>
                  <a:cubicBezTo>
                    <a:pt x="1488" y="991"/>
                    <a:pt x="1504" y="887"/>
                    <a:pt x="1499" y="781"/>
                  </a:cubicBezTo>
                  <a:cubicBezTo>
                    <a:pt x="1496" y="718"/>
                    <a:pt x="1486" y="655"/>
                    <a:pt x="1473" y="593"/>
                  </a:cubicBezTo>
                  <a:cubicBezTo>
                    <a:pt x="1461" y="536"/>
                    <a:pt x="1448" y="478"/>
                    <a:pt x="1430" y="423"/>
                  </a:cubicBezTo>
                  <a:cubicBezTo>
                    <a:pt x="1419" y="390"/>
                    <a:pt x="1404" y="359"/>
                    <a:pt x="1385" y="330"/>
                  </a:cubicBezTo>
                  <a:cubicBezTo>
                    <a:pt x="1367" y="302"/>
                    <a:pt x="1341" y="279"/>
                    <a:pt x="1316" y="258"/>
                  </a:cubicBezTo>
                  <a:cubicBezTo>
                    <a:pt x="1287" y="233"/>
                    <a:pt x="1256" y="210"/>
                    <a:pt x="1228" y="184"/>
                  </a:cubicBezTo>
                  <a:cubicBezTo>
                    <a:pt x="1199" y="159"/>
                    <a:pt x="1171" y="135"/>
                    <a:pt x="1139" y="113"/>
                  </a:cubicBezTo>
                  <a:cubicBezTo>
                    <a:pt x="1027" y="39"/>
                    <a:pt x="891" y="1"/>
                    <a:pt x="756" y="10"/>
                  </a:cubicBezTo>
                  <a:cubicBezTo>
                    <a:pt x="756" y="10"/>
                    <a:pt x="754" y="11"/>
                    <a:pt x="756" y="11"/>
                  </a:cubicBezTo>
                  <a:cubicBezTo>
                    <a:pt x="871" y="4"/>
                    <a:pt x="985" y="30"/>
                    <a:pt x="1087" y="84"/>
                  </a:cubicBezTo>
                  <a:cubicBezTo>
                    <a:pt x="1136" y="110"/>
                    <a:pt x="1180" y="143"/>
                    <a:pt x="1221" y="180"/>
                  </a:cubicBezTo>
                  <a:cubicBezTo>
                    <a:pt x="1265" y="221"/>
                    <a:pt x="1314" y="254"/>
                    <a:pt x="1356" y="297"/>
                  </a:cubicBezTo>
                  <a:cubicBezTo>
                    <a:pt x="1395" y="336"/>
                    <a:pt x="1417" y="389"/>
                    <a:pt x="1434" y="441"/>
                  </a:cubicBezTo>
                  <a:cubicBezTo>
                    <a:pt x="1452" y="498"/>
                    <a:pt x="1464" y="558"/>
                    <a:pt x="1475" y="616"/>
                  </a:cubicBezTo>
                  <a:cubicBezTo>
                    <a:pt x="1500" y="736"/>
                    <a:pt x="1512" y="864"/>
                    <a:pt x="1478" y="984"/>
                  </a:cubicBezTo>
                  <a:cubicBezTo>
                    <a:pt x="1451" y="1081"/>
                    <a:pt x="1394" y="1173"/>
                    <a:pt x="1319" y="1240"/>
                  </a:cubicBezTo>
                  <a:cubicBezTo>
                    <a:pt x="1276" y="1278"/>
                    <a:pt x="1226" y="1300"/>
                    <a:pt x="1173" y="1318"/>
                  </a:cubicBezTo>
                  <a:cubicBezTo>
                    <a:pt x="1113" y="1339"/>
                    <a:pt x="1051" y="1353"/>
                    <a:pt x="989" y="1362"/>
                  </a:cubicBezTo>
                  <a:cubicBezTo>
                    <a:pt x="866" y="1379"/>
                    <a:pt x="746" y="1362"/>
                    <a:pt x="625" y="1342"/>
                  </a:cubicBezTo>
                  <a:cubicBezTo>
                    <a:pt x="563" y="1332"/>
                    <a:pt x="505" y="1316"/>
                    <a:pt x="447" y="1291"/>
                  </a:cubicBezTo>
                  <a:cubicBezTo>
                    <a:pt x="392" y="1267"/>
                    <a:pt x="332" y="1255"/>
                    <a:pt x="282" y="1223"/>
                  </a:cubicBezTo>
                  <a:cubicBezTo>
                    <a:pt x="197" y="1171"/>
                    <a:pt x="141" y="1082"/>
                    <a:pt x="101" y="993"/>
                  </a:cubicBezTo>
                  <a:cubicBezTo>
                    <a:pt x="60" y="902"/>
                    <a:pt x="33" y="803"/>
                    <a:pt x="18" y="704"/>
                  </a:cubicBezTo>
                  <a:cubicBezTo>
                    <a:pt x="2" y="596"/>
                    <a:pt x="7" y="486"/>
                    <a:pt x="55" y="386"/>
                  </a:cubicBezTo>
                  <a:cubicBezTo>
                    <a:pt x="103" y="289"/>
                    <a:pt x="181" y="211"/>
                    <a:pt x="272" y="154"/>
                  </a:cubicBezTo>
                  <a:cubicBezTo>
                    <a:pt x="344" y="108"/>
                    <a:pt x="426" y="76"/>
                    <a:pt x="507" y="49"/>
                  </a:cubicBezTo>
                  <a:cubicBezTo>
                    <a:pt x="591" y="22"/>
                    <a:pt x="682" y="2"/>
                    <a:pt x="770" y="11"/>
                  </a:cubicBezTo>
                  <a:cubicBezTo>
                    <a:pt x="771" y="11"/>
                    <a:pt x="773" y="10"/>
                    <a:pt x="772" y="1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2" name="PA_库_任意多边形 10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890963" y="1418389"/>
              <a:ext cx="1225550" cy="1368425"/>
            </a:xfrm>
            <a:custGeom>
              <a:avLst/>
              <a:gdLst>
                <a:gd name="T0" fmla="*/ 113 w 425"/>
                <a:gd name="T1" fmla="*/ 425 h 474"/>
                <a:gd name="T2" fmla="*/ 126 w 425"/>
                <a:gd name="T3" fmla="*/ 440 h 474"/>
                <a:gd name="T4" fmla="*/ 257 w 425"/>
                <a:gd name="T5" fmla="*/ 473 h 474"/>
                <a:gd name="T6" fmla="*/ 274 w 425"/>
                <a:gd name="T7" fmla="*/ 470 h 474"/>
                <a:gd name="T8" fmla="*/ 288 w 425"/>
                <a:gd name="T9" fmla="*/ 368 h 474"/>
                <a:gd name="T10" fmla="*/ 307 w 425"/>
                <a:gd name="T11" fmla="*/ 349 h 474"/>
                <a:gd name="T12" fmla="*/ 366 w 425"/>
                <a:gd name="T13" fmla="*/ 362 h 474"/>
                <a:gd name="T14" fmla="*/ 389 w 425"/>
                <a:gd name="T15" fmla="*/ 324 h 474"/>
                <a:gd name="T16" fmla="*/ 421 w 425"/>
                <a:gd name="T17" fmla="*/ 232 h 474"/>
                <a:gd name="T18" fmla="*/ 358 w 425"/>
                <a:gd name="T19" fmla="*/ 202 h 474"/>
                <a:gd name="T20" fmla="*/ 320 w 425"/>
                <a:gd name="T21" fmla="*/ 180 h 474"/>
                <a:gd name="T22" fmla="*/ 197 w 425"/>
                <a:gd name="T23" fmla="*/ 1 h 474"/>
                <a:gd name="T24" fmla="*/ 190 w 425"/>
                <a:gd name="T25" fmla="*/ 1 h 474"/>
                <a:gd name="T26" fmla="*/ 150 w 425"/>
                <a:gd name="T27" fmla="*/ 32 h 474"/>
                <a:gd name="T28" fmla="*/ 48 w 425"/>
                <a:gd name="T29" fmla="*/ 94 h 474"/>
                <a:gd name="T30" fmla="*/ 17 w 425"/>
                <a:gd name="T31" fmla="*/ 111 h 474"/>
                <a:gd name="T32" fmla="*/ 1 w 425"/>
                <a:gd name="T33" fmla="*/ 125 h 474"/>
                <a:gd name="T34" fmla="*/ 44 w 425"/>
                <a:gd name="T35" fmla="*/ 191 h 474"/>
                <a:gd name="T36" fmla="*/ 74 w 425"/>
                <a:gd name="T37" fmla="*/ 225 h 474"/>
                <a:gd name="T38" fmla="*/ 105 w 425"/>
                <a:gd name="T39" fmla="*/ 257 h 474"/>
                <a:gd name="T40" fmla="*/ 132 w 425"/>
                <a:gd name="T41" fmla="*/ 294 h 474"/>
                <a:gd name="T42" fmla="*/ 137 w 425"/>
                <a:gd name="T43" fmla="*/ 302 h 474"/>
                <a:gd name="T44" fmla="*/ 138 w 425"/>
                <a:gd name="T45" fmla="*/ 308 h 474"/>
                <a:gd name="T46" fmla="*/ 122 w 425"/>
                <a:gd name="T47" fmla="*/ 348 h 474"/>
                <a:gd name="T48" fmla="*/ 114 w 425"/>
                <a:gd name="T49" fmla="*/ 390 h 474"/>
                <a:gd name="T50" fmla="*/ 113 w 425"/>
                <a:gd name="T51" fmla="*/ 42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474">
                  <a:moveTo>
                    <a:pt x="113" y="425"/>
                  </a:moveTo>
                  <a:cubicBezTo>
                    <a:pt x="115" y="431"/>
                    <a:pt x="121" y="436"/>
                    <a:pt x="126" y="440"/>
                  </a:cubicBezTo>
                  <a:cubicBezTo>
                    <a:pt x="171" y="453"/>
                    <a:pt x="211" y="464"/>
                    <a:pt x="257" y="473"/>
                  </a:cubicBezTo>
                  <a:cubicBezTo>
                    <a:pt x="265" y="473"/>
                    <a:pt x="272" y="474"/>
                    <a:pt x="274" y="470"/>
                  </a:cubicBezTo>
                  <a:cubicBezTo>
                    <a:pt x="284" y="437"/>
                    <a:pt x="282" y="403"/>
                    <a:pt x="288" y="368"/>
                  </a:cubicBezTo>
                  <a:cubicBezTo>
                    <a:pt x="290" y="358"/>
                    <a:pt x="290" y="344"/>
                    <a:pt x="307" y="349"/>
                  </a:cubicBezTo>
                  <a:cubicBezTo>
                    <a:pt x="330" y="353"/>
                    <a:pt x="346" y="357"/>
                    <a:pt x="366" y="362"/>
                  </a:cubicBezTo>
                  <a:cubicBezTo>
                    <a:pt x="375" y="366"/>
                    <a:pt x="386" y="333"/>
                    <a:pt x="389" y="324"/>
                  </a:cubicBezTo>
                  <a:cubicBezTo>
                    <a:pt x="391" y="313"/>
                    <a:pt x="425" y="252"/>
                    <a:pt x="421" y="232"/>
                  </a:cubicBezTo>
                  <a:cubicBezTo>
                    <a:pt x="416" y="206"/>
                    <a:pt x="379" y="211"/>
                    <a:pt x="358" y="202"/>
                  </a:cubicBezTo>
                  <a:cubicBezTo>
                    <a:pt x="345" y="197"/>
                    <a:pt x="331" y="189"/>
                    <a:pt x="320" y="180"/>
                  </a:cubicBezTo>
                  <a:cubicBezTo>
                    <a:pt x="275" y="124"/>
                    <a:pt x="240" y="61"/>
                    <a:pt x="197" y="1"/>
                  </a:cubicBezTo>
                  <a:cubicBezTo>
                    <a:pt x="197" y="1"/>
                    <a:pt x="193" y="0"/>
                    <a:pt x="190" y="1"/>
                  </a:cubicBezTo>
                  <a:cubicBezTo>
                    <a:pt x="175" y="7"/>
                    <a:pt x="165" y="26"/>
                    <a:pt x="150" y="32"/>
                  </a:cubicBezTo>
                  <a:cubicBezTo>
                    <a:pt x="114" y="48"/>
                    <a:pt x="81" y="69"/>
                    <a:pt x="48" y="94"/>
                  </a:cubicBezTo>
                  <a:cubicBezTo>
                    <a:pt x="36" y="99"/>
                    <a:pt x="29" y="106"/>
                    <a:pt x="17" y="111"/>
                  </a:cubicBezTo>
                  <a:cubicBezTo>
                    <a:pt x="11" y="113"/>
                    <a:pt x="0" y="122"/>
                    <a:pt x="1" y="125"/>
                  </a:cubicBezTo>
                  <a:cubicBezTo>
                    <a:pt x="6" y="151"/>
                    <a:pt x="28" y="170"/>
                    <a:pt x="44" y="191"/>
                  </a:cubicBezTo>
                  <a:cubicBezTo>
                    <a:pt x="53" y="203"/>
                    <a:pt x="64" y="214"/>
                    <a:pt x="74" y="225"/>
                  </a:cubicBezTo>
                  <a:cubicBezTo>
                    <a:pt x="84" y="235"/>
                    <a:pt x="95" y="246"/>
                    <a:pt x="105" y="257"/>
                  </a:cubicBezTo>
                  <a:cubicBezTo>
                    <a:pt x="114" y="269"/>
                    <a:pt x="124" y="281"/>
                    <a:pt x="132" y="294"/>
                  </a:cubicBezTo>
                  <a:cubicBezTo>
                    <a:pt x="134" y="296"/>
                    <a:pt x="135" y="299"/>
                    <a:pt x="137" y="302"/>
                  </a:cubicBezTo>
                  <a:cubicBezTo>
                    <a:pt x="138" y="304"/>
                    <a:pt x="139" y="306"/>
                    <a:pt x="138" y="308"/>
                  </a:cubicBezTo>
                  <a:cubicBezTo>
                    <a:pt x="137" y="310"/>
                    <a:pt x="124" y="341"/>
                    <a:pt x="122" y="348"/>
                  </a:cubicBezTo>
                  <a:cubicBezTo>
                    <a:pt x="118" y="362"/>
                    <a:pt x="115" y="376"/>
                    <a:pt x="114" y="390"/>
                  </a:cubicBezTo>
                  <a:cubicBezTo>
                    <a:pt x="112" y="402"/>
                    <a:pt x="112" y="413"/>
                    <a:pt x="113" y="4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" name="PA_库_任意多边形 11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867151" y="1396164"/>
              <a:ext cx="1304925" cy="1403350"/>
            </a:xfrm>
            <a:custGeom>
              <a:avLst/>
              <a:gdLst>
                <a:gd name="T0" fmla="*/ 119 w 452"/>
                <a:gd name="T1" fmla="*/ 432 h 486"/>
                <a:gd name="T2" fmla="*/ 136 w 452"/>
                <a:gd name="T3" fmla="*/ 450 h 486"/>
                <a:gd name="T4" fmla="*/ 170 w 452"/>
                <a:gd name="T5" fmla="*/ 460 h 486"/>
                <a:gd name="T6" fmla="*/ 218 w 452"/>
                <a:gd name="T7" fmla="*/ 472 h 486"/>
                <a:gd name="T8" fmla="*/ 260 w 452"/>
                <a:gd name="T9" fmla="*/ 481 h 486"/>
                <a:gd name="T10" fmla="*/ 283 w 452"/>
                <a:gd name="T11" fmla="*/ 479 h 486"/>
                <a:gd name="T12" fmla="*/ 292 w 452"/>
                <a:gd name="T13" fmla="*/ 436 h 486"/>
                <a:gd name="T14" fmla="*/ 297 w 452"/>
                <a:gd name="T15" fmla="*/ 385 h 486"/>
                <a:gd name="T16" fmla="*/ 302 w 452"/>
                <a:gd name="T17" fmla="*/ 362 h 486"/>
                <a:gd name="T18" fmla="*/ 338 w 452"/>
                <a:gd name="T19" fmla="*/ 363 h 486"/>
                <a:gd name="T20" fmla="*/ 376 w 452"/>
                <a:gd name="T21" fmla="*/ 372 h 486"/>
                <a:gd name="T22" fmla="*/ 387 w 452"/>
                <a:gd name="T23" fmla="*/ 361 h 486"/>
                <a:gd name="T24" fmla="*/ 401 w 452"/>
                <a:gd name="T25" fmla="*/ 326 h 486"/>
                <a:gd name="T26" fmla="*/ 423 w 452"/>
                <a:gd name="T27" fmla="*/ 276 h 486"/>
                <a:gd name="T28" fmla="*/ 417 w 452"/>
                <a:gd name="T29" fmla="*/ 223 h 486"/>
                <a:gd name="T30" fmla="*/ 372 w 452"/>
                <a:gd name="T31" fmla="*/ 211 h 486"/>
                <a:gd name="T32" fmla="*/ 291 w 452"/>
                <a:gd name="T33" fmla="*/ 137 h 486"/>
                <a:gd name="T34" fmla="*/ 244 w 452"/>
                <a:gd name="T35" fmla="*/ 65 h 486"/>
                <a:gd name="T36" fmla="*/ 205 w 452"/>
                <a:gd name="T37" fmla="*/ 9 h 486"/>
                <a:gd name="T38" fmla="*/ 174 w 452"/>
                <a:gd name="T39" fmla="*/ 25 h 486"/>
                <a:gd name="T40" fmla="*/ 101 w 452"/>
                <a:gd name="T41" fmla="*/ 68 h 486"/>
                <a:gd name="T42" fmla="*/ 44 w 452"/>
                <a:gd name="T43" fmla="*/ 105 h 486"/>
                <a:gd name="T44" fmla="*/ 8 w 452"/>
                <a:gd name="T45" fmla="*/ 131 h 486"/>
                <a:gd name="T46" fmla="*/ 22 w 452"/>
                <a:gd name="T47" fmla="*/ 163 h 486"/>
                <a:gd name="T48" fmla="*/ 61 w 452"/>
                <a:gd name="T49" fmla="*/ 211 h 486"/>
                <a:gd name="T50" fmla="*/ 107 w 452"/>
                <a:gd name="T51" fmla="*/ 260 h 486"/>
                <a:gd name="T52" fmla="*/ 140 w 452"/>
                <a:gd name="T53" fmla="*/ 323 h 486"/>
                <a:gd name="T54" fmla="*/ 119 w 452"/>
                <a:gd name="T55" fmla="*/ 431 h 486"/>
                <a:gd name="T56" fmla="*/ 122 w 452"/>
                <a:gd name="T57" fmla="*/ 435 h 486"/>
                <a:gd name="T58" fmla="*/ 133 w 452"/>
                <a:gd name="T59" fmla="*/ 353 h 486"/>
                <a:gd name="T60" fmla="*/ 142 w 452"/>
                <a:gd name="T61" fmla="*/ 330 h 486"/>
                <a:gd name="T62" fmla="*/ 148 w 452"/>
                <a:gd name="T63" fmla="*/ 315 h 486"/>
                <a:gd name="T64" fmla="*/ 122 w 452"/>
                <a:gd name="T65" fmla="*/ 276 h 486"/>
                <a:gd name="T66" fmla="*/ 53 w 452"/>
                <a:gd name="T67" fmla="*/ 200 h 486"/>
                <a:gd name="T68" fmla="*/ 13 w 452"/>
                <a:gd name="T69" fmla="*/ 130 h 486"/>
                <a:gd name="T70" fmla="*/ 37 w 452"/>
                <a:gd name="T71" fmla="*/ 115 h 486"/>
                <a:gd name="T72" fmla="*/ 75 w 452"/>
                <a:gd name="T73" fmla="*/ 91 h 486"/>
                <a:gd name="T74" fmla="*/ 147 w 452"/>
                <a:gd name="T75" fmla="*/ 48 h 486"/>
                <a:gd name="T76" fmla="*/ 178 w 452"/>
                <a:gd name="T77" fmla="*/ 29 h 486"/>
                <a:gd name="T78" fmla="*/ 190 w 452"/>
                <a:gd name="T79" fmla="*/ 17 h 486"/>
                <a:gd name="T80" fmla="*/ 217 w 452"/>
                <a:gd name="T81" fmla="*/ 26 h 486"/>
                <a:gd name="T82" fmla="*/ 314 w 452"/>
                <a:gd name="T83" fmla="*/ 170 h 486"/>
                <a:gd name="T84" fmla="*/ 401 w 452"/>
                <a:gd name="T85" fmla="*/ 220 h 486"/>
                <a:gd name="T86" fmla="*/ 399 w 452"/>
                <a:gd name="T87" fmla="*/ 319 h 486"/>
                <a:gd name="T88" fmla="*/ 386 w 452"/>
                <a:gd name="T89" fmla="*/ 354 h 486"/>
                <a:gd name="T90" fmla="*/ 373 w 452"/>
                <a:gd name="T91" fmla="*/ 368 h 486"/>
                <a:gd name="T92" fmla="*/ 328 w 452"/>
                <a:gd name="T93" fmla="*/ 358 h 486"/>
                <a:gd name="T94" fmla="*/ 294 w 452"/>
                <a:gd name="T95" fmla="*/ 374 h 486"/>
                <a:gd name="T96" fmla="*/ 284 w 452"/>
                <a:gd name="T97" fmla="*/ 461 h 486"/>
                <a:gd name="T98" fmla="*/ 257 w 452"/>
                <a:gd name="T99" fmla="*/ 478 h 486"/>
                <a:gd name="T100" fmla="*/ 215 w 452"/>
                <a:gd name="T101" fmla="*/ 469 h 486"/>
                <a:gd name="T102" fmla="*/ 174 w 452"/>
                <a:gd name="T103" fmla="*/ 458 h 486"/>
                <a:gd name="T104" fmla="*/ 122 w 452"/>
                <a:gd name="T105" fmla="*/ 435 h 486"/>
                <a:gd name="T106" fmla="*/ 119 w 452"/>
                <a:gd name="T107" fmla="*/ 43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2" h="486">
                  <a:moveTo>
                    <a:pt x="119" y="432"/>
                  </a:moveTo>
                  <a:cubicBezTo>
                    <a:pt x="123" y="439"/>
                    <a:pt x="129" y="446"/>
                    <a:pt x="136" y="450"/>
                  </a:cubicBezTo>
                  <a:cubicBezTo>
                    <a:pt x="144" y="456"/>
                    <a:pt x="160" y="457"/>
                    <a:pt x="170" y="460"/>
                  </a:cubicBezTo>
                  <a:cubicBezTo>
                    <a:pt x="186" y="464"/>
                    <a:pt x="202" y="469"/>
                    <a:pt x="218" y="472"/>
                  </a:cubicBezTo>
                  <a:cubicBezTo>
                    <a:pt x="232" y="476"/>
                    <a:pt x="246" y="479"/>
                    <a:pt x="260" y="481"/>
                  </a:cubicBezTo>
                  <a:cubicBezTo>
                    <a:pt x="267" y="483"/>
                    <a:pt x="278" y="486"/>
                    <a:pt x="283" y="479"/>
                  </a:cubicBezTo>
                  <a:cubicBezTo>
                    <a:pt x="291" y="472"/>
                    <a:pt x="290" y="447"/>
                    <a:pt x="292" y="436"/>
                  </a:cubicBezTo>
                  <a:cubicBezTo>
                    <a:pt x="293" y="419"/>
                    <a:pt x="294" y="402"/>
                    <a:pt x="297" y="385"/>
                  </a:cubicBezTo>
                  <a:cubicBezTo>
                    <a:pt x="298" y="377"/>
                    <a:pt x="298" y="368"/>
                    <a:pt x="302" y="362"/>
                  </a:cubicBezTo>
                  <a:cubicBezTo>
                    <a:pt x="308" y="352"/>
                    <a:pt x="330" y="361"/>
                    <a:pt x="338" y="363"/>
                  </a:cubicBezTo>
                  <a:cubicBezTo>
                    <a:pt x="350" y="365"/>
                    <a:pt x="363" y="369"/>
                    <a:pt x="376" y="372"/>
                  </a:cubicBezTo>
                  <a:cubicBezTo>
                    <a:pt x="382" y="374"/>
                    <a:pt x="385" y="365"/>
                    <a:pt x="387" y="361"/>
                  </a:cubicBezTo>
                  <a:cubicBezTo>
                    <a:pt x="394" y="350"/>
                    <a:pt x="397" y="338"/>
                    <a:pt x="401" y="326"/>
                  </a:cubicBezTo>
                  <a:cubicBezTo>
                    <a:pt x="408" y="309"/>
                    <a:pt x="417" y="293"/>
                    <a:pt x="423" y="276"/>
                  </a:cubicBezTo>
                  <a:cubicBezTo>
                    <a:pt x="430" y="259"/>
                    <a:pt x="437" y="234"/>
                    <a:pt x="417" y="223"/>
                  </a:cubicBezTo>
                  <a:cubicBezTo>
                    <a:pt x="404" y="215"/>
                    <a:pt x="387" y="214"/>
                    <a:pt x="372" y="211"/>
                  </a:cubicBezTo>
                  <a:cubicBezTo>
                    <a:pt x="334" y="202"/>
                    <a:pt x="312" y="167"/>
                    <a:pt x="291" y="137"/>
                  </a:cubicBezTo>
                  <a:cubicBezTo>
                    <a:pt x="275" y="113"/>
                    <a:pt x="259" y="89"/>
                    <a:pt x="244" y="65"/>
                  </a:cubicBezTo>
                  <a:cubicBezTo>
                    <a:pt x="232" y="47"/>
                    <a:pt x="220" y="24"/>
                    <a:pt x="205" y="9"/>
                  </a:cubicBezTo>
                  <a:cubicBezTo>
                    <a:pt x="196" y="0"/>
                    <a:pt x="180" y="19"/>
                    <a:pt x="174" y="25"/>
                  </a:cubicBezTo>
                  <a:cubicBezTo>
                    <a:pt x="155" y="44"/>
                    <a:pt x="125" y="53"/>
                    <a:pt x="101" y="68"/>
                  </a:cubicBezTo>
                  <a:cubicBezTo>
                    <a:pt x="82" y="80"/>
                    <a:pt x="64" y="94"/>
                    <a:pt x="44" y="105"/>
                  </a:cubicBezTo>
                  <a:cubicBezTo>
                    <a:pt x="35" y="110"/>
                    <a:pt x="9" y="119"/>
                    <a:pt x="8" y="131"/>
                  </a:cubicBezTo>
                  <a:cubicBezTo>
                    <a:pt x="6" y="140"/>
                    <a:pt x="16" y="155"/>
                    <a:pt x="22" y="163"/>
                  </a:cubicBezTo>
                  <a:cubicBezTo>
                    <a:pt x="34" y="179"/>
                    <a:pt x="48" y="195"/>
                    <a:pt x="61" y="211"/>
                  </a:cubicBezTo>
                  <a:cubicBezTo>
                    <a:pt x="76" y="228"/>
                    <a:pt x="92" y="243"/>
                    <a:pt x="107" y="260"/>
                  </a:cubicBezTo>
                  <a:cubicBezTo>
                    <a:pt x="122" y="276"/>
                    <a:pt x="150" y="300"/>
                    <a:pt x="140" y="323"/>
                  </a:cubicBezTo>
                  <a:cubicBezTo>
                    <a:pt x="126" y="358"/>
                    <a:pt x="117" y="393"/>
                    <a:pt x="119" y="431"/>
                  </a:cubicBezTo>
                  <a:cubicBezTo>
                    <a:pt x="119" y="433"/>
                    <a:pt x="122" y="435"/>
                    <a:pt x="122" y="435"/>
                  </a:cubicBezTo>
                  <a:cubicBezTo>
                    <a:pt x="121" y="407"/>
                    <a:pt x="124" y="379"/>
                    <a:pt x="133" y="353"/>
                  </a:cubicBezTo>
                  <a:cubicBezTo>
                    <a:pt x="136" y="345"/>
                    <a:pt x="139" y="338"/>
                    <a:pt x="142" y="330"/>
                  </a:cubicBezTo>
                  <a:cubicBezTo>
                    <a:pt x="143" y="327"/>
                    <a:pt x="149" y="318"/>
                    <a:pt x="148" y="315"/>
                  </a:cubicBezTo>
                  <a:cubicBezTo>
                    <a:pt x="145" y="301"/>
                    <a:pt x="130" y="286"/>
                    <a:pt x="122" y="276"/>
                  </a:cubicBezTo>
                  <a:cubicBezTo>
                    <a:pt x="100" y="249"/>
                    <a:pt x="74" y="227"/>
                    <a:pt x="53" y="200"/>
                  </a:cubicBezTo>
                  <a:cubicBezTo>
                    <a:pt x="42" y="186"/>
                    <a:pt x="0" y="148"/>
                    <a:pt x="13" y="130"/>
                  </a:cubicBezTo>
                  <a:cubicBezTo>
                    <a:pt x="19" y="123"/>
                    <a:pt x="30" y="119"/>
                    <a:pt x="37" y="115"/>
                  </a:cubicBezTo>
                  <a:cubicBezTo>
                    <a:pt x="51" y="108"/>
                    <a:pt x="63" y="100"/>
                    <a:pt x="75" y="91"/>
                  </a:cubicBezTo>
                  <a:cubicBezTo>
                    <a:pt x="98" y="74"/>
                    <a:pt x="122" y="60"/>
                    <a:pt x="147" y="48"/>
                  </a:cubicBezTo>
                  <a:cubicBezTo>
                    <a:pt x="159" y="42"/>
                    <a:pt x="168" y="38"/>
                    <a:pt x="178" y="29"/>
                  </a:cubicBezTo>
                  <a:cubicBezTo>
                    <a:pt x="182" y="25"/>
                    <a:pt x="186" y="20"/>
                    <a:pt x="190" y="17"/>
                  </a:cubicBezTo>
                  <a:cubicBezTo>
                    <a:pt x="202" y="7"/>
                    <a:pt x="209" y="15"/>
                    <a:pt x="217" y="26"/>
                  </a:cubicBezTo>
                  <a:cubicBezTo>
                    <a:pt x="250" y="74"/>
                    <a:pt x="279" y="124"/>
                    <a:pt x="314" y="170"/>
                  </a:cubicBezTo>
                  <a:cubicBezTo>
                    <a:pt x="336" y="201"/>
                    <a:pt x="364" y="212"/>
                    <a:pt x="401" y="220"/>
                  </a:cubicBezTo>
                  <a:cubicBezTo>
                    <a:pt x="452" y="229"/>
                    <a:pt x="411" y="292"/>
                    <a:pt x="399" y="319"/>
                  </a:cubicBezTo>
                  <a:cubicBezTo>
                    <a:pt x="394" y="331"/>
                    <a:pt x="391" y="343"/>
                    <a:pt x="386" y="354"/>
                  </a:cubicBezTo>
                  <a:cubicBezTo>
                    <a:pt x="384" y="359"/>
                    <a:pt x="380" y="369"/>
                    <a:pt x="373" y="368"/>
                  </a:cubicBezTo>
                  <a:cubicBezTo>
                    <a:pt x="358" y="367"/>
                    <a:pt x="342" y="361"/>
                    <a:pt x="328" y="358"/>
                  </a:cubicBezTo>
                  <a:cubicBezTo>
                    <a:pt x="307" y="353"/>
                    <a:pt x="298" y="351"/>
                    <a:pt x="294" y="374"/>
                  </a:cubicBezTo>
                  <a:cubicBezTo>
                    <a:pt x="290" y="403"/>
                    <a:pt x="290" y="433"/>
                    <a:pt x="284" y="461"/>
                  </a:cubicBezTo>
                  <a:cubicBezTo>
                    <a:pt x="280" y="480"/>
                    <a:pt x="275" y="481"/>
                    <a:pt x="257" y="478"/>
                  </a:cubicBezTo>
                  <a:cubicBezTo>
                    <a:pt x="243" y="475"/>
                    <a:pt x="229" y="472"/>
                    <a:pt x="215" y="469"/>
                  </a:cubicBezTo>
                  <a:cubicBezTo>
                    <a:pt x="201" y="465"/>
                    <a:pt x="187" y="462"/>
                    <a:pt x="174" y="458"/>
                  </a:cubicBezTo>
                  <a:cubicBezTo>
                    <a:pt x="158" y="454"/>
                    <a:pt x="131" y="451"/>
                    <a:pt x="122" y="435"/>
                  </a:cubicBezTo>
                  <a:cubicBezTo>
                    <a:pt x="122" y="434"/>
                    <a:pt x="119" y="431"/>
                    <a:pt x="119" y="43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5" name="PA_库_任意多边形 13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276726" y="2299452"/>
              <a:ext cx="479425" cy="133350"/>
            </a:xfrm>
            <a:custGeom>
              <a:avLst/>
              <a:gdLst>
                <a:gd name="T0" fmla="*/ 2 w 166"/>
                <a:gd name="T1" fmla="*/ 4 h 46"/>
                <a:gd name="T2" fmla="*/ 39 w 166"/>
                <a:gd name="T3" fmla="*/ 16 h 46"/>
                <a:gd name="T4" fmla="*/ 74 w 166"/>
                <a:gd name="T5" fmla="*/ 22 h 46"/>
                <a:gd name="T6" fmla="*/ 161 w 166"/>
                <a:gd name="T7" fmla="*/ 46 h 46"/>
                <a:gd name="T8" fmla="*/ 163 w 166"/>
                <a:gd name="T9" fmla="*/ 42 h 46"/>
                <a:gd name="T10" fmla="*/ 90 w 166"/>
                <a:gd name="T11" fmla="*/ 21 h 46"/>
                <a:gd name="T12" fmla="*/ 42 w 166"/>
                <a:gd name="T13" fmla="*/ 13 h 46"/>
                <a:gd name="T14" fmla="*/ 5 w 166"/>
                <a:gd name="T15" fmla="*/ 1 h 46"/>
                <a:gd name="T16" fmla="*/ 2 w 166"/>
                <a:gd name="T17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46">
                  <a:moveTo>
                    <a:pt x="2" y="4"/>
                  </a:moveTo>
                  <a:cubicBezTo>
                    <a:pt x="15" y="7"/>
                    <a:pt x="27" y="13"/>
                    <a:pt x="39" y="16"/>
                  </a:cubicBezTo>
                  <a:cubicBezTo>
                    <a:pt x="50" y="20"/>
                    <a:pt x="63" y="20"/>
                    <a:pt x="74" y="22"/>
                  </a:cubicBezTo>
                  <a:cubicBezTo>
                    <a:pt x="104" y="26"/>
                    <a:pt x="131" y="42"/>
                    <a:pt x="161" y="46"/>
                  </a:cubicBezTo>
                  <a:cubicBezTo>
                    <a:pt x="163" y="46"/>
                    <a:pt x="166" y="43"/>
                    <a:pt x="163" y="42"/>
                  </a:cubicBezTo>
                  <a:cubicBezTo>
                    <a:pt x="137" y="39"/>
                    <a:pt x="115" y="25"/>
                    <a:pt x="90" y="21"/>
                  </a:cubicBezTo>
                  <a:cubicBezTo>
                    <a:pt x="74" y="18"/>
                    <a:pt x="58" y="16"/>
                    <a:pt x="42" y="13"/>
                  </a:cubicBezTo>
                  <a:cubicBezTo>
                    <a:pt x="30" y="10"/>
                    <a:pt x="18" y="4"/>
                    <a:pt x="5" y="1"/>
                  </a:cubicBezTo>
                  <a:cubicBezTo>
                    <a:pt x="4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PA_库_任意多边形 14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286251" y="1421564"/>
              <a:ext cx="152400" cy="889000"/>
            </a:xfrm>
            <a:custGeom>
              <a:avLst/>
              <a:gdLst>
                <a:gd name="T0" fmla="*/ 0 w 53"/>
                <a:gd name="T1" fmla="*/ 308 h 308"/>
                <a:gd name="T2" fmla="*/ 20 w 53"/>
                <a:gd name="T3" fmla="*/ 193 h 308"/>
                <a:gd name="T4" fmla="*/ 36 w 53"/>
                <a:gd name="T5" fmla="*/ 93 h 308"/>
                <a:gd name="T6" fmla="*/ 42 w 53"/>
                <a:gd name="T7" fmla="*/ 50 h 308"/>
                <a:gd name="T8" fmla="*/ 53 w 53"/>
                <a:gd name="T9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8">
                  <a:moveTo>
                    <a:pt x="0" y="308"/>
                  </a:moveTo>
                  <a:cubicBezTo>
                    <a:pt x="6" y="276"/>
                    <a:pt x="13" y="224"/>
                    <a:pt x="20" y="193"/>
                  </a:cubicBezTo>
                  <a:cubicBezTo>
                    <a:pt x="28" y="159"/>
                    <a:pt x="30" y="126"/>
                    <a:pt x="36" y="93"/>
                  </a:cubicBezTo>
                  <a:cubicBezTo>
                    <a:pt x="38" y="78"/>
                    <a:pt x="40" y="64"/>
                    <a:pt x="42" y="50"/>
                  </a:cubicBezTo>
                  <a:cubicBezTo>
                    <a:pt x="45" y="32"/>
                    <a:pt x="49" y="17"/>
                    <a:pt x="5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7" name="PA_库_任意多边形 15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79901" y="1418389"/>
              <a:ext cx="165100" cy="895350"/>
            </a:xfrm>
            <a:custGeom>
              <a:avLst/>
              <a:gdLst>
                <a:gd name="T0" fmla="*/ 5 w 57"/>
                <a:gd name="T1" fmla="*/ 308 h 310"/>
                <a:gd name="T2" fmla="*/ 29 w 57"/>
                <a:gd name="T3" fmla="*/ 171 h 310"/>
                <a:gd name="T4" fmla="*/ 57 w 57"/>
                <a:gd name="T5" fmla="*/ 0 h 310"/>
                <a:gd name="T6" fmla="*/ 53 w 57"/>
                <a:gd name="T7" fmla="*/ 2 h 310"/>
                <a:gd name="T8" fmla="*/ 26 w 57"/>
                <a:gd name="T9" fmla="*/ 166 h 310"/>
                <a:gd name="T10" fmla="*/ 0 w 57"/>
                <a:gd name="T11" fmla="*/ 310 h 310"/>
                <a:gd name="T12" fmla="*/ 5 w 57"/>
                <a:gd name="T13" fmla="*/ 30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10">
                  <a:moveTo>
                    <a:pt x="5" y="308"/>
                  </a:moveTo>
                  <a:cubicBezTo>
                    <a:pt x="13" y="262"/>
                    <a:pt x="21" y="217"/>
                    <a:pt x="29" y="171"/>
                  </a:cubicBezTo>
                  <a:cubicBezTo>
                    <a:pt x="39" y="114"/>
                    <a:pt x="44" y="57"/>
                    <a:pt x="57" y="0"/>
                  </a:cubicBezTo>
                  <a:cubicBezTo>
                    <a:pt x="57" y="0"/>
                    <a:pt x="53" y="1"/>
                    <a:pt x="53" y="2"/>
                  </a:cubicBezTo>
                  <a:cubicBezTo>
                    <a:pt x="40" y="56"/>
                    <a:pt x="34" y="111"/>
                    <a:pt x="26" y="166"/>
                  </a:cubicBezTo>
                  <a:cubicBezTo>
                    <a:pt x="18" y="214"/>
                    <a:pt x="9" y="262"/>
                    <a:pt x="0" y="310"/>
                  </a:cubicBezTo>
                  <a:cubicBezTo>
                    <a:pt x="0" y="309"/>
                    <a:pt x="4" y="309"/>
                    <a:pt x="5" y="308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8" name="PA_库_任意多边形 1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881438" y="1791452"/>
              <a:ext cx="998538" cy="196850"/>
            </a:xfrm>
            <a:custGeom>
              <a:avLst/>
              <a:gdLst>
                <a:gd name="T0" fmla="*/ 0 w 346"/>
                <a:gd name="T1" fmla="*/ 0 h 68"/>
                <a:gd name="T2" fmla="*/ 191 w 346"/>
                <a:gd name="T3" fmla="*/ 42 h 68"/>
                <a:gd name="T4" fmla="*/ 346 w 346"/>
                <a:gd name="T5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6" h="68">
                  <a:moveTo>
                    <a:pt x="0" y="0"/>
                  </a:moveTo>
                  <a:cubicBezTo>
                    <a:pt x="62" y="19"/>
                    <a:pt x="128" y="27"/>
                    <a:pt x="191" y="42"/>
                  </a:cubicBezTo>
                  <a:cubicBezTo>
                    <a:pt x="240" y="53"/>
                    <a:pt x="297" y="68"/>
                    <a:pt x="346" y="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" name="PA_库_任意多边形 1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870326" y="1788277"/>
              <a:ext cx="1023938" cy="201612"/>
            </a:xfrm>
            <a:custGeom>
              <a:avLst/>
              <a:gdLst>
                <a:gd name="T0" fmla="*/ 3 w 355"/>
                <a:gd name="T1" fmla="*/ 1 h 70"/>
                <a:gd name="T2" fmla="*/ 187 w 355"/>
                <a:gd name="T3" fmla="*/ 42 h 70"/>
                <a:gd name="T4" fmla="*/ 351 w 355"/>
                <a:gd name="T5" fmla="*/ 69 h 70"/>
                <a:gd name="T6" fmla="*/ 349 w 355"/>
                <a:gd name="T7" fmla="*/ 67 h 70"/>
                <a:gd name="T8" fmla="*/ 180 w 355"/>
                <a:gd name="T9" fmla="*/ 39 h 70"/>
                <a:gd name="T10" fmla="*/ 5 w 355"/>
                <a:gd name="T11" fmla="*/ 0 h 70"/>
                <a:gd name="T12" fmla="*/ 3 w 355"/>
                <a:gd name="T13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70">
                  <a:moveTo>
                    <a:pt x="3" y="1"/>
                  </a:moveTo>
                  <a:cubicBezTo>
                    <a:pt x="64" y="19"/>
                    <a:pt x="126" y="28"/>
                    <a:pt x="187" y="42"/>
                  </a:cubicBezTo>
                  <a:cubicBezTo>
                    <a:pt x="241" y="54"/>
                    <a:pt x="295" y="70"/>
                    <a:pt x="351" y="69"/>
                  </a:cubicBezTo>
                  <a:cubicBezTo>
                    <a:pt x="355" y="68"/>
                    <a:pt x="350" y="67"/>
                    <a:pt x="349" y="67"/>
                  </a:cubicBezTo>
                  <a:cubicBezTo>
                    <a:pt x="292" y="68"/>
                    <a:pt x="236" y="51"/>
                    <a:pt x="180" y="39"/>
                  </a:cubicBezTo>
                  <a:cubicBezTo>
                    <a:pt x="122" y="26"/>
                    <a:pt x="62" y="17"/>
                    <a:pt x="5" y="0"/>
                  </a:cubicBezTo>
                  <a:cubicBezTo>
                    <a:pt x="3" y="0"/>
                    <a:pt x="0" y="0"/>
                    <a:pt x="3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0" name="PA_库_任意多边形 1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470401" y="1332665"/>
              <a:ext cx="614363" cy="568325"/>
            </a:xfrm>
            <a:custGeom>
              <a:avLst/>
              <a:gdLst>
                <a:gd name="T0" fmla="*/ 109 w 213"/>
                <a:gd name="T1" fmla="*/ 197 h 197"/>
                <a:gd name="T2" fmla="*/ 60 w 213"/>
                <a:gd name="T3" fmla="*/ 12 h 197"/>
                <a:gd name="T4" fmla="*/ 122 w 213"/>
                <a:gd name="T5" fmla="*/ 25 h 197"/>
                <a:gd name="T6" fmla="*/ 132 w 213"/>
                <a:gd name="T7" fmla="*/ 57 h 197"/>
                <a:gd name="T8" fmla="*/ 130 w 213"/>
                <a:gd name="T9" fmla="*/ 87 h 197"/>
                <a:gd name="T10" fmla="*/ 146 w 213"/>
                <a:gd name="T11" fmla="*/ 43 h 197"/>
                <a:gd name="T12" fmla="*/ 190 w 213"/>
                <a:gd name="T13" fmla="*/ 39 h 197"/>
                <a:gd name="T14" fmla="*/ 187 w 213"/>
                <a:gd name="T15" fmla="*/ 123 h 197"/>
                <a:gd name="T16" fmla="*/ 153 w 213"/>
                <a:gd name="T17" fmla="*/ 164 h 197"/>
                <a:gd name="T18" fmla="*/ 108 w 213"/>
                <a:gd name="T1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197">
                  <a:moveTo>
                    <a:pt x="109" y="197"/>
                  </a:moveTo>
                  <a:cubicBezTo>
                    <a:pt x="120" y="147"/>
                    <a:pt x="0" y="49"/>
                    <a:pt x="60" y="12"/>
                  </a:cubicBezTo>
                  <a:cubicBezTo>
                    <a:pt x="78" y="0"/>
                    <a:pt x="108" y="6"/>
                    <a:pt x="122" y="25"/>
                  </a:cubicBezTo>
                  <a:cubicBezTo>
                    <a:pt x="127" y="32"/>
                    <a:pt x="132" y="48"/>
                    <a:pt x="132" y="57"/>
                  </a:cubicBezTo>
                  <a:cubicBezTo>
                    <a:pt x="133" y="67"/>
                    <a:pt x="130" y="77"/>
                    <a:pt x="130" y="87"/>
                  </a:cubicBezTo>
                  <a:cubicBezTo>
                    <a:pt x="132" y="73"/>
                    <a:pt x="135" y="53"/>
                    <a:pt x="146" y="43"/>
                  </a:cubicBezTo>
                  <a:cubicBezTo>
                    <a:pt x="158" y="32"/>
                    <a:pt x="177" y="28"/>
                    <a:pt x="190" y="39"/>
                  </a:cubicBezTo>
                  <a:cubicBezTo>
                    <a:pt x="213" y="59"/>
                    <a:pt x="202" y="100"/>
                    <a:pt x="187" y="123"/>
                  </a:cubicBezTo>
                  <a:cubicBezTo>
                    <a:pt x="178" y="138"/>
                    <a:pt x="165" y="150"/>
                    <a:pt x="153" y="164"/>
                  </a:cubicBezTo>
                  <a:cubicBezTo>
                    <a:pt x="140" y="180"/>
                    <a:pt x="125" y="186"/>
                    <a:pt x="108" y="1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1" name="PA_库_任意多边形 1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579938" y="1335840"/>
              <a:ext cx="493713" cy="571500"/>
            </a:xfrm>
            <a:custGeom>
              <a:avLst/>
              <a:gdLst>
                <a:gd name="T0" fmla="*/ 74 w 171"/>
                <a:gd name="T1" fmla="*/ 196 h 198"/>
                <a:gd name="T2" fmla="*/ 60 w 171"/>
                <a:gd name="T3" fmla="*/ 147 h 198"/>
                <a:gd name="T4" fmla="*/ 21 w 171"/>
                <a:gd name="T5" fmla="*/ 83 h 198"/>
                <a:gd name="T6" fmla="*/ 14 w 171"/>
                <a:gd name="T7" fmla="*/ 20 h 198"/>
                <a:gd name="T8" fmla="*/ 75 w 171"/>
                <a:gd name="T9" fmla="*/ 17 h 198"/>
                <a:gd name="T10" fmla="*/ 89 w 171"/>
                <a:gd name="T11" fmla="*/ 85 h 198"/>
                <a:gd name="T12" fmla="*/ 94 w 171"/>
                <a:gd name="T13" fmla="*/ 87 h 198"/>
                <a:gd name="T14" fmla="*/ 128 w 171"/>
                <a:gd name="T15" fmla="*/ 34 h 198"/>
                <a:gd name="T16" fmla="*/ 163 w 171"/>
                <a:gd name="T17" fmla="*/ 68 h 198"/>
                <a:gd name="T18" fmla="*/ 158 w 171"/>
                <a:gd name="T19" fmla="*/ 98 h 198"/>
                <a:gd name="T20" fmla="*/ 69 w 171"/>
                <a:gd name="T21" fmla="*/ 195 h 198"/>
                <a:gd name="T22" fmla="*/ 72 w 171"/>
                <a:gd name="T23" fmla="*/ 197 h 198"/>
                <a:gd name="T24" fmla="*/ 109 w 171"/>
                <a:gd name="T25" fmla="*/ 174 h 198"/>
                <a:gd name="T26" fmla="*/ 144 w 171"/>
                <a:gd name="T27" fmla="*/ 134 h 198"/>
                <a:gd name="T28" fmla="*/ 166 w 171"/>
                <a:gd name="T29" fmla="*/ 59 h 198"/>
                <a:gd name="T30" fmla="*/ 131 w 171"/>
                <a:gd name="T31" fmla="*/ 30 h 198"/>
                <a:gd name="T32" fmla="*/ 89 w 171"/>
                <a:gd name="T33" fmla="*/ 85 h 198"/>
                <a:gd name="T34" fmla="*/ 94 w 171"/>
                <a:gd name="T35" fmla="*/ 86 h 198"/>
                <a:gd name="T36" fmla="*/ 59 w 171"/>
                <a:gd name="T37" fmla="*/ 6 h 198"/>
                <a:gd name="T38" fmla="*/ 3 w 171"/>
                <a:gd name="T39" fmla="*/ 34 h 198"/>
                <a:gd name="T40" fmla="*/ 34 w 171"/>
                <a:gd name="T41" fmla="*/ 111 h 198"/>
                <a:gd name="T42" fmla="*/ 69 w 171"/>
                <a:gd name="T43" fmla="*/ 195 h 198"/>
                <a:gd name="T44" fmla="*/ 74 w 171"/>
                <a:gd name="T45" fmla="*/ 1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198">
                  <a:moveTo>
                    <a:pt x="74" y="196"/>
                  </a:moveTo>
                  <a:cubicBezTo>
                    <a:pt x="77" y="179"/>
                    <a:pt x="68" y="162"/>
                    <a:pt x="60" y="147"/>
                  </a:cubicBezTo>
                  <a:cubicBezTo>
                    <a:pt x="48" y="125"/>
                    <a:pt x="33" y="105"/>
                    <a:pt x="21" y="83"/>
                  </a:cubicBezTo>
                  <a:cubicBezTo>
                    <a:pt x="11" y="64"/>
                    <a:pt x="0" y="39"/>
                    <a:pt x="14" y="20"/>
                  </a:cubicBezTo>
                  <a:cubicBezTo>
                    <a:pt x="29" y="1"/>
                    <a:pt x="58" y="5"/>
                    <a:pt x="75" y="17"/>
                  </a:cubicBezTo>
                  <a:cubicBezTo>
                    <a:pt x="96" y="33"/>
                    <a:pt x="92" y="64"/>
                    <a:pt x="89" y="85"/>
                  </a:cubicBezTo>
                  <a:cubicBezTo>
                    <a:pt x="89" y="87"/>
                    <a:pt x="94" y="88"/>
                    <a:pt x="94" y="87"/>
                  </a:cubicBezTo>
                  <a:cubicBezTo>
                    <a:pt x="98" y="64"/>
                    <a:pt x="103" y="41"/>
                    <a:pt x="128" y="34"/>
                  </a:cubicBezTo>
                  <a:cubicBezTo>
                    <a:pt x="152" y="27"/>
                    <a:pt x="161" y="51"/>
                    <a:pt x="163" y="68"/>
                  </a:cubicBezTo>
                  <a:cubicBezTo>
                    <a:pt x="164" y="78"/>
                    <a:pt x="161" y="89"/>
                    <a:pt x="158" y="98"/>
                  </a:cubicBezTo>
                  <a:cubicBezTo>
                    <a:pt x="144" y="141"/>
                    <a:pt x="105" y="172"/>
                    <a:pt x="69" y="195"/>
                  </a:cubicBezTo>
                  <a:cubicBezTo>
                    <a:pt x="66" y="196"/>
                    <a:pt x="71" y="198"/>
                    <a:pt x="72" y="197"/>
                  </a:cubicBezTo>
                  <a:cubicBezTo>
                    <a:pt x="84" y="190"/>
                    <a:pt x="97" y="183"/>
                    <a:pt x="109" y="174"/>
                  </a:cubicBezTo>
                  <a:cubicBezTo>
                    <a:pt x="122" y="163"/>
                    <a:pt x="133" y="147"/>
                    <a:pt x="144" y="134"/>
                  </a:cubicBezTo>
                  <a:cubicBezTo>
                    <a:pt x="160" y="113"/>
                    <a:pt x="171" y="86"/>
                    <a:pt x="166" y="59"/>
                  </a:cubicBezTo>
                  <a:cubicBezTo>
                    <a:pt x="164" y="43"/>
                    <a:pt x="148" y="28"/>
                    <a:pt x="131" y="30"/>
                  </a:cubicBezTo>
                  <a:cubicBezTo>
                    <a:pt x="101" y="34"/>
                    <a:pt x="94" y="59"/>
                    <a:pt x="89" y="85"/>
                  </a:cubicBezTo>
                  <a:cubicBezTo>
                    <a:pt x="91" y="85"/>
                    <a:pt x="92" y="86"/>
                    <a:pt x="94" y="86"/>
                  </a:cubicBezTo>
                  <a:cubicBezTo>
                    <a:pt x="97" y="55"/>
                    <a:pt x="97" y="15"/>
                    <a:pt x="59" y="6"/>
                  </a:cubicBezTo>
                  <a:cubicBezTo>
                    <a:pt x="37" y="0"/>
                    <a:pt x="6" y="7"/>
                    <a:pt x="3" y="34"/>
                  </a:cubicBezTo>
                  <a:cubicBezTo>
                    <a:pt x="0" y="62"/>
                    <a:pt x="20" y="89"/>
                    <a:pt x="34" y="111"/>
                  </a:cubicBezTo>
                  <a:cubicBezTo>
                    <a:pt x="48" y="134"/>
                    <a:pt x="74" y="166"/>
                    <a:pt x="69" y="195"/>
                  </a:cubicBezTo>
                  <a:cubicBezTo>
                    <a:pt x="69" y="197"/>
                    <a:pt x="73" y="198"/>
                    <a:pt x="74" y="19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2" name="PA_库_任意多边形 20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1092201" y="5015664"/>
              <a:ext cx="100013" cy="104775"/>
            </a:xfrm>
            <a:custGeom>
              <a:avLst/>
              <a:gdLst>
                <a:gd name="T0" fmla="*/ 34 w 35"/>
                <a:gd name="T1" fmla="*/ 20 h 36"/>
                <a:gd name="T2" fmla="*/ 16 w 35"/>
                <a:gd name="T3" fmla="*/ 35 h 36"/>
                <a:gd name="T4" fmla="*/ 1 w 35"/>
                <a:gd name="T5" fmla="*/ 16 h 36"/>
                <a:gd name="T6" fmla="*/ 20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29"/>
                    <a:pt x="25" y="36"/>
                    <a:pt x="16" y="35"/>
                  </a:cubicBezTo>
                  <a:cubicBezTo>
                    <a:pt x="7" y="34"/>
                    <a:pt x="0" y="25"/>
                    <a:pt x="1" y="16"/>
                  </a:cubicBezTo>
                  <a:cubicBezTo>
                    <a:pt x="3" y="7"/>
                    <a:pt x="11" y="0"/>
                    <a:pt x="20" y="1"/>
                  </a:cubicBezTo>
                  <a:cubicBezTo>
                    <a:pt x="29" y="2"/>
                    <a:pt x="35" y="11"/>
                    <a:pt x="34" y="20"/>
                  </a:cubicBezTo>
                  <a:close/>
                </a:path>
              </a:pathLst>
            </a:custGeom>
            <a:solidFill>
              <a:srgbClr val="DBE0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3" name="PA_库_任意多边形 21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1042988" y="5434764"/>
              <a:ext cx="100013" cy="103187"/>
            </a:xfrm>
            <a:custGeom>
              <a:avLst/>
              <a:gdLst>
                <a:gd name="T0" fmla="*/ 34 w 35"/>
                <a:gd name="T1" fmla="*/ 20 h 36"/>
                <a:gd name="T2" fmla="*/ 16 w 35"/>
                <a:gd name="T3" fmla="*/ 35 h 36"/>
                <a:gd name="T4" fmla="*/ 1 w 35"/>
                <a:gd name="T5" fmla="*/ 16 h 36"/>
                <a:gd name="T6" fmla="*/ 20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29"/>
                    <a:pt x="25" y="36"/>
                    <a:pt x="16" y="35"/>
                  </a:cubicBezTo>
                  <a:cubicBezTo>
                    <a:pt x="7" y="34"/>
                    <a:pt x="0" y="25"/>
                    <a:pt x="1" y="16"/>
                  </a:cubicBezTo>
                  <a:cubicBezTo>
                    <a:pt x="2" y="7"/>
                    <a:pt x="11" y="0"/>
                    <a:pt x="20" y="1"/>
                  </a:cubicBezTo>
                  <a:cubicBezTo>
                    <a:pt x="29" y="2"/>
                    <a:pt x="35" y="11"/>
                    <a:pt x="34" y="20"/>
                  </a:cubicBezTo>
                  <a:close/>
                </a:path>
              </a:pathLst>
            </a:custGeom>
            <a:solidFill>
              <a:srgbClr val="ADE2FF"/>
            </a:solidFill>
            <a:ln w="11113" cap="flat">
              <a:solidFill>
                <a:srgbClr val="49321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" name="PA_库_任意多边形 22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1989138" y="6147552"/>
              <a:ext cx="100013" cy="103187"/>
            </a:xfrm>
            <a:custGeom>
              <a:avLst/>
              <a:gdLst>
                <a:gd name="T0" fmla="*/ 34 w 35"/>
                <a:gd name="T1" fmla="*/ 20 h 36"/>
                <a:gd name="T2" fmla="*/ 16 w 35"/>
                <a:gd name="T3" fmla="*/ 35 h 36"/>
                <a:gd name="T4" fmla="*/ 1 w 35"/>
                <a:gd name="T5" fmla="*/ 16 h 36"/>
                <a:gd name="T6" fmla="*/ 19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29"/>
                    <a:pt x="25" y="36"/>
                    <a:pt x="16" y="35"/>
                  </a:cubicBezTo>
                  <a:cubicBezTo>
                    <a:pt x="7" y="34"/>
                    <a:pt x="0" y="25"/>
                    <a:pt x="1" y="16"/>
                  </a:cubicBezTo>
                  <a:cubicBezTo>
                    <a:pt x="2" y="7"/>
                    <a:pt x="10" y="0"/>
                    <a:pt x="19" y="1"/>
                  </a:cubicBezTo>
                  <a:cubicBezTo>
                    <a:pt x="28" y="2"/>
                    <a:pt x="35" y="10"/>
                    <a:pt x="34" y="20"/>
                  </a:cubicBezTo>
                  <a:close/>
                </a:path>
              </a:pathLst>
            </a:custGeom>
            <a:solidFill>
              <a:srgbClr val="E5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5" name="PA_库_任意多边形 2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650876" y="5463339"/>
              <a:ext cx="100013" cy="101600"/>
            </a:xfrm>
            <a:custGeom>
              <a:avLst/>
              <a:gdLst>
                <a:gd name="T0" fmla="*/ 34 w 35"/>
                <a:gd name="T1" fmla="*/ 19 h 35"/>
                <a:gd name="T2" fmla="*/ 15 w 35"/>
                <a:gd name="T3" fmla="*/ 34 h 35"/>
                <a:gd name="T4" fmla="*/ 1 w 35"/>
                <a:gd name="T5" fmla="*/ 16 h 35"/>
                <a:gd name="T6" fmla="*/ 19 w 35"/>
                <a:gd name="T7" fmla="*/ 1 h 35"/>
                <a:gd name="T8" fmla="*/ 34 w 35"/>
                <a:gd name="T9" fmla="*/ 1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34" y="19"/>
                  </a:moveTo>
                  <a:cubicBezTo>
                    <a:pt x="33" y="29"/>
                    <a:pt x="24" y="35"/>
                    <a:pt x="15" y="34"/>
                  </a:cubicBezTo>
                  <a:cubicBezTo>
                    <a:pt x="6" y="33"/>
                    <a:pt x="0" y="25"/>
                    <a:pt x="1" y="16"/>
                  </a:cubicBezTo>
                  <a:cubicBezTo>
                    <a:pt x="2" y="6"/>
                    <a:pt x="10" y="0"/>
                    <a:pt x="19" y="1"/>
                  </a:cubicBezTo>
                  <a:cubicBezTo>
                    <a:pt x="28" y="2"/>
                    <a:pt x="35" y="10"/>
                    <a:pt x="34" y="19"/>
                  </a:cubicBezTo>
                  <a:close/>
                </a:path>
              </a:pathLst>
            </a:custGeom>
            <a:solidFill>
              <a:srgbClr val="E5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6" name="PA_库_任意多边形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884238" y="5725277"/>
              <a:ext cx="100013" cy="104775"/>
            </a:xfrm>
            <a:custGeom>
              <a:avLst/>
              <a:gdLst>
                <a:gd name="T0" fmla="*/ 34 w 35"/>
                <a:gd name="T1" fmla="*/ 20 h 36"/>
                <a:gd name="T2" fmla="*/ 15 w 35"/>
                <a:gd name="T3" fmla="*/ 35 h 36"/>
                <a:gd name="T4" fmla="*/ 1 w 35"/>
                <a:gd name="T5" fmla="*/ 16 h 36"/>
                <a:gd name="T6" fmla="*/ 19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30"/>
                    <a:pt x="25" y="36"/>
                    <a:pt x="15" y="35"/>
                  </a:cubicBezTo>
                  <a:cubicBezTo>
                    <a:pt x="6" y="34"/>
                    <a:pt x="0" y="26"/>
                    <a:pt x="1" y="16"/>
                  </a:cubicBezTo>
                  <a:cubicBezTo>
                    <a:pt x="2" y="7"/>
                    <a:pt x="10" y="0"/>
                    <a:pt x="19" y="1"/>
                  </a:cubicBezTo>
                  <a:cubicBezTo>
                    <a:pt x="28" y="2"/>
                    <a:pt x="35" y="11"/>
                    <a:pt x="34" y="20"/>
                  </a:cubicBezTo>
                  <a:close/>
                </a:path>
              </a:pathLst>
            </a:custGeom>
            <a:solidFill>
              <a:srgbClr val="E5C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7" name="PA_库_任意多边形 25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1082676" y="6123739"/>
              <a:ext cx="101600" cy="104775"/>
            </a:xfrm>
            <a:custGeom>
              <a:avLst/>
              <a:gdLst>
                <a:gd name="T0" fmla="*/ 34 w 35"/>
                <a:gd name="T1" fmla="*/ 20 h 36"/>
                <a:gd name="T2" fmla="*/ 16 w 35"/>
                <a:gd name="T3" fmla="*/ 35 h 36"/>
                <a:gd name="T4" fmla="*/ 1 w 35"/>
                <a:gd name="T5" fmla="*/ 16 h 36"/>
                <a:gd name="T6" fmla="*/ 20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29"/>
                    <a:pt x="25" y="36"/>
                    <a:pt x="16" y="35"/>
                  </a:cubicBezTo>
                  <a:cubicBezTo>
                    <a:pt x="7" y="34"/>
                    <a:pt x="0" y="26"/>
                    <a:pt x="1" y="16"/>
                  </a:cubicBezTo>
                  <a:cubicBezTo>
                    <a:pt x="2" y="7"/>
                    <a:pt x="11" y="0"/>
                    <a:pt x="20" y="1"/>
                  </a:cubicBezTo>
                  <a:cubicBezTo>
                    <a:pt x="29" y="2"/>
                    <a:pt x="35" y="11"/>
                    <a:pt x="34" y="20"/>
                  </a:cubicBezTo>
                  <a:close/>
                </a:path>
              </a:pathLst>
            </a:custGeom>
            <a:solidFill>
              <a:srgbClr val="ADE2FF"/>
            </a:solidFill>
            <a:ln w="11113" cap="flat">
              <a:solidFill>
                <a:srgbClr val="49321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8" name="PA_库_任意多边形 26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1330326" y="6014202"/>
              <a:ext cx="101600" cy="104775"/>
            </a:xfrm>
            <a:custGeom>
              <a:avLst/>
              <a:gdLst>
                <a:gd name="T0" fmla="*/ 34 w 35"/>
                <a:gd name="T1" fmla="*/ 20 h 36"/>
                <a:gd name="T2" fmla="*/ 16 w 35"/>
                <a:gd name="T3" fmla="*/ 35 h 36"/>
                <a:gd name="T4" fmla="*/ 1 w 35"/>
                <a:gd name="T5" fmla="*/ 16 h 36"/>
                <a:gd name="T6" fmla="*/ 19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29"/>
                    <a:pt x="25" y="36"/>
                    <a:pt x="16" y="35"/>
                  </a:cubicBezTo>
                  <a:cubicBezTo>
                    <a:pt x="6" y="34"/>
                    <a:pt x="0" y="26"/>
                    <a:pt x="1" y="16"/>
                  </a:cubicBezTo>
                  <a:cubicBezTo>
                    <a:pt x="2" y="7"/>
                    <a:pt x="10" y="0"/>
                    <a:pt x="19" y="1"/>
                  </a:cubicBezTo>
                  <a:cubicBezTo>
                    <a:pt x="28" y="2"/>
                    <a:pt x="35" y="11"/>
                    <a:pt x="34" y="20"/>
                  </a:cubicBezTo>
                  <a:close/>
                </a:path>
              </a:pathLst>
            </a:custGeom>
            <a:solidFill>
              <a:srgbClr val="E5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9" name="PA_库_任意多边形 27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1152526" y="5691939"/>
              <a:ext cx="100013" cy="103187"/>
            </a:xfrm>
            <a:custGeom>
              <a:avLst/>
              <a:gdLst>
                <a:gd name="T0" fmla="*/ 34 w 35"/>
                <a:gd name="T1" fmla="*/ 20 h 36"/>
                <a:gd name="T2" fmla="*/ 16 w 35"/>
                <a:gd name="T3" fmla="*/ 35 h 36"/>
                <a:gd name="T4" fmla="*/ 1 w 35"/>
                <a:gd name="T5" fmla="*/ 16 h 36"/>
                <a:gd name="T6" fmla="*/ 20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29"/>
                    <a:pt x="25" y="36"/>
                    <a:pt x="16" y="35"/>
                  </a:cubicBezTo>
                  <a:cubicBezTo>
                    <a:pt x="7" y="34"/>
                    <a:pt x="0" y="25"/>
                    <a:pt x="1" y="16"/>
                  </a:cubicBezTo>
                  <a:cubicBezTo>
                    <a:pt x="3" y="7"/>
                    <a:pt x="11" y="0"/>
                    <a:pt x="20" y="1"/>
                  </a:cubicBezTo>
                  <a:cubicBezTo>
                    <a:pt x="29" y="2"/>
                    <a:pt x="35" y="10"/>
                    <a:pt x="34" y="20"/>
                  </a:cubicBezTo>
                  <a:close/>
                </a:path>
              </a:pathLst>
            </a:custGeom>
            <a:solidFill>
              <a:srgbClr val="DBE0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0" name="PA_库_任意多边形 28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1633538" y="6150727"/>
              <a:ext cx="101600" cy="103187"/>
            </a:xfrm>
            <a:custGeom>
              <a:avLst/>
              <a:gdLst>
                <a:gd name="T0" fmla="*/ 34 w 35"/>
                <a:gd name="T1" fmla="*/ 20 h 36"/>
                <a:gd name="T2" fmla="*/ 16 w 35"/>
                <a:gd name="T3" fmla="*/ 35 h 36"/>
                <a:gd name="T4" fmla="*/ 2 w 35"/>
                <a:gd name="T5" fmla="*/ 16 h 36"/>
                <a:gd name="T6" fmla="*/ 20 w 35"/>
                <a:gd name="T7" fmla="*/ 1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3" y="29"/>
                    <a:pt x="25" y="36"/>
                    <a:pt x="16" y="35"/>
                  </a:cubicBezTo>
                  <a:cubicBezTo>
                    <a:pt x="7" y="34"/>
                    <a:pt x="0" y="26"/>
                    <a:pt x="2" y="16"/>
                  </a:cubicBezTo>
                  <a:cubicBezTo>
                    <a:pt x="3" y="7"/>
                    <a:pt x="11" y="0"/>
                    <a:pt x="20" y="1"/>
                  </a:cubicBezTo>
                  <a:cubicBezTo>
                    <a:pt x="29" y="2"/>
                    <a:pt x="35" y="11"/>
                    <a:pt x="34" y="20"/>
                  </a:cubicBezTo>
                  <a:close/>
                </a:path>
              </a:pathLst>
            </a:custGeom>
            <a:solidFill>
              <a:srgbClr val="E5C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4" name="PA_库_任意多边形 12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856207" y="1896658"/>
              <a:ext cx="806130" cy="212729"/>
            </a:xfrm>
            <a:custGeom>
              <a:avLst/>
              <a:gdLst>
                <a:gd name="T0" fmla="*/ 0 w 158"/>
                <a:gd name="T1" fmla="*/ 0 h 42"/>
                <a:gd name="T2" fmla="*/ 43 w 158"/>
                <a:gd name="T3" fmla="*/ 14 h 42"/>
                <a:gd name="T4" fmla="*/ 85 w 158"/>
                <a:gd name="T5" fmla="*/ 20 h 42"/>
                <a:gd name="T6" fmla="*/ 158 w 15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42">
                  <a:moveTo>
                    <a:pt x="0" y="0"/>
                  </a:moveTo>
                  <a:cubicBezTo>
                    <a:pt x="14" y="3"/>
                    <a:pt x="29" y="12"/>
                    <a:pt x="43" y="14"/>
                  </a:cubicBezTo>
                  <a:cubicBezTo>
                    <a:pt x="57" y="16"/>
                    <a:pt x="71" y="18"/>
                    <a:pt x="85" y="20"/>
                  </a:cubicBezTo>
                  <a:cubicBezTo>
                    <a:pt x="110" y="25"/>
                    <a:pt x="134" y="40"/>
                    <a:pt x="15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78" name="PA_库_组合 10">
            <a:extLst>
              <a:ext uri="{FF2B5EF4-FFF2-40B4-BE49-F238E27FC236}">
                <a16:creationId xmlns="" xmlns:a16="http://schemas.microsoft.com/office/drawing/2014/main" id="{35F9B430-5272-4561-90E0-DFAB44BD3E0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707459" y="2432802"/>
            <a:ext cx="777082" cy="634666"/>
            <a:chOff x="3001211" y="2557824"/>
            <a:chExt cx="663199" cy="541655"/>
          </a:xfrm>
          <a:noFill/>
        </p:grpSpPr>
        <p:sp>
          <p:nvSpPr>
            <p:cNvPr id="79" name="任意多边形 11">
              <a:extLst>
                <a:ext uri="{FF2B5EF4-FFF2-40B4-BE49-F238E27FC236}">
                  <a16:creationId xmlns="" xmlns:a16="http://schemas.microsoft.com/office/drawing/2014/main" id="{8D012C27-48ED-4620-8AEA-C459512C33BF}"/>
                </a:ext>
              </a:extLst>
            </p:cNvPr>
            <p:cNvSpPr/>
            <p:nvPr/>
          </p:nvSpPr>
          <p:spPr>
            <a:xfrm>
              <a:off x="3001211" y="2557824"/>
              <a:ext cx="410442" cy="541655"/>
            </a:xfrm>
            <a:custGeom>
              <a:avLst/>
              <a:gdLst>
                <a:gd name="connsiteX0" fmla="*/ 0 w 423812"/>
                <a:gd name="connsiteY0" fmla="*/ 200984 h 504417"/>
                <a:gd name="connsiteX1" fmla="*/ 100361 w 423812"/>
                <a:gd name="connsiteY1" fmla="*/ 178682 h 504417"/>
                <a:gd name="connsiteX2" fmla="*/ 334536 w 423812"/>
                <a:gd name="connsiteY2" fmla="*/ 262 h 504417"/>
                <a:gd name="connsiteX3" fmla="*/ 423746 w 423812"/>
                <a:gd name="connsiteY3" fmla="*/ 223287 h 504417"/>
                <a:gd name="connsiteX4" fmla="*/ 323385 w 423812"/>
                <a:gd name="connsiteY4" fmla="*/ 502067 h 504417"/>
                <a:gd name="connsiteX5" fmla="*/ 189570 w 423812"/>
                <a:gd name="connsiteY5" fmla="*/ 357101 h 504417"/>
                <a:gd name="connsiteX6" fmla="*/ 66907 w 423812"/>
                <a:gd name="connsiteY6" fmla="*/ 357101 h 504417"/>
                <a:gd name="connsiteX7" fmla="*/ 55756 w 423812"/>
                <a:gd name="connsiteY7" fmla="*/ 223287 h 504417"/>
                <a:gd name="connsiteX8" fmla="*/ 55756 w 423812"/>
                <a:gd name="connsiteY8" fmla="*/ 223287 h 504417"/>
                <a:gd name="connsiteX9" fmla="*/ 0 w 423812"/>
                <a:gd name="connsiteY9" fmla="*/ 200984 h 504417"/>
                <a:gd name="connsiteX0" fmla="*/ 0 w 423812"/>
                <a:gd name="connsiteY0" fmla="*/ 200984 h 504417"/>
                <a:gd name="connsiteX1" fmla="*/ 100361 w 423812"/>
                <a:gd name="connsiteY1" fmla="*/ 178682 h 504417"/>
                <a:gd name="connsiteX2" fmla="*/ 334536 w 423812"/>
                <a:gd name="connsiteY2" fmla="*/ 262 h 504417"/>
                <a:gd name="connsiteX3" fmla="*/ 423746 w 423812"/>
                <a:gd name="connsiteY3" fmla="*/ 223287 h 504417"/>
                <a:gd name="connsiteX4" fmla="*/ 323385 w 423812"/>
                <a:gd name="connsiteY4" fmla="*/ 502067 h 504417"/>
                <a:gd name="connsiteX5" fmla="*/ 189570 w 423812"/>
                <a:gd name="connsiteY5" fmla="*/ 357101 h 504417"/>
                <a:gd name="connsiteX6" fmla="*/ 66907 w 423812"/>
                <a:gd name="connsiteY6" fmla="*/ 357101 h 504417"/>
                <a:gd name="connsiteX7" fmla="*/ 55756 w 423812"/>
                <a:gd name="connsiteY7" fmla="*/ 223287 h 504417"/>
                <a:gd name="connsiteX8" fmla="*/ 0 w 423812"/>
                <a:gd name="connsiteY8" fmla="*/ 200984 h 504417"/>
                <a:gd name="connsiteX0" fmla="*/ 514 w 424326"/>
                <a:gd name="connsiteY0" fmla="*/ 200984 h 504417"/>
                <a:gd name="connsiteX1" fmla="*/ 100875 w 424326"/>
                <a:gd name="connsiteY1" fmla="*/ 178682 h 504417"/>
                <a:gd name="connsiteX2" fmla="*/ 335050 w 424326"/>
                <a:gd name="connsiteY2" fmla="*/ 262 h 504417"/>
                <a:gd name="connsiteX3" fmla="*/ 424260 w 424326"/>
                <a:gd name="connsiteY3" fmla="*/ 223287 h 504417"/>
                <a:gd name="connsiteX4" fmla="*/ 323899 w 424326"/>
                <a:gd name="connsiteY4" fmla="*/ 502067 h 504417"/>
                <a:gd name="connsiteX5" fmla="*/ 190084 w 424326"/>
                <a:gd name="connsiteY5" fmla="*/ 357101 h 504417"/>
                <a:gd name="connsiteX6" fmla="*/ 67421 w 424326"/>
                <a:gd name="connsiteY6" fmla="*/ 357101 h 504417"/>
                <a:gd name="connsiteX7" fmla="*/ 514 w 424326"/>
                <a:gd name="connsiteY7" fmla="*/ 200984 h 504417"/>
                <a:gd name="connsiteX0" fmla="*/ 1494 w 425306"/>
                <a:gd name="connsiteY0" fmla="*/ 200984 h 504399"/>
                <a:gd name="connsiteX1" fmla="*/ 101855 w 425306"/>
                <a:gd name="connsiteY1" fmla="*/ 178682 h 504399"/>
                <a:gd name="connsiteX2" fmla="*/ 336030 w 425306"/>
                <a:gd name="connsiteY2" fmla="*/ 262 h 504399"/>
                <a:gd name="connsiteX3" fmla="*/ 425240 w 425306"/>
                <a:gd name="connsiteY3" fmla="*/ 223287 h 504399"/>
                <a:gd name="connsiteX4" fmla="*/ 324879 w 425306"/>
                <a:gd name="connsiteY4" fmla="*/ 502067 h 504399"/>
                <a:gd name="connsiteX5" fmla="*/ 191064 w 425306"/>
                <a:gd name="connsiteY5" fmla="*/ 357101 h 504399"/>
                <a:gd name="connsiteX6" fmla="*/ 37140 w 425306"/>
                <a:gd name="connsiteY6" fmla="*/ 364916 h 504399"/>
                <a:gd name="connsiteX7" fmla="*/ 1494 w 425306"/>
                <a:gd name="connsiteY7" fmla="*/ 200984 h 504399"/>
                <a:gd name="connsiteX0" fmla="*/ 1201 w 425013"/>
                <a:gd name="connsiteY0" fmla="*/ 200984 h 504399"/>
                <a:gd name="connsiteX1" fmla="*/ 101562 w 425013"/>
                <a:gd name="connsiteY1" fmla="*/ 178682 h 504399"/>
                <a:gd name="connsiteX2" fmla="*/ 335737 w 425013"/>
                <a:gd name="connsiteY2" fmla="*/ 262 h 504399"/>
                <a:gd name="connsiteX3" fmla="*/ 424947 w 425013"/>
                <a:gd name="connsiteY3" fmla="*/ 223287 h 504399"/>
                <a:gd name="connsiteX4" fmla="*/ 324586 w 425013"/>
                <a:gd name="connsiteY4" fmla="*/ 502067 h 504399"/>
                <a:gd name="connsiteX5" fmla="*/ 163417 w 425013"/>
                <a:gd name="connsiteY5" fmla="*/ 357101 h 504399"/>
                <a:gd name="connsiteX6" fmla="*/ 36847 w 425013"/>
                <a:gd name="connsiteY6" fmla="*/ 364916 h 504399"/>
                <a:gd name="connsiteX7" fmla="*/ 1201 w 425013"/>
                <a:gd name="connsiteY7" fmla="*/ 200984 h 504399"/>
                <a:gd name="connsiteX0" fmla="*/ 1201 w 440627"/>
                <a:gd name="connsiteY0" fmla="*/ 201586 h 503924"/>
                <a:gd name="connsiteX1" fmla="*/ 101562 w 440627"/>
                <a:gd name="connsiteY1" fmla="*/ 179284 h 503924"/>
                <a:gd name="connsiteX2" fmla="*/ 335737 w 440627"/>
                <a:gd name="connsiteY2" fmla="*/ 864 h 503924"/>
                <a:gd name="connsiteX3" fmla="*/ 440577 w 440627"/>
                <a:gd name="connsiteY3" fmla="*/ 262966 h 503924"/>
                <a:gd name="connsiteX4" fmla="*/ 324586 w 440627"/>
                <a:gd name="connsiteY4" fmla="*/ 502669 h 503924"/>
                <a:gd name="connsiteX5" fmla="*/ 163417 w 440627"/>
                <a:gd name="connsiteY5" fmla="*/ 357703 h 503924"/>
                <a:gd name="connsiteX6" fmla="*/ 36847 w 440627"/>
                <a:gd name="connsiteY6" fmla="*/ 365518 h 503924"/>
                <a:gd name="connsiteX7" fmla="*/ 1201 w 440627"/>
                <a:gd name="connsiteY7" fmla="*/ 201586 h 503924"/>
                <a:gd name="connsiteX0" fmla="*/ 1201 w 441000"/>
                <a:gd name="connsiteY0" fmla="*/ 201586 h 503924"/>
                <a:gd name="connsiteX1" fmla="*/ 101562 w 441000"/>
                <a:gd name="connsiteY1" fmla="*/ 179284 h 503924"/>
                <a:gd name="connsiteX2" fmla="*/ 335737 w 441000"/>
                <a:gd name="connsiteY2" fmla="*/ 864 h 503924"/>
                <a:gd name="connsiteX3" fmla="*/ 440577 w 441000"/>
                <a:gd name="connsiteY3" fmla="*/ 262966 h 503924"/>
                <a:gd name="connsiteX4" fmla="*/ 324586 w 441000"/>
                <a:gd name="connsiteY4" fmla="*/ 502669 h 503924"/>
                <a:gd name="connsiteX5" fmla="*/ 163417 w 441000"/>
                <a:gd name="connsiteY5" fmla="*/ 357703 h 503924"/>
                <a:gd name="connsiteX6" fmla="*/ 36847 w 441000"/>
                <a:gd name="connsiteY6" fmla="*/ 365518 h 503924"/>
                <a:gd name="connsiteX7" fmla="*/ 1201 w 441000"/>
                <a:gd name="connsiteY7" fmla="*/ 201586 h 503924"/>
                <a:gd name="connsiteX0" fmla="*/ 1201 w 440978"/>
                <a:gd name="connsiteY0" fmla="*/ 202294 h 504632"/>
                <a:gd name="connsiteX1" fmla="*/ 121100 w 440978"/>
                <a:gd name="connsiteY1" fmla="*/ 156546 h 504632"/>
                <a:gd name="connsiteX2" fmla="*/ 335737 w 440978"/>
                <a:gd name="connsiteY2" fmla="*/ 1572 h 504632"/>
                <a:gd name="connsiteX3" fmla="*/ 440577 w 440978"/>
                <a:gd name="connsiteY3" fmla="*/ 263674 h 504632"/>
                <a:gd name="connsiteX4" fmla="*/ 324586 w 440978"/>
                <a:gd name="connsiteY4" fmla="*/ 503377 h 504632"/>
                <a:gd name="connsiteX5" fmla="*/ 163417 w 440978"/>
                <a:gd name="connsiteY5" fmla="*/ 358411 h 504632"/>
                <a:gd name="connsiteX6" fmla="*/ 36847 w 440978"/>
                <a:gd name="connsiteY6" fmla="*/ 366226 h 504632"/>
                <a:gd name="connsiteX7" fmla="*/ 1201 w 440978"/>
                <a:gd name="connsiteY7" fmla="*/ 202294 h 504632"/>
                <a:gd name="connsiteX0" fmla="*/ 1073 w 440850"/>
                <a:gd name="connsiteY0" fmla="*/ 202294 h 505392"/>
                <a:gd name="connsiteX1" fmla="*/ 120972 w 440850"/>
                <a:gd name="connsiteY1" fmla="*/ 156546 h 505392"/>
                <a:gd name="connsiteX2" fmla="*/ 335609 w 440850"/>
                <a:gd name="connsiteY2" fmla="*/ 1572 h 505392"/>
                <a:gd name="connsiteX3" fmla="*/ 440449 w 440850"/>
                <a:gd name="connsiteY3" fmla="*/ 263674 h 505392"/>
                <a:gd name="connsiteX4" fmla="*/ 324458 w 440850"/>
                <a:gd name="connsiteY4" fmla="*/ 503377 h 505392"/>
                <a:gd name="connsiteX5" fmla="*/ 147658 w 440850"/>
                <a:gd name="connsiteY5" fmla="*/ 377949 h 505392"/>
                <a:gd name="connsiteX6" fmla="*/ 36719 w 440850"/>
                <a:gd name="connsiteY6" fmla="*/ 366226 h 505392"/>
                <a:gd name="connsiteX7" fmla="*/ 1073 w 440850"/>
                <a:gd name="connsiteY7" fmla="*/ 202294 h 505392"/>
                <a:gd name="connsiteX0" fmla="*/ 2303 w 426450"/>
                <a:gd name="connsiteY0" fmla="*/ 174897 h 505349"/>
                <a:gd name="connsiteX1" fmla="*/ 106572 w 426450"/>
                <a:gd name="connsiteY1" fmla="*/ 156503 h 505349"/>
                <a:gd name="connsiteX2" fmla="*/ 321209 w 426450"/>
                <a:gd name="connsiteY2" fmla="*/ 1529 h 505349"/>
                <a:gd name="connsiteX3" fmla="*/ 426049 w 426450"/>
                <a:gd name="connsiteY3" fmla="*/ 263631 h 505349"/>
                <a:gd name="connsiteX4" fmla="*/ 310058 w 426450"/>
                <a:gd name="connsiteY4" fmla="*/ 503334 h 505349"/>
                <a:gd name="connsiteX5" fmla="*/ 133258 w 426450"/>
                <a:gd name="connsiteY5" fmla="*/ 377906 h 505349"/>
                <a:gd name="connsiteX6" fmla="*/ 22319 w 426450"/>
                <a:gd name="connsiteY6" fmla="*/ 366183 h 505349"/>
                <a:gd name="connsiteX7" fmla="*/ 2303 w 426450"/>
                <a:gd name="connsiteY7" fmla="*/ 174897 h 505349"/>
                <a:gd name="connsiteX0" fmla="*/ 6129 w 430276"/>
                <a:gd name="connsiteY0" fmla="*/ 174897 h 505349"/>
                <a:gd name="connsiteX1" fmla="*/ 110398 w 430276"/>
                <a:gd name="connsiteY1" fmla="*/ 156503 h 505349"/>
                <a:gd name="connsiteX2" fmla="*/ 325035 w 430276"/>
                <a:gd name="connsiteY2" fmla="*/ 1529 h 505349"/>
                <a:gd name="connsiteX3" fmla="*/ 429875 w 430276"/>
                <a:gd name="connsiteY3" fmla="*/ 263631 h 505349"/>
                <a:gd name="connsiteX4" fmla="*/ 313884 w 430276"/>
                <a:gd name="connsiteY4" fmla="*/ 503334 h 505349"/>
                <a:gd name="connsiteX5" fmla="*/ 137084 w 430276"/>
                <a:gd name="connsiteY5" fmla="*/ 377906 h 505349"/>
                <a:gd name="connsiteX6" fmla="*/ 14422 w 430276"/>
                <a:gd name="connsiteY6" fmla="*/ 366183 h 505349"/>
                <a:gd name="connsiteX7" fmla="*/ 6129 w 430276"/>
                <a:gd name="connsiteY7" fmla="*/ 174897 h 505349"/>
                <a:gd name="connsiteX0" fmla="*/ 6129 w 429881"/>
                <a:gd name="connsiteY0" fmla="*/ 167148 h 497600"/>
                <a:gd name="connsiteX1" fmla="*/ 110398 w 429881"/>
                <a:gd name="connsiteY1" fmla="*/ 148754 h 497600"/>
                <a:gd name="connsiteX2" fmla="*/ 309404 w 429881"/>
                <a:gd name="connsiteY2" fmla="*/ 1595 h 497600"/>
                <a:gd name="connsiteX3" fmla="*/ 429875 w 429881"/>
                <a:gd name="connsiteY3" fmla="*/ 255882 h 497600"/>
                <a:gd name="connsiteX4" fmla="*/ 313884 w 429881"/>
                <a:gd name="connsiteY4" fmla="*/ 495585 h 497600"/>
                <a:gd name="connsiteX5" fmla="*/ 137084 w 429881"/>
                <a:gd name="connsiteY5" fmla="*/ 370157 h 497600"/>
                <a:gd name="connsiteX6" fmla="*/ 14422 w 429881"/>
                <a:gd name="connsiteY6" fmla="*/ 358434 h 497600"/>
                <a:gd name="connsiteX7" fmla="*/ 6129 w 429881"/>
                <a:gd name="connsiteY7" fmla="*/ 167148 h 497600"/>
                <a:gd name="connsiteX0" fmla="*/ 6129 w 429881"/>
                <a:gd name="connsiteY0" fmla="*/ 167148 h 497600"/>
                <a:gd name="connsiteX1" fmla="*/ 110398 w 429881"/>
                <a:gd name="connsiteY1" fmla="*/ 148754 h 497600"/>
                <a:gd name="connsiteX2" fmla="*/ 309404 w 429881"/>
                <a:gd name="connsiteY2" fmla="*/ 1595 h 497600"/>
                <a:gd name="connsiteX3" fmla="*/ 429875 w 429881"/>
                <a:gd name="connsiteY3" fmla="*/ 255882 h 497600"/>
                <a:gd name="connsiteX4" fmla="*/ 313884 w 429881"/>
                <a:gd name="connsiteY4" fmla="*/ 495585 h 497600"/>
                <a:gd name="connsiteX5" fmla="*/ 137084 w 429881"/>
                <a:gd name="connsiteY5" fmla="*/ 370157 h 497600"/>
                <a:gd name="connsiteX6" fmla="*/ 14422 w 429881"/>
                <a:gd name="connsiteY6" fmla="*/ 358434 h 497600"/>
                <a:gd name="connsiteX7" fmla="*/ 6129 w 429881"/>
                <a:gd name="connsiteY7" fmla="*/ 167148 h 49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881" h="497600">
                  <a:moveTo>
                    <a:pt x="6129" y="167148"/>
                  </a:moveTo>
                  <a:cubicBezTo>
                    <a:pt x="11705" y="137412"/>
                    <a:pt x="59852" y="176346"/>
                    <a:pt x="110398" y="148754"/>
                  </a:cubicBezTo>
                  <a:cubicBezTo>
                    <a:pt x="160944" y="121162"/>
                    <a:pt x="256158" y="-16260"/>
                    <a:pt x="309404" y="1595"/>
                  </a:cubicBezTo>
                  <a:cubicBezTo>
                    <a:pt x="362650" y="19450"/>
                    <a:pt x="429128" y="150104"/>
                    <a:pt x="429875" y="255882"/>
                  </a:cubicBezTo>
                  <a:cubicBezTo>
                    <a:pt x="430622" y="361660"/>
                    <a:pt x="362683" y="476539"/>
                    <a:pt x="313884" y="495585"/>
                  </a:cubicBezTo>
                  <a:cubicBezTo>
                    <a:pt x="265086" y="514631"/>
                    <a:pt x="186994" y="393015"/>
                    <a:pt x="137084" y="370157"/>
                  </a:cubicBezTo>
                  <a:cubicBezTo>
                    <a:pt x="87174" y="347299"/>
                    <a:pt x="36248" y="392269"/>
                    <a:pt x="14422" y="358434"/>
                  </a:cubicBezTo>
                  <a:cubicBezTo>
                    <a:pt x="-7404" y="324599"/>
                    <a:pt x="553" y="196885"/>
                    <a:pt x="6129" y="167148"/>
                  </a:cubicBezTo>
                  <a:close/>
                </a:path>
              </a:pathLst>
            </a:custGeom>
            <a:grpFill/>
            <a:ln w="25400" cap="rnd">
              <a:solidFill>
                <a:srgbClr val="969AC7"/>
              </a:solidFill>
              <a:round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grpSp>
          <p:nvGrpSpPr>
            <p:cNvPr id="80" name="组合 12">
              <a:extLst>
                <a:ext uri="{FF2B5EF4-FFF2-40B4-BE49-F238E27FC236}">
                  <a16:creationId xmlns="" xmlns:a16="http://schemas.microsoft.com/office/drawing/2014/main" id="{29F1C432-5C8E-46B1-BBA3-501BEA0D11C9}"/>
                </a:ext>
              </a:extLst>
            </p:cNvPr>
            <p:cNvGrpSpPr/>
            <p:nvPr/>
          </p:nvGrpSpPr>
          <p:grpSpPr>
            <a:xfrm>
              <a:off x="3036676" y="2621447"/>
              <a:ext cx="627734" cy="414410"/>
              <a:chOff x="2996620" y="2609986"/>
              <a:chExt cx="627734" cy="414410"/>
            </a:xfrm>
            <a:grpFill/>
          </p:grpSpPr>
          <p:sp>
            <p:nvSpPr>
              <p:cNvPr id="81" name="任意多边形 13">
                <a:extLst>
                  <a:ext uri="{FF2B5EF4-FFF2-40B4-BE49-F238E27FC236}">
                    <a16:creationId xmlns="" xmlns:a16="http://schemas.microsoft.com/office/drawing/2014/main" id="{67D3687D-8159-4B88-A8C8-FFE5482E94E8}"/>
                  </a:ext>
                </a:extLst>
              </p:cNvPr>
              <p:cNvSpPr/>
              <p:nvPr/>
            </p:nvSpPr>
            <p:spPr>
              <a:xfrm>
                <a:off x="2996620" y="2609986"/>
                <a:ext cx="358012" cy="414410"/>
              </a:xfrm>
              <a:custGeom>
                <a:avLst/>
                <a:gdLst>
                  <a:gd name="connsiteX0" fmla="*/ 0 w 423812"/>
                  <a:gd name="connsiteY0" fmla="*/ 200984 h 504417"/>
                  <a:gd name="connsiteX1" fmla="*/ 100361 w 423812"/>
                  <a:gd name="connsiteY1" fmla="*/ 178682 h 504417"/>
                  <a:gd name="connsiteX2" fmla="*/ 334536 w 423812"/>
                  <a:gd name="connsiteY2" fmla="*/ 262 h 504417"/>
                  <a:gd name="connsiteX3" fmla="*/ 423746 w 423812"/>
                  <a:gd name="connsiteY3" fmla="*/ 223287 h 504417"/>
                  <a:gd name="connsiteX4" fmla="*/ 323385 w 423812"/>
                  <a:gd name="connsiteY4" fmla="*/ 502067 h 504417"/>
                  <a:gd name="connsiteX5" fmla="*/ 189570 w 423812"/>
                  <a:gd name="connsiteY5" fmla="*/ 357101 h 504417"/>
                  <a:gd name="connsiteX6" fmla="*/ 66907 w 423812"/>
                  <a:gd name="connsiteY6" fmla="*/ 357101 h 504417"/>
                  <a:gd name="connsiteX7" fmla="*/ 55756 w 423812"/>
                  <a:gd name="connsiteY7" fmla="*/ 223287 h 504417"/>
                  <a:gd name="connsiteX8" fmla="*/ 55756 w 423812"/>
                  <a:gd name="connsiteY8" fmla="*/ 223287 h 504417"/>
                  <a:gd name="connsiteX9" fmla="*/ 0 w 423812"/>
                  <a:gd name="connsiteY9" fmla="*/ 200984 h 504417"/>
                  <a:gd name="connsiteX0" fmla="*/ 0 w 423812"/>
                  <a:gd name="connsiteY0" fmla="*/ 200984 h 504417"/>
                  <a:gd name="connsiteX1" fmla="*/ 100361 w 423812"/>
                  <a:gd name="connsiteY1" fmla="*/ 178682 h 504417"/>
                  <a:gd name="connsiteX2" fmla="*/ 334536 w 423812"/>
                  <a:gd name="connsiteY2" fmla="*/ 262 h 504417"/>
                  <a:gd name="connsiteX3" fmla="*/ 423746 w 423812"/>
                  <a:gd name="connsiteY3" fmla="*/ 223287 h 504417"/>
                  <a:gd name="connsiteX4" fmla="*/ 323385 w 423812"/>
                  <a:gd name="connsiteY4" fmla="*/ 502067 h 504417"/>
                  <a:gd name="connsiteX5" fmla="*/ 189570 w 423812"/>
                  <a:gd name="connsiteY5" fmla="*/ 357101 h 504417"/>
                  <a:gd name="connsiteX6" fmla="*/ 66907 w 423812"/>
                  <a:gd name="connsiteY6" fmla="*/ 357101 h 504417"/>
                  <a:gd name="connsiteX7" fmla="*/ 55756 w 423812"/>
                  <a:gd name="connsiteY7" fmla="*/ 223287 h 504417"/>
                  <a:gd name="connsiteX8" fmla="*/ 0 w 423812"/>
                  <a:gd name="connsiteY8" fmla="*/ 200984 h 504417"/>
                  <a:gd name="connsiteX0" fmla="*/ 514 w 424326"/>
                  <a:gd name="connsiteY0" fmla="*/ 200984 h 504417"/>
                  <a:gd name="connsiteX1" fmla="*/ 100875 w 424326"/>
                  <a:gd name="connsiteY1" fmla="*/ 178682 h 504417"/>
                  <a:gd name="connsiteX2" fmla="*/ 335050 w 424326"/>
                  <a:gd name="connsiteY2" fmla="*/ 262 h 504417"/>
                  <a:gd name="connsiteX3" fmla="*/ 424260 w 424326"/>
                  <a:gd name="connsiteY3" fmla="*/ 223287 h 504417"/>
                  <a:gd name="connsiteX4" fmla="*/ 323899 w 424326"/>
                  <a:gd name="connsiteY4" fmla="*/ 502067 h 504417"/>
                  <a:gd name="connsiteX5" fmla="*/ 190084 w 424326"/>
                  <a:gd name="connsiteY5" fmla="*/ 357101 h 504417"/>
                  <a:gd name="connsiteX6" fmla="*/ 67421 w 424326"/>
                  <a:gd name="connsiteY6" fmla="*/ 357101 h 504417"/>
                  <a:gd name="connsiteX7" fmla="*/ 514 w 424326"/>
                  <a:gd name="connsiteY7" fmla="*/ 200984 h 504417"/>
                  <a:gd name="connsiteX0" fmla="*/ 1494 w 425306"/>
                  <a:gd name="connsiteY0" fmla="*/ 200984 h 504399"/>
                  <a:gd name="connsiteX1" fmla="*/ 101855 w 425306"/>
                  <a:gd name="connsiteY1" fmla="*/ 178682 h 504399"/>
                  <a:gd name="connsiteX2" fmla="*/ 336030 w 425306"/>
                  <a:gd name="connsiteY2" fmla="*/ 262 h 504399"/>
                  <a:gd name="connsiteX3" fmla="*/ 425240 w 425306"/>
                  <a:gd name="connsiteY3" fmla="*/ 223287 h 504399"/>
                  <a:gd name="connsiteX4" fmla="*/ 324879 w 425306"/>
                  <a:gd name="connsiteY4" fmla="*/ 502067 h 504399"/>
                  <a:gd name="connsiteX5" fmla="*/ 191064 w 425306"/>
                  <a:gd name="connsiteY5" fmla="*/ 357101 h 504399"/>
                  <a:gd name="connsiteX6" fmla="*/ 37140 w 425306"/>
                  <a:gd name="connsiteY6" fmla="*/ 364916 h 504399"/>
                  <a:gd name="connsiteX7" fmla="*/ 1494 w 425306"/>
                  <a:gd name="connsiteY7" fmla="*/ 200984 h 504399"/>
                  <a:gd name="connsiteX0" fmla="*/ 1201 w 425013"/>
                  <a:gd name="connsiteY0" fmla="*/ 200984 h 504399"/>
                  <a:gd name="connsiteX1" fmla="*/ 101562 w 425013"/>
                  <a:gd name="connsiteY1" fmla="*/ 178682 h 504399"/>
                  <a:gd name="connsiteX2" fmla="*/ 335737 w 425013"/>
                  <a:gd name="connsiteY2" fmla="*/ 262 h 504399"/>
                  <a:gd name="connsiteX3" fmla="*/ 424947 w 425013"/>
                  <a:gd name="connsiteY3" fmla="*/ 223287 h 504399"/>
                  <a:gd name="connsiteX4" fmla="*/ 324586 w 425013"/>
                  <a:gd name="connsiteY4" fmla="*/ 502067 h 504399"/>
                  <a:gd name="connsiteX5" fmla="*/ 163417 w 425013"/>
                  <a:gd name="connsiteY5" fmla="*/ 357101 h 504399"/>
                  <a:gd name="connsiteX6" fmla="*/ 36847 w 425013"/>
                  <a:gd name="connsiteY6" fmla="*/ 364916 h 504399"/>
                  <a:gd name="connsiteX7" fmla="*/ 1201 w 425013"/>
                  <a:gd name="connsiteY7" fmla="*/ 200984 h 504399"/>
                  <a:gd name="connsiteX0" fmla="*/ 1201 w 440627"/>
                  <a:gd name="connsiteY0" fmla="*/ 201586 h 503924"/>
                  <a:gd name="connsiteX1" fmla="*/ 101562 w 440627"/>
                  <a:gd name="connsiteY1" fmla="*/ 179284 h 503924"/>
                  <a:gd name="connsiteX2" fmla="*/ 335737 w 440627"/>
                  <a:gd name="connsiteY2" fmla="*/ 864 h 503924"/>
                  <a:gd name="connsiteX3" fmla="*/ 440577 w 440627"/>
                  <a:gd name="connsiteY3" fmla="*/ 262966 h 503924"/>
                  <a:gd name="connsiteX4" fmla="*/ 324586 w 440627"/>
                  <a:gd name="connsiteY4" fmla="*/ 502669 h 503924"/>
                  <a:gd name="connsiteX5" fmla="*/ 163417 w 440627"/>
                  <a:gd name="connsiteY5" fmla="*/ 357703 h 503924"/>
                  <a:gd name="connsiteX6" fmla="*/ 36847 w 440627"/>
                  <a:gd name="connsiteY6" fmla="*/ 365518 h 503924"/>
                  <a:gd name="connsiteX7" fmla="*/ 1201 w 440627"/>
                  <a:gd name="connsiteY7" fmla="*/ 201586 h 503924"/>
                  <a:gd name="connsiteX0" fmla="*/ 1201 w 441000"/>
                  <a:gd name="connsiteY0" fmla="*/ 201586 h 503924"/>
                  <a:gd name="connsiteX1" fmla="*/ 101562 w 441000"/>
                  <a:gd name="connsiteY1" fmla="*/ 179284 h 503924"/>
                  <a:gd name="connsiteX2" fmla="*/ 335737 w 441000"/>
                  <a:gd name="connsiteY2" fmla="*/ 864 h 503924"/>
                  <a:gd name="connsiteX3" fmla="*/ 440577 w 441000"/>
                  <a:gd name="connsiteY3" fmla="*/ 262966 h 503924"/>
                  <a:gd name="connsiteX4" fmla="*/ 324586 w 441000"/>
                  <a:gd name="connsiteY4" fmla="*/ 502669 h 503924"/>
                  <a:gd name="connsiteX5" fmla="*/ 163417 w 441000"/>
                  <a:gd name="connsiteY5" fmla="*/ 357703 h 503924"/>
                  <a:gd name="connsiteX6" fmla="*/ 36847 w 441000"/>
                  <a:gd name="connsiteY6" fmla="*/ 365518 h 503924"/>
                  <a:gd name="connsiteX7" fmla="*/ 1201 w 441000"/>
                  <a:gd name="connsiteY7" fmla="*/ 201586 h 503924"/>
                  <a:gd name="connsiteX0" fmla="*/ 1201 w 440978"/>
                  <a:gd name="connsiteY0" fmla="*/ 202294 h 504632"/>
                  <a:gd name="connsiteX1" fmla="*/ 121100 w 440978"/>
                  <a:gd name="connsiteY1" fmla="*/ 156546 h 504632"/>
                  <a:gd name="connsiteX2" fmla="*/ 335737 w 440978"/>
                  <a:gd name="connsiteY2" fmla="*/ 1572 h 504632"/>
                  <a:gd name="connsiteX3" fmla="*/ 440577 w 440978"/>
                  <a:gd name="connsiteY3" fmla="*/ 263674 h 504632"/>
                  <a:gd name="connsiteX4" fmla="*/ 324586 w 440978"/>
                  <a:gd name="connsiteY4" fmla="*/ 503377 h 504632"/>
                  <a:gd name="connsiteX5" fmla="*/ 163417 w 440978"/>
                  <a:gd name="connsiteY5" fmla="*/ 358411 h 504632"/>
                  <a:gd name="connsiteX6" fmla="*/ 36847 w 440978"/>
                  <a:gd name="connsiteY6" fmla="*/ 366226 h 504632"/>
                  <a:gd name="connsiteX7" fmla="*/ 1201 w 440978"/>
                  <a:gd name="connsiteY7" fmla="*/ 202294 h 504632"/>
                  <a:gd name="connsiteX0" fmla="*/ 1073 w 440850"/>
                  <a:gd name="connsiteY0" fmla="*/ 202294 h 505392"/>
                  <a:gd name="connsiteX1" fmla="*/ 120972 w 440850"/>
                  <a:gd name="connsiteY1" fmla="*/ 156546 h 505392"/>
                  <a:gd name="connsiteX2" fmla="*/ 335609 w 440850"/>
                  <a:gd name="connsiteY2" fmla="*/ 1572 h 505392"/>
                  <a:gd name="connsiteX3" fmla="*/ 440449 w 440850"/>
                  <a:gd name="connsiteY3" fmla="*/ 263674 h 505392"/>
                  <a:gd name="connsiteX4" fmla="*/ 324458 w 440850"/>
                  <a:gd name="connsiteY4" fmla="*/ 503377 h 505392"/>
                  <a:gd name="connsiteX5" fmla="*/ 147658 w 440850"/>
                  <a:gd name="connsiteY5" fmla="*/ 377949 h 505392"/>
                  <a:gd name="connsiteX6" fmla="*/ 36719 w 440850"/>
                  <a:gd name="connsiteY6" fmla="*/ 366226 h 505392"/>
                  <a:gd name="connsiteX7" fmla="*/ 1073 w 440850"/>
                  <a:gd name="connsiteY7" fmla="*/ 202294 h 505392"/>
                  <a:gd name="connsiteX0" fmla="*/ 2303 w 426450"/>
                  <a:gd name="connsiteY0" fmla="*/ 174897 h 505349"/>
                  <a:gd name="connsiteX1" fmla="*/ 106572 w 426450"/>
                  <a:gd name="connsiteY1" fmla="*/ 156503 h 505349"/>
                  <a:gd name="connsiteX2" fmla="*/ 321209 w 426450"/>
                  <a:gd name="connsiteY2" fmla="*/ 1529 h 505349"/>
                  <a:gd name="connsiteX3" fmla="*/ 426049 w 426450"/>
                  <a:gd name="connsiteY3" fmla="*/ 263631 h 505349"/>
                  <a:gd name="connsiteX4" fmla="*/ 310058 w 426450"/>
                  <a:gd name="connsiteY4" fmla="*/ 503334 h 505349"/>
                  <a:gd name="connsiteX5" fmla="*/ 133258 w 426450"/>
                  <a:gd name="connsiteY5" fmla="*/ 377906 h 505349"/>
                  <a:gd name="connsiteX6" fmla="*/ 22319 w 426450"/>
                  <a:gd name="connsiteY6" fmla="*/ 366183 h 505349"/>
                  <a:gd name="connsiteX7" fmla="*/ 2303 w 426450"/>
                  <a:gd name="connsiteY7" fmla="*/ 174897 h 505349"/>
                  <a:gd name="connsiteX0" fmla="*/ 6129 w 430276"/>
                  <a:gd name="connsiteY0" fmla="*/ 174897 h 505349"/>
                  <a:gd name="connsiteX1" fmla="*/ 110398 w 430276"/>
                  <a:gd name="connsiteY1" fmla="*/ 156503 h 505349"/>
                  <a:gd name="connsiteX2" fmla="*/ 325035 w 430276"/>
                  <a:gd name="connsiteY2" fmla="*/ 1529 h 505349"/>
                  <a:gd name="connsiteX3" fmla="*/ 429875 w 430276"/>
                  <a:gd name="connsiteY3" fmla="*/ 263631 h 505349"/>
                  <a:gd name="connsiteX4" fmla="*/ 313884 w 430276"/>
                  <a:gd name="connsiteY4" fmla="*/ 503334 h 505349"/>
                  <a:gd name="connsiteX5" fmla="*/ 137084 w 430276"/>
                  <a:gd name="connsiteY5" fmla="*/ 377906 h 505349"/>
                  <a:gd name="connsiteX6" fmla="*/ 14422 w 430276"/>
                  <a:gd name="connsiteY6" fmla="*/ 366183 h 505349"/>
                  <a:gd name="connsiteX7" fmla="*/ 6129 w 430276"/>
                  <a:gd name="connsiteY7" fmla="*/ 174897 h 505349"/>
                  <a:gd name="connsiteX0" fmla="*/ 6129 w 429881"/>
                  <a:gd name="connsiteY0" fmla="*/ 167148 h 497600"/>
                  <a:gd name="connsiteX1" fmla="*/ 110398 w 429881"/>
                  <a:gd name="connsiteY1" fmla="*/ 148754 h 497600"/>
                  <a:gd name="connsiteX2" fmla="*/ 309404 w 429881"/>
                  <a:gd name="connsiteY2" fmla="*/ 1595 h 497600"/>
                  <a:gd name="connsiteX3" fmla="*/ 429875 w 429881"/>
                  <a:gd name="connsiteY3" fmla="*/ 255882 h 497600"/>
                  <a:gd name="connsiteX4" fmla="*/ 313884 w 429881"/>
                  <a:gd name="connsiteY4" fmla="*/ 495585 h 497600"/>
                  <a:gd name="connsiteX5" fmla="*/ 137084 w 429881"/>
                  <a:gd name="connsiteY5" fmla="*/ 370157 h 497600"/>
                  <a:gd name="connsiteX6" fmla="*/ 14422 w 429881"/>
                  <a:gd name="connsiteY6" fmla="*/ 358434 h 497600"/>
                  <a:gd name="connsiteX7" fmla="*/ 6129 w 429881"/>
                  <a:gd name="connsiteY7" fmla="*/ 167148 h 497600"/>
                  <a:gd name="connsiteX0" fmla="*/ 6129 w 429881"/>
                  <a:gd name="connsiteY0" fmla="*/ 167148 h 497600"/>
                  <a:gd name="connsiteX1" fmla="*/ 110398 w 429881"/>
                  <a:gd name="connsiteY1" fmla="*/ 148754 h 497600"/>
                  <a:gd name="connsiteX2" fmla="*/ 309404 w 429881"/>
                  <a:gd name="connsiteY2" fmla="*/ 1595 h 497600"/>
                  <a:gd name="connsiteX3" fmla="*/ 429875 w 429881"/>
                  <a:gd name="connsiteY3" fmla="*/ 255882 h 497600"/>
                  <a:gd name="connsiteX4" fmla="*/ 313884 w 429881"/>
                  <a:gd name="connsiteY4" fmla="*/ 495585 h 497600"/>
                  <a:gd name="connsiteX5" fmla="*/ 137084 w 429881"/>
                  <a:gd name="connsiteY5" fmla="*/ 370157 h 497600"/>
                  <a:gd name="connsiteX6" fmla="*/ 14422 w 429881"/>
                  <a:gd name="connsiteY6" fmla="*/ 358434 h 497600"/>
                  <a:gd name="connsiteX7" fmla="*/ 6129 w 429881"/>
                  <a:gd name="connsiteY7" fmla="*/ 167148 h 49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9881" h="497600">
                    <a:moveTo>
                      <a:pt x="6129" y="167148"/>
                    </a:moveTo>
                    <a:cubicBezTo>
                      <a:pt x="11705" y="137412"/>
                      <a:pt x="59852" y="176346"/>
                      <a:pt x="110398" y="148754"/>
                    </a:cubicBezTo>
                    <a:cubicBezTo>
                      <a:pt x="160944" y="121162"/>
                      <a:pt x="256158" y="-16260"/>
                      <a:pt x="309404" y="1595"/>
                    </a:cubicBezTo>
                    <a:cubicBezTo>
                      <a:pt x="362650" y="19450"/>
                      <a:pt x="429128" y="150104"/>
                      <a:pt x="429875" y="255882"/>
                    </a:cubicBezTo>
                    <a:cubicBezTo>
                      <a:pt x="430622" y="361660"/>
                      <a:pt x="362683" y="476539"/>
                      <a:pt x="313884" y="495585"/>
                    </a:cubicBezTo>
                    <a:cubicBezTo>
                      <a:pt x="265086" y="514631"/>
                      <a:pt x="186994" y="393015"/>
                      <a:pt x="137084" y="370157"/>
                    </a:cubicBezTo>
                    <a:cubicBezTo>
                      <a:pt x="87174" y="347299"/>
                      <a:pt x="36248" y="392269"/>
                      <a:pt x="14422" y="358434"/>
                    </a:cubicBezTo>
                    <a:cubicBezTo>
                      <a:pt x="-7404" y="324599"/>
                      <a:pt x="553" y="196885"/>
                      <a:pt x="6129" y="167148"/>
                    </a:cubicBezTo>
                    <a:close/>
                  </a:path>
                </a:pathLst>
              </a:custGeom>
              <a:grpFill/>
              <a:ln w="25400" cap="rnd">
                <a:solidFill>
                  <a:srgbClr val="969AC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  <p:sp>
            <p:nvSpPr>
              <p:cNvPr id="82" name="任意多边形 14">
                <a:extLst>
                  <a:ext uri="{FF2B5EF4-FFF2-40B4-BE49-F238E27FC236}">
                    <a16:creationId xmlns="" xmlns:a16="http://schemas.microsoft.com/office/drawing/2014/main" id="{1C42F599-D9C5-4281-9684-79CA105D302C}"/>
                  </a:ext>
                </a:extLst>
              </p:cNvPr>
              <p:cNvSpPr/>
              <p:nvPr/>
            </p:nvSpPr>
            <p:spPr>
              <a:xfrm>
                <a:off x="3427150" y="2651798"/>
                <a:ext cx="72526" cy="297378"/>
              </a:xfrm>
              <a:custGeom>
                <a:avLst/>
                <a:gdLst>
                  <a:gd name="connsiteX0" fmla="*/ 0 w 423812"/>
                  <a:gd name="connsiteY0" fmla="*/ 200984 h 504417"/>
                  <a:gd name="connsiteX1" fmla="*/ 100361 w 423812"/>
                  <a:gd name="connsiteY1" fmla="*/ 178682 h 504417"/>
                  <a:gd name="connsiteX2" fmla="*/ 334536 w 423812"/>
                  <a:gd name="connsiteY2" fmla="*/ 262 h 504417"/>
                  <a:gd name="connsiteX3" fmla="*/ 423746 w 423812"/>
                  <a:gd name="connsiteY3" fmla="*/ 223287 h 504417"/>
                  <a:gd name="connsiteX4" fmla="*/ 323385 w 423812"/>
                  <a:gd name="connsiteY4" fmla="*/ 502067 h 504417"/>
                  <a:gd name="connsiteX5" fmla="*/ 189570 w 423812"/>
                  <a:gd name="connsiteY5" fmla="*/ 357101 h 504417"/>
                  <a:gd name="connsiteX6" fmla="*/ 66907 w 423812"/>
                  <a:gd name="connsiteY6" fmla="*/ 357101 h 504417"/>
                  <a:gd name="connsiteX7" fmla="*/ 55756 w 423812"/>
                  <a:gd name="connsiteY7" fmla="*/ 223287 h 504417"/>
                  <a:gd name="connsiteX8" fmla="*/ 55756 w 423812"/>
                  <a:gd name="connsiteY8" fmla="*/ 223287 h 504417"/>
                  <a:gd name="connsiteX9" fmla="*/ 0 w 423812"/>
                  <a:gd name="connsiteY9" fmla="*/ 200984 h 504417"/>
                  <a:gd name="connsiteX0" fmla="*/ 0 w 423812"/>
                  <a:gd name="connsiteY0" fmla="*/ 200984 h 504417"/>
                  <a:gd name="connsiteX1" fmla="*/ 100361 w 423812"/>
                  <a:gd name="connsiteY1" fmla="*/ 178682 h 504417"/>
                  <a:gd name="connsiteX2" fmla="*/ 334536 w 423812"/>
                  <a:gd name="connsiteY2" fmla="*/ 262 h 504417"/>
                  <a:gd name="connsiteX3" fmla="*/ 423746 w 423812"/>
                  <a:gd name="connsiteY3" fmla="*/ 223287 h 504417"/>
                  <a:gd name="connsiteX4" fmla="*/ 323385 w 423812"/>
                  <a:gd name="connsiteY4" fmla="*/ 502067 h 504417"/>
                  <a:gd name="connsiteX5" fmla="*/ 189570 w 423812"/>
                  <a:gd name="connsiteY5" fmla="*/ 357101 h 504417"/>
                  <a:gd name="connsiteX6" fmla="*/ 66907 w 423812"/>
                  <a:gd name="connsiteY6" fmla="*/ 357101 h 504417"/>
                  <a:gd name="connsiteX7" fmla="*/ 55756 w 423812"/>
                  <a:gd name="connsiteY7" fmla="*/ 223287 h 504417"/>
                  <a:gd name="connsiteX8" fmla="*/ 0 w 423812"/>
                  <a:gd name="connsiteY8" fmla="*/ 200984 h 504417"/>
                  <a:gd name="connsiteX0" fmla="*/ 514 w 424326"/>
                  <a:gd name="connsiteY0" fmla="*/ 200984 h 504417"/>
                  <a:gd name="connsiteX1" fmla="*/ 100875 w 424326"/>
                  <a:gd name="connsiteY1" fmla="*/ 178682 h 504417"/>
                  <a:gd name="connsiteX2" fmla="*/ 335050 w 424326"/>
                  <a:gd name="connsiteY2" fmla="*/ 262 h 504417"/>
                  <a:gd name="connsiteX3" fmla="*/ 424260 w 424326"/>
                  <a:gd name="connsiteY3" fmla="*/ 223287 h 504417"/>
                  <a:gd name="connsiteX4" fmla="*/ 323899 w 424326"/>
                  <a:gd name="connsiteY4" fmla="*/ 502067 h 504417"/>
                  <a:gd name="connsiteX5" fmla="*/ 190084 w 424326"/>
                  <a:gd name="connsiteY5" fmla="*/ 357101 h 504417"/>
                  <a:gd name="connsiteX6" fmla="*/ 67421 w 424326"/>
                  <a:gd name="connsiteY6" fmla="*/ 357101 h 504417"/>
                  <a:gd name="connsiteX7" fmla="*/ 514 w 424326"/>
                  <a:gd name="connsiteY7" fmla="*/ 200984 h 504417"/>
                  <a:gd name="connsiteX0" fmla="*/ 1494 w 425306"/>
                  <a:gd name="connsiteY0" fmla="*/ 200984 h 504399"/>
                  <a:gd name="connsiteX1" fmla="*/ 101855 w 425306"/>
                  <a:gd name="connsiteY1" fmla="*/ 178682 h 504399"/>
                  <a:gd name="connsiteX2" fmla="*/ 336030 w 425306"/>
                  <a:gd name="connsiteY2" fmla="*/ 262 h 504399"/>
                  <a:gd name="connsiteX3" fmla="*/ 425240 w 425306"/>
                  <a:gd name="connsiteY3" fmla="*/ 223287 h 504399"/>
                  <a:gd name="connsiteX4" fmla="*/ 324879 w 425306"/>
                  <a:gd name="connsiteY4" fmla="*/ 502067 h 504399"/>
                  <a:gd name="connsiteX5" fmla="*/ 191064 w 425306"/>
                  <a:gd name="connsiteY5" fmla="*/ 357101 h 504399"/>
                  <a:gd name="connsiteX6" fmla="*/ 37140 w 425306"/>
                  <a:gd name="connsiteY6" fmla="*/ 364916 h 504399"/>
                  <a:gd name="connsiteX7" fmla="*/ 1494 w 425306"/>
                  <a:gd name="connsiteY7" fmla="*/ 200984 h 504399"/>
                  <a:gd name="connsiteX0" fmla="*/ 1201 w 425013"/>
                  <a:gd name="connsiteY0" fmla="*/ 200984 h 504399"/>
                  <a:gd name="connsiteX1" fmla="*/ 101562 w 425013"/>
                  <a:gd name="connsiteY1" fmla="*/ 178682 h 504399"/>
                  <a:gd name="connsiteX2" fmla="*/ 335737 w 425013"/>
                  <a:gd name="connsiteY2" fmla="*/ 262 h 504399"/>
                  <a:gd name="connsiteX3" fmla="*/ 424947 w 425013"/>
                  <a:gd name="connsiteY3" fmla="*/ 223287 h 504399"/>
                  <a:gd name="connsiteX4" fmla="*/ 324586 w 425013"/>
                  <a:gd name="connsiteY4" fmla="*/ 502067 h 504399"/>
                  <a:gd name="connsiteX5" fmla="*/ 163417 w 425013"/>
                  <a:gd name="connsiteY5" fmla="*/ 357101 h 504399"/>
                  <a:gd name="connsiteX6" fmla="*/ 36847 w 425013"/>
                  <a:gd name="connsiteY6" fmla="*/ 364916 h 504399"/>
                  <a:gd name="connsiteX7" fmla="*/ 1201 w 425013"/>
                  <a:gd name="connsiteY7" fmla="*/ 200984 h 504399"/>
                  <a:gd name="connsiteX0" fmla="*/ 1201 w 440627"/>
                  <a:gd name="connsiteY0" fmla="*/ 201586 h 503924"/>
                  <a:gd name="connsiteX1" fmla="*/ 101562 w 440627"/>
                  <a:gd name="connsiteY1" fmla="*/ 179284 h 503924"/>
                  <a:gd name="connsiteX2" fmla="*/ 335737 w 440627"/>
                  <a:gd name="connsiteY2" fmla="*/ 864 h 503924"/>
                  <a:gd name="connsiteX3" fmla="*/ 440577 w 440627"/>
                  <a:gd name="connsiteY3" fmla="*/ 262966 h 503924"/>
                  <a:gd name="connsiteX4" fmla="*/ 324586 w 440627"/>
                  <a:gd name="connsiteY4" fmla="*/ 502669 h 503924"/>
                  <a:gd name="connsiteX5" fmla="*/ 163417 w 440627"/>
                  <a:gd name="connsiteY5" fmla="*/ 357703 h 503924"/>
                  <a:gd name="connsiteX6" fmla="*/ 36847 w 440627"/>
                  <a:gd name="connsiteY6" fmla="*/ 365518 h 503924"/>
                  <a:gd name="connsiteX7" fmla="*/ 1201 w 440627"/>
                  <a:gd name="connsiteY7" fmla="*/ 201586 h 503924"/>
                  <a:gd name="connsiteX0" fmla="*/ 1201 w 441000"/>
                  <a:gd name="connsiteY0" fmla="*/ 201586 h 503924"/>
                  <a:gd name="connsiteX1" fmla="*/ 101562 w 441000"/>
                  <a:gd name="connsiteY1" fmla="*/ 179284 h 503924"/>
                  <a:gd name="connsiteX2" fmla="*/ 335737 w 441000"/>
                  <a:gd name="connsiteY2" fmla="*/ 864 h 503924"/>
                  <a:gd name="connsiteX3" fmla="*/ 440577 w 441000"/>
                  <a:gd name="connsiteY3" fmla="*/ 262966 h 503924"/>
                  <a:gd name="connsiteX4" fmla="*/ 324586 w 441000"/>
                  <a:gd name="connsiteY4" fmla="*/ 502669 h 503924"/>
                  <a:gd name="connsiteX5" fmla="*/ 163417 w 441000"/>
                  <a:gd name="connsiteY5" fmla="*/ 357703 h 503924"/>
                  <a:gd name="connsiteX6" fmla="*/ 36847 w 441000"/>
                  <a:gd name="connsiteY6" fmla="*/ 365518 h 503924"/>
                  <a:gd name="connsiteX7" fmla="*/ 1201 w 441000"/>
                  <a:gd name="connsiteY7" fmla="*/ 201586 h 503924"/>
                  <a:gd name="connsiteX0" fmla="*/ 1201 w 440978"/>
                  <a:gd name="connsiteY0" fmla="*/ 202294 h 504632"/>
                  <a:gd name="connsiteX1" fmla="*/ 121100 w 440978"/>
                  <a:gd name="connsiteY1" fmla="*/ 156546 h 504632"/>
                  <a:gd name="connsiteX2" fmla="*/ 335737 w 440978"/>
                  <a:gd name="connsiteY2" fmla="*/ 1572 h 504632"/>
                  <a:gd name="connsiteX3" fmla="*/ 440577 w 440978"/>
                  <a:gd name="connsiteY3" fmla="*/ 263674 h 504632"/>
                  <a:gd name="connsiteX4" fmla="*/ 324586 w 440978"/>
                  <a:gd name="connsiteY4" fmla="*/ 503377 h 504632"/>
                  <a:gd name="connsiteX5" fmla="*/ 163417 w 440978"/>
                  <a:gd name="connsiteY5" fmla="*/ 358411 h 504632"/>
                  <a:gd name="connsiteX6" fmla="*/ 36847 w 440978"/>
                  <a:gd name="connsiteY6" fmla="*/ 366226 h 504632"/>
                  <a:gd name="connsiteX7" fmla="*/ 1201 w 440978"/>
                  <a:gd name="connsiteY7" fmla="*/ 202294 h 504632"/>
                  <a:gd name="connsiteX0" fmla="*/ 1073 w 440850"/>
                  <a:gd name="connsiteY0" fmla="*/ 202294 h 505392"/>
                  <a:gd name="connsiteX1" fmla="*/ 120972 w 440850"/>
                  <a:gd name="connsiteY1" fmla="*/ 156546 h 505392"/>
                  <a:gd name="connsiteX2" fmla="*/ 335609 w 440850"/>
                  <a:gd name="connsiteY2" fmla="*/ 1572 h 505392"/>
                  <a:gd name="connsiteX3" fmla="*/ 440449 w 440850"/>
                  <a:gd name="connsiteY3" fmla="*/ 263674 h 505392"/>
                  <a:gd name="connsiteX4" fmla="*/ 324458 w 440850"/>
                  <a:gd name="connsiteY4" fmla="*/ 503377 h 505392"/>
                  <a:gd name="connsiteX5" fmla="*/ 147658 w 440850"/>
                  <a:gd name="connsiteY5" fmla="*/ 377949 h 505392"/>
                  <a:gd name="connsiteX6" fmla="*/ 36719 w 440850"/>
                  <a:gd name="connsiteY6" fmla="*/ 366226 h 505392"/>
                  <a:gd name="connsiteX7" fmla="*/ 1073 w 440850"/>
                  <a:gd name="connsiteY7" fmla="*/ 202294 h 505392"/>
                  <a:gd name="connsiteX0" fmla="*/ 2303 w 426450"/>
                  <a:gd name="connsiteY0" fmla="*/ 174897 h 505349"/>
                  <a:gd name="connsiteX1" fmla="*/ 106572 w 426450"/>
                  <a:gd name="connsiteY1" fmla="*/ 156503 h 505349"/>
                  <a:gd name="connsiteX2" fmla="*/ 321209 w 426450"/>
                  <a:gd name="connsiteY2" fmla="*/ 1529 h 505349"/>
                  <a:gd name="connsiteX3" fmla="*/ 426049 w 426450"/>
                  <a:gd name="connsiteY3" fmla="*/ 263631 h 505349"/>
                  <a:gd name="connsiteX4" fmla="*/ 310058 w 426450"/>
                  <a:gd name="connsiteY4" fmla="*/ 503334 h 505349"/>
                  <a:gd name="connsiteX5" fmla="*/ 133258 w 426450"/>
                  <a:gd name="connsiteY5" fmla="*/ 377906 h 505349"/>
                  <a:gd name="connsiteX6" fmla="*/ 22319 w 426450"/>
                  <a:gd name="connsiteY6" fmla="*/ 366183 h 505349"/>
                  <a:gd name="connsiteX7" fmla="*/ 2303 w 426450"/>
                  <a:gd name="connsiteY7" fmla="*/ 174897 h 505349"/>
                  <a:gd name="connsiteX0" fmla="*/ 6129 w 430276"/>
                  <a:gd name="connsiteY0" fmla="*/ 174897 h 505349"/>
                  <a:gd name="connsiteX1" fmla="*/ 110398 w 430276"/>
                  <a:gd name="connsiteY1" fmla="*/ 156503 h 505349"/>
                  <a:gd name="connsiteX2" fmla="*/ 325035 w 430276"/>
                  <a:gd name="connsiteY2" fmla="*/ 1529 h 505349"/>
                  <a:gd name="connsiteX3" fmla="*/ 429875 w 430276"/>
                  <a:gd name="connsiteY3" fmla="*/ 263631 h 505349"/>
                  <a:gd name="connsiteX4" fmla="*/ 313884 w 430276"/>
                  <a:gd name="connsiteY4" fmla="*/ 503334 h 505349"/>
                  <a:gd name="connsiteX5" fmla="*/ 137084 w 430276"/>
                  <a:gd name="connsiteY5" fmla="*/ 377906 h 505349"/>
                  <a:gd name="connsiteX6" fmla="*/ 14422 w 430276"/>
                  <a:gd name="connsiteY6" fmla="*/ 366183 h 505349"/>
                  <a:gd name="connsiteX7" fmla="*/ 6129 w 430276"/>
                  <a:gd name="connsiteY7" fmla="*/ 174897 h 505349"/>
                  <a:gd name="connsiteX0" fmla="*/ 6129 w 429881"/>
                  <a:gd name="connsiteY0" fmla="*/ 167148 h 497600"/>
                  <a:gd name="connsiteX1" fmla="*/ 110398 w 429881"/>
                  <a:gd name="connsiteY1" fmla="*/ 148754 h 497600"/>
                  <a:gd name="connsiteX2" fmla="*/ 309404 w 429881"/>
                  <a:gd name="connsiteY2" fmla="*/ 1595 h 497600"/>
                  <a:gd name="connsiteX3" fmla="*/ 429875 w 429881"/>
                  <a:gd name="connsiteY3" fmla="*/ 255882 h 497600"/>
                  <a:gd name="connsiteX4" fmla="*/ 313884 w 429881"/>
                  <a:gd name="connsiteY4" fmla="*/ 495585 h 497600"/>
                  <a:gd name="connsiteX5" fmla="*/ 137084 w 429881"/>
                  <a:gd name="connsiteY5" fmla="*/ 370157 h 497600"/>
                  <a:gd name="connsiteX6" fmla="*/ 14422 w 429881"/>
                  <a:gd name="connsiteY6" fmla="*/ 358434 h 497600"/>
                  <a:gd name="connsiteX7" fmla="*/ 6129 w 429881"/>
                  <a:gd name="connsiteY7" fmla="*/ 167148 h 497600"/>
                  <a:gd name="connsiteX0" fmla="*/ 6129 w 429881"/>
                  <a:gd name="connsiteY0" fmla="*/ 167148 h 497600"/>
                  <a:gd name="connsiteX1" fmla="*/ 110398 w 429881"/>
                  <a:gd name="connsiteY1" fmla="*/ 148754 h 497600"/>
                  <a:gd name="connsiteX2" fmla="*/ 309404 w 429881"/>
                  <a:gd name="connsiteY2" fmla="*/ 1595 h 497600"/>
                  <a:gd name="connsiteX3" fmla="*/ 429875 w 429881"/>
                  <a:gd name="connsiteY3" fmla="*/ 255882 h 497600"/>
                  <a:gd name="connsiteX4" fmla="*/ 313884 w 429881"/>
                  <a:gd name="connsiteY4" fmla="*/ 495585 h 497600"/>
                  <a:gd name="connsiteX5" fmla="*/ 137084 w 429881"/>
                  <a:gd name="connsiteY5" fmla="*/ 370157 h 497600"/>
                  <a:gd name="connsiteX6" fmla="*/ 14422 w 429881"/>
                  <a:gd name="connsiteY6" fmla="*/ 358434 h 497600"/>
                  <a:gd name="connsiteX7" fmla="*/ 6129 w 429881"/>
                  <a:gd name="connsiteY7" fmla="*/ 167148 h 497600"/>
                  <a:gd name="connsiteX0" fmla="*/ 271 w 415730"/>
                  <a:gd name="connsiteY0" fmla="*/ 358846 h 498012"/>
                  <a:gd name="connsiteX1" fmla="*/ 96247 w 415730"/>
                  <a:gd name="connsiteY1" fmla="*/ 149166 h 498012"/>
                  <a:gd name="connsiteX2" fmla="*/ 295253 w 415730"/>
                  <a:gd name="connsiteY2" fmla="*/ 2007 h 498012"/>
                  <a:gd name="connsiteX3" fmla="*/ 415724 w 415730"/>
                  <a:gd name="connsiteY3" fmla="*/ 256294 h 498012"/>
                  <a:gd name="connsiteX4" fmla="*/ 299733 w 415730"/>
                  <a:gd name="connsiteY4" fmla="*/ 495997 h 498012"/>
                  <a:gd name="connsiteX5" fmla="*/ 122933 w 415730"/>
                  <a:gd name="connsiteY5" fmla="*/ 370569 h 498012"/>
                  <a:gd name="connsiteX6" fmla="*/ 271 w 415730"/>
                  <a:gd name="connsiteY6" fmla="*/ 358846 h 498012"/>
                  <a:gd name="connsiteX0" fmla="*/ 96240 w 415723"/>
                  <a:gd name="connsiteY0" fmla="*/ 149166 h 498012"/>
                  <a:gd name="connsiteX1" fmla="*/ 295246 w 415723"/>
                  <a:gd name="connsiteY1" fmla="*/ 2007 h 498012"/>
                  <a:gd name="connsiteX2" fmla="*/ 415717 w 415723"/>
                  <a:gd name="connsiteY2" fmla="*/ 256294 h 498012"/>
                  <a:gd name="connsiteX3" fmla="*/ 299726 w 415723"/>
                  <a:gd name="connsiteY3" fmla="*/ 495997 h 498012"/>
                  <a:gd name="connsiteX4" fmla="*/ 122926 w 415723"/>
                  <a:gd name="connsiteY4" fmla="*/ 370569 h 498012"/>
                  <a:gd name="connsiteX5" fmla="*/ 264 w 415723"/>
                  <a:gd name="connsiteY5" fmla="*/ 358846 h 498012"/>
                  <a:gd name="connsiteX6" fmla="*/ 206036 w 415723"/>
                  <a:gd name="connsiteY6" fmla="*/ 258962 h 498012"/>
                  <a:gd name="connsiteX0" fmla="*/ 295246 w 415723"/>
                  <a:gd name="connsiteY0" fmla="*/ 1 h 496006"/>
                  <a:gd name="connsiteX1" fmla="*/ 415717 w 415723"/>
                  <a:gd name="connsiteY1" fmla="*/ 254288 h 496006"/>
                  <a:gd name="connsiteX2" fmla="*/ 299726 w 415723"/>
                  <a:gd name="connsiteY2" fmla="*/ 493991 h 496006"/>
                  <a:gd name="connsiteX3" fmla="*/ 122926 w 415723"/>
                  <a:gd name="connsiteY3" fmla="*/ 368563 h 496006"/>
                  <a:gd name="connsiteX4" fmla="*/ 264 w 415723"/>
                  <a:gd name="connsiteY4" fmla="*/ 356840 h 496006"/>
                  <a:gd name="connsiteX5" fmla="*/ 206036 w 415723"/>
                  <a:gd name="connsiteY5" fmla="*/ 256956 h 496006"/>
                  <a:gd name="connsiteX0" fmla="*/ 294982 w 415459"/>
                  <a:gd name="connsiteY0" fmla="*/ 0 h 496005"/>
                  <a:gd name="connsiteX1" fmla="*/ 415453 w 415459"/>
                  <a:gd name="connsiteY1" fmla="*/ 254287 h 496005"/>
                  <a:gd name="connsiteX2" fmla="*/ 299462 w 415459"/>
                  <a:gd name="connsiteY2" fmla="*/ 493990 h 496005"/>
                  <a:gd name="connsiteX3" fmla="*/ 122662 w 415459"/>
                  <a:gd name="connsiteY3" fmla="*/ 368562 h 496005"/>
                  <a:gd name="connsiteX4" fmla="*/ 0 w 415459"/>
                  <a:gd name="connsiteY4" fmla="*/ 356839 h 496005"/>
                  <a:gd name="connsiteX0" fmla="*/ 172320 w 292797"/>
                  <a:gd name="connsiteY0" fmla="*/ 0 h 496005"/>
                  <a:gd name="connsiteX1" fmla="*/ 292791 w 292797"/>
                  <a:gd name="connsiteY1" fmla="*/ 254287 h 496005"/>
                  <a:gd name="connsiteX2" fmla="*/ 176800 w 292797"/>
                  <a:gd name="connsiteY2" fmla="*/ 493990 h 496005"/>
                  <a:gd name="connsiteX3" fmla="*/ 0 w 292797"/>
                  <a:gd name="connsiteY3" fmla="*/ 368562 h 496005"/>
                  <a:gd name="connsiteX0" fmla="*/ 0 w 120477"/>
                  <a:gd name="connsiteY0" fmla="*/ 0 h 493990"/>
                  <a:gd name="connsiteX1" fmla="*/ 120471 w 120477"/>
                  <a:gd name="connsiteY1" fmla="*/ 254287 h 493990"/>
                  <a:gd name="connsiteX2" fmla="*/ 4480 w 120477"/>
                  <a:gd name="connsiteY2" fmla="*/ 493990 h 493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477" h="493990">
                    <a:moveTo>
                      <a:pt x="0" y="0"/>
                    </a:moveTo>
                    <a:cubicBezTo>
                      <a:pt x="53246" y="17855"/>
                      <a:pt x="119724" y="148509"/>
                      <a:pt x="120471" y="254287"/>
                    </a:cubicBezTo>
                    <a:cubicBezTo>
                      <a:pt x="121218" y="360065"/>
                      <a:pt x="53279" y="474944"/>
                      <a:pt x="4480" y="493990"/>
                    </a:cubicBezTo>
                  </a:path>
                </a:pathLst>
              </a:custGeom>
              <a:grpFill/>
              <a:ln w="25400" cap="rnd">
                <a:solidFill>
                  <a:srgbClr val="969AC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  <p:sp>
            <p:nvSpPr>
              <p:cNvPr id="83" name="任意多边形 15">
                <a:extLst>
                  <a:ext uri="{FF2B5EF4-FFF2-40B4-BE49-F238E27FC236}">
                    <a16:creationId xmlns="" xmlns:a16="http://schemas.microsoft.com/office/drawing/2014/main" id="{E433BB4B-EB1E-4B9B-985A-ACCCC93857C9}"/>
                  </a:ext>
                </a:extLst>
              </p:cNvPr>
              <p:cNvSpPr/>
              <p:nvPr/>
            </p:nvSpPr>
            <p:spPr>
              <a:xfrm>
                <a:off x="3541296" y="2619916"/>
                <a:ext cx="83058" cy="385711"/>
              </a:xfrm>
              <a:custGeom>
                <a:avLst/>
                <a:gdLst>
                  <a:gd name="connsiteX0" fmla="*/ 0 w 423812"/>
                  <a:gd name="connsiteY0" fmla="*/ 200984 h 504417"/>
                  <a:gd name="connsiteX1" fmla="*/ 100361 w 423812"/>
                  <a:gd name="connsiteY1" fmla="*/ 178682 h 504417"/>
                  <a:gd name="connsiteX2" fmla="*/ 334536 w 423812"/>
                  <a:gd name="connsiteY2" fmla="*/ 262 h 504417"/>
                  <a:gd name="connsiteX3" fmla="*/ 423746 w 423812"/>
                  <a:gd name="connsiteY3" fmla="*/ 223287 h 504417"/>
                  <a:gd name="connsiteX4" fmla="*/ 323385 w 423812"/>
                  <a:gd name="connsiteY4" fmla="*/ 502067 h 504417"/>
                  <a:gd name="connsiteX5" fmla="*/ 189570 w 423812"/>
                  <a:gd name="connsiteY5" fmla="*/ 357101 h 504417"/>
                  <a:gd name="connsiteX6" fmla="*/ 66907 w 423812"/>
                  <a:gd name="connsiteY6" fmla="*/ 357101 h 504417"/>
                  <a:gd name="connsiteX7" fmla="*/ 55756 w 423812"/>
                  <a:gd name="connsiteY7" fmla="*/ 223287 h 504417"/>
                  <a:gd name="connsiteX8" fmla="*/ 55756 w 423812"/>
                  <a:gd name="connsiteY8" fmla="*/ 223287 h 504417"/>
                  <a:gd name="connsiteX9" fmla="*/ 0 w 423812"/>
                  <a:gd name="connsiteY9" fmla="*/ 200984 h 504417"/>
                  <a:gd name="connsiteX0" fmla="*/ 0 w 423812"/>
                  <a:gd name="connsiteY0" fmla="*/ 200984 h 504417"/>
                  <a:gd name="connsiteX1" fmla="*/ 100361 w 423812"/>
                  <a:gd name="connsiteY1" fmla="*/ 178682 h 504417"/>
                  <a:gd name="connsiteX2" fmla="*/ 334536 w 423812"/>
                  <a:gd name="connsiteY2" fmla="*/ 262 h 504417"/>
                  <a:gd name="connsiteX3" fmla="*/ 423746 w 423812"/>
                  <a:gd name="connsiteY3" fmla="*/ 223287 h 504417"/>
                  <a:gd name="connsiteX4" fmla="*/ 323385 w 423812"/>
                  <a:gd name="connsiteY4" fmla="*/ 502067 h 504417"/>
                  <a:gd name="connsiteX5" fmla="*/ 189570 w 423812"/>
                  <a:gd name="connsiteY5" fmla="*/ 357101 h 504417"/>
                  <a:gd name="connsiteX6" fmla="*/ 66907 w 423812"/>
                  <a:gd name="connsiteY6" fmla="*/ 357101 h 504417"/>
                  <a:gd name="connsiteX7" fmla="*/ 55756 w 423812"/>
                  <a:gd name="connsiteY7" fmla="*/ 223287 h 504417"/>
                  <a:gd name="connsiteX8" fmla="*/ 0 w 423812"/>
                  <a:gd name="connsiteY8" fmla="*/ 200984 h 504417"/>
                  <a:gd name="connsiteX0" fmla="*/ 514 w 424326"/>
                  <a:gd name="connsiteY0" fmla="*/ 200984 h 504417"/>
                  <a:gd name="connsiteX1" fmla="*/ 100875 w 424326"/>
                  <a:gd name="connsiteY1" fmla="*/ 178682 h 504417"/>
                  <a:gd name="connsiteX2" fmla="*/ 335050 w 424326"/>
                  <a:gd name="connsiteY2" fmla="*/ 262 h 504417"/>
                  <a:gd name="connsiteX3" fmla="*/ 424260 w 424326"/>
                  <a:gd name="connsiteY3" fmla="*/ 223287 h 504417"/>
                  <a:gd name="connsiteX4" fmla="*/ 323899 w 424326"/>
                  <a:gd name="connsiteY4" fmla="*/ 502067 h 504417"/>
                  <a:gd name="connsiteX5" fmla="*/ 190084 w 424326"/>
                  <a:gd name="connsiteY5" fmla="*/ 357101 h 504417"/>
                  <a:gd name="connsiteX6" fmla="*/ 67421 w 424326"/>
                  <a:gd name="connsiteY6" fmla="*/ 357101 h 504417"/>
                  <a:gd name="connsiteX7" fmla="*/ 514 w 424326"/>
                  <a:gd name="connsiteY7" fmla="*/ 200984 h 504417"/>
                  <a:gd name="connsiteX0" fmla="*/ 1494 w 425306"/>
                  <a:gd name="connsiteY0" fmla="*/ 200984 h 504399"/>
                  <a:gd name="connsiteX1" fmla="*/ 101855 w 425306"/>
                  <a:gd name="connsiteY1" fmla="*/ 178682 h 504399"/>
                  <a:gd name="connsiteX2" fmla="*/ 336030 w 425306"/>
                  <a:gd name="connsiteY2" fmla="*/ 262 h 504399"/>
                  <a:gd name="connsiteX3" fmla="*/ 425240 w 425306"/>
                  <a:gd name="connsiteY3" fmla="*/ 223287 h 504399"/>
                  <a:gd name="connsiteX4" fmla="*/ 324879 w 425306"/>
                  <a:gd name="connsiteY4" fmla="*/ 502067 h 504399"/>
                  <a:gd name="connsiteX5" fmla="*/ 191064 w 425306"/>
                  <a:gd name="connsiteY5" fmla="*/ 357101 h 504399"/>
                  <a:gd name="connsiteX6" fmla="*/ 37140 w 425306"/>
                  <a:gd name="connsiteY6" fmla="*/ 364916 h 504399"/>
                  <a:gd name="connsiteX7" fmla="*/ 1494 w 425306"/>
                  <a:gd name="connsiteY7" fmla="*/ 200984 h 504399"/>
                  <a:gd name="connsiteX0" fmla="*/ 1201 w 425013"/>
                  <a:gd name="connsiteY0" fmla="*/ 200984 h 504399"/>
                  <a:gd name="connsiteX1" fmla="*/ 101562 w 425013"/>
                  <a:gd name="connsiteY1" fmla="*/ 178682 h 504399"/>
                  <a:gd name="connsiteX2" fmla="*/ 335737 w 425013"/>
                  <a:gd name="connsiteY2" fmla="*/ 262 h 504399"/>
                  <a:gd name="connsiteX3" fmla="*/ 424947 w 425013"/>
                  <a:gd name="connsiteY3" fmla="*/ 223287 h 504399"/>
                  <a:gd name="connsiteX4" fmla="*/ 324586 w 425013"/>
                  <a:gd name="connsiteY4" fmla="*/ 502067 h 504399"/>
                  <a:gd name="connsiteX5" fmla="*/ 163417 w 425013"/>
                  <a:gd name="connsiteY5" fmla="*/ 357101 h 504399"/>
                  <a:gd name="connsiteX6" fmla="*/ 36847 w 425013"/>
                  <a:gd name="connsiteY6" fmla="*/ 364916 h 504399"/>
                  <a:gd name="connsiteX7" fmla="*/ 1201 w 425013"/>
                  <a:gd name="connsiteY7" fmla="*/ 200984 h 504399"/>
                  <a:gd name="connsiteX0" fmla="*/ 1201 w 440627"/>
                  <a:gd name="connsiteY0" fmla="*/ 201586 h 503924"/>
                  <a:gd name="connsiteX1" fmla="*/ 101562 w 440627"/>
                  <a:gd name="connsiteY1" fmla="*/ 179284 h 503924"/>
                  <a:gd name="connsiteX2" fmla="*/ 335737 w 440627"/>
                  <a:gd name="connsiteY2" fmla="*/ 864 h 503924"/>
                  <a:gd name="connsiteX3" fmla="*/ 440577 w 440627"/>
                  <a:gd name="connsiteY3" fmla="*/ 262966 h 503924"/>
                  <a:gd name="connsiteX4" fmla="*/ 324586 w 440627"/>
                  <a:gd name="connsiteY4" fmla="*/ 502669 h 503924"/>
                  <a:gd name="connsiteX5" fmla="*/ 163417 w 440627"/>
                  <a:gd name="connsiteY5" fmla="*/ 357703 h 503924"/>
                  <a:gd name="connsiteX6" fmla="*/ 36847 w 440627"/>
                  <a:gd name="connsiteY6" fmla="*/ 365518 h 503924"/>
                  <a:gd name="connsiteX7" fmla="*/ 1201 w 440627"/>
                  <a:gd name="connsiteY7" fmla="*/ 201586 h 503924"/>
                  <a:gd name="connsiteX0" fmla="*/ 1201 w 441000"/>
                  <a:gd name="connsiteY0" fmla="*/ 201586 h 503924"/>
                  <a:gd name="connsiteX1" fmla="*/ 101562 w 441000"/>
                  <a:gd name="connsiteY1" fmla="*/ 179284 h 503924"/>
                  <a:gd name="connsiteX2" fmla="*/ 335737 w 441000"/>
                  <a:gd name="connsiteY2" fmla="*/ 864 h 503924"/>
                  <a:gd name="connsiteX3" fmla="*/ 440577 w 441000"/>
                  <a:gd name="connsiteY3" fmla="*/ 262966 h 503924"/>
                  <a:gd name="connsiteX4" fmla="*/ 324586 w 441000"/>
                  <a:gd name="connsiteY4" fmla="*/ 502669 h 503924"/>
                  <a:gd name="connsiteX5" fmla="*/ 163417 w 441000"/>
                  <a:gd name="connsiteY5" fmla="*/ 357703 h 503924"/>
                  <a:gd name="connsiteX6" fmla="*/ 36847 w 441000"/>
                  <a:gd name="connsiteY6" fmla="*/ 365518 h 503924"/>
                  <a:gd name="connsiteX7" fmla="*/ 1201 w 441000"/>
                  <a:gd name="connsiteY7" fmla="*/ 201586 h 503924"/>
                  <a:gd name="connsiteX0" fmla="*/ 1201 w 440978"/>
                  <a:gd name="connsiteY0" fmla="*/ 202294 h 504632"/>
                  <a:gd name="connsiteX1" fmla="*/ 121100 w 440978"/>
                  <a:gd name="connsiteY1" fmla="*/ 156546 h 504632"/>
                  <a:gd name="connsiteX2" fmla="*/ 335737 w 440978"/>
                  <a:gd name="connsiteY2" fmla="*/ 1572 h 504632"/>
                  <a:gd name="connsiteX3" fmla="*/ 440577 w 440978"/>
                  <a:gd name="connsiteY3" fmla="*/ 263674 h 504632"/>
                  <a:gd name="connsiteX4" fmla="*/ 324586 w 440978"/>
                  <a:gd name="connsiteY4" fmla="*/ 503377 h 504632"/>
                  <a:gd name="connsiteX5" fmla="*/ 163417 w 440978"/>
                  <a:gd name="connsiteY5" fmla="*/ 358411 h 504632"/>
                  <a:gd name="connsiteX6" fmla="*/ 36847 w 440978"/>
                  <a:gd name="connsiteY6" fmla="*/ 366226 h 504632"/>
                  <a:gd name="connsiteX7" fmla="*/ 1201 w 440978"/>
                  <a:gd name="connsiteY7" fmla="*/ 202294 h 504632"/>
                  <a:gd name="connsiteX0" fmla="*/ 1073 w 440850"/>
                  <a:gd name="connsiteY0" fmla="*/ 202294 h 505392"/>
                  <a:gd name="connsiteX1" fmla="*/ 120972 w 440850"/>
                  <a:gd name="connsiteY1" fmla="*/ 156546 h 505392"/>
                  <a:gd name="connsiteX2" fmla="*/ 335609 w 440850"/>
                  <a:gd name="connsiteY2" fmla="*/ 1572 h 505392"/>
                  <a:gd name="connsiteX3" fmla="*/ 440449 w 440850"/>
                  <a:gd name="connsiteY3" fmla="*/ 263674 h 505392"/>
                  <a:gd name="connsiteX4" fmla="*/ 324458 w 440850"/>
                  <a:gd name="connsiteY4" fmla="*/ 503377 h 505392"/>
                  <a:gd name="connsiteX5" fmla="*/ 147658 w 440850"/>
                  <a:gd name="connsiteY5" fmla="*/ 377949 h 505392"/>
                  <a:gd name="connsiteX6" fmla="*/ 36719 w 440850"/>
                  <a:gd name="connsiteY6" fmla="*/ 366226 h 505392"/>
                  <a:gd name="connsiteX7" fmla="*/ 1073 w 440850"/>
                  <a:gd name="connsiteY7" fmla="*/ 202294 h 505392"/>
                  <a:gd name="connsiteX0" fmla="*/ 2303 w 426450"/>
                  <a:gd name="connsiteY0" fmla="*/ 174897 h 505349"/>
                  <a:gd name="connsiteX1" fmla="*/ 106572 w 426450"/>
                  <a:gd name="connsiteY1" fmla="*/ 156503 h 505349"/>
                  <a:gd name="connsiteX2" fmla="*/ 321209 w 426450"/>
                  <a:gd name="connsiteY2" fmla="*/ 1529 h 505349"/>
                  <a:gd name="connsiteX3" fmla="*/ 426049 w 426450"/>
                  <a:gd name="connsiteY3" fmla="*/ 263631 h 505349"/>
                  <a:gd name="connsiteX4" fmla="*/ 310058 w 426450"/>
                  <a:gd name="connsiteY4" fmla="*/ 503334 h 505349"/>
                  <a:gd name="connsiteX5" fmla="*/ 133258 w 426450"/>
                  <a:gd name="connsiteY5" fmla="*/ 377906 h 505349"/>
                  <a:gd name="connsiteX6" fmla="*/ 22319 w 426450"/>
                  <a:gd name="connsiteY6" fmla="*/ 366183 h 505349"/>
                  <a:gd name="connsiteX7" fmla="*/ 2303 w 426450"/>
                  <a:gd name="connsiteY7" fmla="*/ 174897 h 505349"/>
                  <a:gd name="connsiteX0" fmla="*/ 6129 w 430276"/>
                  <a:gd name="connsiteY0" fmla="*/ 174897 h 505349"/>
                  <a:gd name="connsiteX1" fmla="*/ 110398 w 430276"/>
                  <a:gd name="connsiteY1" fmla="*/ 156503 h 505349"/>
                  <a:gd name="connsiteX2" fmla="*/ 325035 w 430276"/>
                  <a:gd name="connsiteY2" fmla="*/ 1529 h 505349"/>
                  <a:gd name="connsiteX3" fmla="*/ 429875 w 430276"/>
                  <a:gd name="connsiteY3" fmla="*/ 263631 h 505349"/>
                  <a:gd name="connsiteX4" fmla="*/ 313884 w 430276"/>
                  <a:gd name="connsiteY4" fmla="*/ 503334 h 505349"/>
                  <a:gd name="connsiteX5" fmla="*/ 137084 w 430276"/>
                  <a:gd name="connsiteY5" fmla="*/ 377906 h 505349"/>
                  <a:gd name="connsiteX6" fmla="*/ 14422 w 430276"/>
                  <a:gd name="connsiteY6" fmla="*/ 366183 h 505349"/>
                  <a:gd name="connsiteX7" fmla="*/ 6129 w 430276"/>
                  <a:gd name="connsiteY7" fmla="*/ 174897 h 505349"/>
                  <a:gd name="connsiteX0" fmla="*/ 6129 w 429881"/>
                  <a:gd name="connsiteY0" fmla="*/ 167148 h 497600"/>
                  <a:gd name="connsiteX1" fmla="*/ 110398 w 429881"/>
                  <a:gd name="connsiteY1" fmla="*/ 148754 h 497600"/>
                  <a:gd name="connsiteX2" fmla="*/ 309404 w 429881"/>
                  <a:gd name="connsiteY2" fmla="*/ 1595 h 497600"/>
                  <a:gd name="connsiteX3" fmla="*/ 429875 w 429881"/>
                  <a:gd name="connsiteY3" fmla="*/ 255882 h 497600"/>
                  <a:gd name="connsiteX4" fmla="*/ 313884 w 429881"/>
                  <a:gd name="connsiteY4" fmla="*/ 495585 h 497600"/>
                  <a:gd name="connsiteX5" fmla="*/ 137084 w 429881"/>
                  <a:gd name="connsiteY5" fmla="*/ 370157 h 497600"/>
                  <a:gd name="connsiteX6" fmla="*/ 14422 w 429881"/>
                  <a:gd name="connsiteY6" fmla="*/ 358434 h 497600"/>
                  <a:gd name="connsiteX7" fmla="*/ 6129 w 429881"/>
                  <a:gd name="connsiteY7" fmla="*/ 167148 h 497600"/>
                  <a:gd name="connsiteX0" fmla="*/ 6129 w 429881"/>
                  <a:gd name="connsiteY0" fmla="*/ 167148 h 497600"/>
                  <a:gd name="connsiteX1" fmla="*/ 110398 w 429881"/>
                  <a:gd name="connsiteY1" fmla="*/ 148754 h 497600"/>
                  <a:gd name="connsiteX2" fmla="*/ 309404 w 429881"/>
                  <a:gd name="connsiteY2" fmla="*/ 1595 h 497600"/>
                  <a:gd name="connsiteX3" fmla="*/ 429875 w 429881"/>
                  <a:gd name="connsiteY3" fmla="*/ 255882 h 497600"/>
                  <a:gd name="connsiteX4" fmla="*/ 313884 w 429881"/>
                  <a:gd name="connsiteY4" fmla="*/ 495585 h 497600"/>
                  <a:gd name="connsiteX5" fmla="*/ 137084 w 429881"/>
                  <a:gd name="connsiteY5" fmla="*/ 370157 h 497600"/>
                  <a:gd name="connsiteX6" fmla="*/ 14422 w 429881"/>
                  <a:gd name="connsiteY6" fmla="*/ 358434 h 497600"/>
                  <a:gd name="connsiteX7" fmla="*/ 6129 w 429881"/>
                  <a:gd name="connsiteY7" fmla="*/ 167148 h 497600"/>
                  <a:gd name="connsiteX0" fmla="*/ 271 w 415730"/>
                  <a:gd name="connsiteY0" fmla="*/ 358846 h 498012"/>
                  <a:gd name="connsiteX1" fmla="*/ 96247 w 415730"/>
                  <a:gd name="connsiteY1" fmla="*/ 149166 h 498012"/>
                  <a:gd name="connsiteX2" fmla="*/ 295253 w 415730"/>
                  <a:gd name="connsiteY2" fmla="*/ 2007 h 498012"/>
                  <a:gd name="connsiteX3" fmla="*/ 415724 w 415730"/>
                  <a:gd name="connsiteY3" fmla="*/ 256294 h 498012"/>
                  <a:gd name="connsiteX4" fmla="*/ 299733 w 415730"/>
                  <a:gd name="connsiteY4" fmla="*/ 495997 h 498012"/>
                  <a:gd name="connsiteX5" fmla="*/ 122933 w 415730"/>
                  <a:gd name="connsiteY5" fmla="*/ 370569 h 498012"/>
                  <a:gd name="connsiteX6" fmla="*/ 271 w 415730"/>
                  <a:gd name="connsiteY6" fmla="*/ 358846 h 498012"/>
                  <a:gd name="connsiteX0" fmla="*/ 96240 w 415723"/>
                  <a:gd name="connsiteY0" fmla="*/ 149166 h 498012"/>
                  <a:gd name="connsiteX1" fmla="*/ 295246 w 415723"/>
                  <a:gd name="connsiteY1" fmla="*/ 2007 h 498012"/>
                  <a:gd name="connsiteX2" fmla="*/ 415717 w 415723"/>
                  <a:gd name="connsiteY2" fmla="*/ 256294 h 498012"/>
                  <a:gd name="connsiteX3" fmla="*/ 299726 w 415723"/>
                  <a:gd name="connsiteY3" fmla="*/ 495997 h 498012"/>
                  <a:gd name="connsiteX4" fmla="*/ 122926 w 415723"/>
                  <a:gd name="connsiteY4" fmla="*/ 370569 h 498012"/>
                  <a:gd name="connsiteX5" fmla="*/ 264 w 415723"/>
                  <a:gd name="connsiteY5" fmla="*/ 358846 h 498012"/>
                  <a:gd name="connsiteX6" fmla="*/ 206036 w 415723"/>
                  <a:gd name="connsiteY6" fmla="*/ 258962 h 498012"/>
                  <a:gd name="connsiteX0" fmla="*/ 295246 w 415723"/>
                  <a:gd name="connsiteY0" fmla="*/ 1 h 496006"/>
                  <a:gd name="connsiteX1" fmla="*/ 415717 w 415723"/>
                  <a:gd name="connsiteY1" fmla="*/ 254288 h 496006"/>
                  <a:gd name="connsiteX2" fmla="*/ 299726 w 415723"/>
                  <a:gd name="connsiteY2" fmla="*/ 493991 h 496006"/>
                  <a:gd name="connsiteX3" fmla="*/ 122926 w 415723"/>
                  <a:gd name="connsiteY3" fmla="*/ 368563 h 496006"/>
                  <a:gd name="connsiteX4" fmla="*/ 264 w 415723"/>
                  <a:gd name="connsiteY4" fmla="*/ 356840 h 496006"/>
                  <a:gd name="connsiteX5" fmla="*/ 206036 w 415723"/>
                  <a:gd name="connsiteY5" fmla="*/ 256956 h 496006"/>
                  <a:gd name="connsiteX0" fmla="*/ 294982 w 415459"/>
                  <a:gd name="connsiteY0" fmla="*/ 0 h 496005"/>
                  <a:gd name="connsiteX1" fmla="*/ 415453 w 415459"/>
                  <a:gd name="connsiteY1" fmla="*/ 254287 h 496005"/>
                  <a:gd name="connsiteX2" fmla="*/ 299462 w 415459"/>
                  <a:gd name="connsiteY2" fmla="*/ 493990 h 496005"/>
                  <a:gd name="connsiteX3" fmla="*/ 122662 w 415459"/>
                  <a:gd name="connsiteY3" fmla="*/ 368562 h 496005"/>
                  <a:gd name="connsiteX4" fmla="*/ 0 w 415459"/>
                  <a:gd name="connsiteY4" fmla="*/ 356839 h 496005"/>
                  <a:gd name="connsiteX0" fmla="*/ 172320 w 292797"/>
                  <a:gd name="connsiteY0" fmla="*/ 0 h 496005"/>
                  <a:gd name="connsiteX1" fmla="*/ 292791 w 292797"/>
                  <a:gd name="connsiteY1" fmla="*/ 254287 h 496005"/>
                  <a:gd name="connsiteX2" fmla="*/ 176800 w 292797"/>
                  <a:gd name="connsiteY2" fmla="*/ 493990 h 496005"/>
                  <a:gd name="connsiteX3" fmla="*/ 0 w 292797"/>
                  <a:gd name="connsiteY3" fmla="*/ 368562 h 496005"/>
                  <a:gd name="connsiteX0" fmla="*/ 0 w 120477"/>
                  <a:gd name="connsiteY0" fmla="*/ 0 h 493990"/>
                  <a:gd name="connsiteX1" fmla="*/ 120471 w 120477"/>
                  <a:gd name="connsiteY1" fmla="*/ 254287 h 493990"/>
                  <a:gd name="connsiteX2" fmla="*/ 4480 w 120477"/>
                  <a:gd name="connsiteY2" fmla="*/ 493990 h 493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477" h="493990">
                    <a:moveTo>
                      <a:pt x="0" y="0"/>
                    </a:moveTo>
                    <a:cubicBezTo>
                      <a:pt x="53246" y="17855"/>
                      <a:pt x="119724" y="148509"/>
                      <a:pt x="120471" y="254287"/>
                    </a:cubicBezTo>
                    <a:cubicBezTo>
                      <a:pt x="121218" y="360065"/>
                      <a:pt x="53279" y="474944"/>
                      <a:pt x="4480" y="493990"/>
                    </a:cubicBezTo>
                  </a:path>
                </a:pathLst>
              </a:custGeom>
              <a:grpFill/>
              <a:ln w="25400" cap="rnd">
                <a:solidFill>
                  <a:srgbClr val="969AC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89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874" y="506646"/>
            <a:ext cx="9089668" cy="6195818"/>
          </a:xfrm>
          <a:prstGeom prst="rect">
            <a:avLst/>
          </a:prstGeom>
        </p:spPr>
      </p:pic>
      <p:grpSp>
        <p:nvGrpSpPr>
          <p:cNvPr id="2" name="PA_库_组合 1"/>
          <p:cNvGrpSpPr/>
          <p:nvPr>
            <p:custDataLst>
              <p:tags r:id="rId1"/>
            </p:custDataLst>
          </p:nvPr>
        </p:nvGrpSpPr>
        <p:grpSpPr>
          <a:xfrm>
            <a:off x="-1065662" y="1406977"/>
            <a:ext cx="5742194" cy="5742194"/>
            <a:chOff x="-1065662" y="1406977"/>
            <a:chExt cx="5742194" cy="5742194"/>
          </a:xfrm>
        </p:grpSpPr>
        <p:sp>
          <p:nvSpPr>
            <p:cNvPr id="5" name="任意多边形 4"/>
            <p:cNvSpPr/>
            <p:nvPr/>
          </p:nvSpPr>
          <p:spPr>
            <a:xfrm>
              <a:off x="2633760" y="3350026"/>
              <a:ext cx="1064526" cy="2129050"/>
            </a:xfrm>
            <a:custGeom>
              <a:avLst/>
              <a:gdLst>
                <a:gd name="connsiteX0" fmla="*/ 0 w 1201003"/>
                <a:gd name="connsiteY0" fmla="*/ 2197289 h 2197289"/>
                <a:gd name="connsiteX1" fmla="*/ 1146412 w 1201003"/>
                <a:gd name="connsiteY1" fmla="*/ 0 h 2197289"/>
                <a:gd name="connsiteX2" fmla="*/ 1201003 w 1201003"/>
                <a:gd name="connsiteY2" fmla="*/ 68238 h 2197289"/>
                <a:gd name="connsiteX3" fmla="*/ 1050878 w 1201003"/>
                <a:gd name="connsiteY3" fmla="*/ 368489 h 2197289"/>
                <a:gd name="connsiteX4" fmla="*/ 259308 w 1201003"/>
                <a:gd name="connsiteY4" fmla="*/ 1910686 h 2197289"/>
                <a:gd name="connsiteX5" fmla="*/ 0 w 1201003"/>
                <a:gd name="connsiteY5" fmla="*/ 2197289 h 219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003" h="2197289">
                  <a:moveTo>
                    <a:pt x="0" y="2197289"/>
                  </a:moveTo>
                  <a:lnTo>
                    <a:pt x="1146412" y="0"/>
                  </a:lnTo>
                  <a:lnTo>
                    <a:pt x="1201003" y="68238"/>
                  </a:lnTo>
                  <a:lnTo>
                    <a:pt x="1050878" y="368489"/>
                  </a:lnTo>
                  <a:lnTo>
                    <a:pt x="259308" y="1910686"/>
                  </a:lnTo>
                  <a:lnTo>
                    <a:pt x="0" y="2197289"/>
                  </a:lnTo>
                  <a:close/>
                </a:path>
              </a:pathLst>
            </a:custGeom>
            <a:solidFill>
              <a:srgbClr val="96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pic>
          <p:nvPicPr>
            <p:cNvPr id="4" name="PA_库_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662" y="1406977"/>
              <a:ext cx="5742194" cy="5742194"/>
            </a:xfrm>
            <a:prstGeom prst="rect">
              <a:avLst/>
            </a:prstGeom>
          </p:spPr>
        </p:pic>
      </p:grpSp>
      <p:sp>
        <p:nvSpPr>
          <p:cNvPr id="7" name="任意多边形 2">
            <a:extLst>
              <a:ext uri="{FF2B5EF4-FFF2-40B4-BE49-F238E27FC236}">
                <a16:creationId xmlns="" xmlns:a16="http://schemas.microsoft.com/office/drawing/2014/main" id="{32FF0FF3-3284-45F7-BB2B-B0A6FD17DB99}"/>
              </a:ext>
            </a:extLst>
          </p:cNvPr>
          <p:cNvSpPr/>
          <p:nvPr/>
        </p:nvSpPr>
        <p:spPr>
          <a:xfrm>
            <a:off x="292847" y="234034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="" xmlns:a16="http://schemas.microsoft.com/office/drawing/2014/main" id="{42F65E29-FCA7-4A40-A5E3-DF0682703566}"/>
              </a:ext>
            </a:extLst>
          </p:cNvPr>
          <p:cNvSpPr txBox="1"/>
          <p:nvPr/>
        </p:nvSpPr>
        <p:spPr>
          <a:xfrm>
            <a:off x="1379185" y="155536"/>
            <a:ext cx="3508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Khám</a:t>
            </a:r>
            <a:r>
              <a:rPr lang="en-US" altLang="zh-CN" sz="4500" b="1" dirty="0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ln>
                  <a:solidFill>
                    <a:srgbClr val="FFC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phá</a:t>
            </a:r>
            <a:endParaRPr lang="zh-CN" altLang="en-US" sz="4500" b="1" dirty="0">
              <a:ln>
                <a:solidFill>
                  <a:srgbClr val="FFC000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8ECD82-A814-4F39-ACC1-1F6BDBF6EAE2}"/>
              </a:ext>
            </a:extLst>
          </p:cNvPr>
          <p:cNvSpPr/>
          <p:nvPr/>
        </p:nvSpPr>
        <p:spPr>
          <a:xfrm>
            <a:off x="8172449" y="3012882"/>
            <a:ext cx="2802995" cy="640330"/>
          </a:xfrm>
          <a:prstGeom prst="roundRect">
            <a:avLst/>
          </a:prstGeom>
          <a:solidFill>
            <a:srgbClr val="D2D0D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477EB12-4B82-43D1-95E9-4514EDB5EEBA}"/>
              </a:ext>
            </a:extLst>
          </p:cNvPr>
          <p:cNvSpPr/>
          <p:nvPr/>
        </p:nvSpPr>
        <p:spPr>
          <a:xfrm>
            <a:off x="4967166" y="3921526"/>
            <a:ext cx="2548304" cy="640330"/>
          </a:xfrm>
          <a:prstGeom prst="roundRect">
            <a:avLst/>
          </a:prstGeom>
          <a:solidFill>
            <a:srgbClr val="D2D0D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B8D87ED-835C-4863-8232-773398DF5C95}"/>
              </a:ext>
            </a:extLst>
          </p:cNvPr>
          <p:cNvSpPr/>
          <p:nvPr/>
        </p:nvSpPr>
        <p:spPr>
          <a:xfrm>
            <a:off x="3613586" y="4841838"/>
            <a:ext cx="2844364" cy="640330"/>
          </a:xfrm>
          <a:prstGeom prst="roundRect">
            <a:avLst/>
          </a:prstGeom>
          <a:solidFill>
            <a:srgbClr val="D2D0D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PA_库_文本框 183"/>
          <p:cNvSpPr txBox="1"/>
          <p:nvPr>
            <p:custDataLst>
              <p:tags r:id="rId2"/>
            </p:custDataLst>
          </p:nvPr>
        </p:nvSpPr>
        <p:spPr>
          <a:xfrm>
            <a:off x="3611244" y="1817421"/>
            <a:ext cx="7388942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4000" dirty="0"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31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0" animBg="1"/>
      <p:bldP spid="10" grpId="0" animBg="1"/>
      <p:bldP spid="11" grpId="0" animBg="1"/>
      <p:bldP spid="4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淘宝网Chenying0907出品 90"/>
          <p:cNvSpPr/>
          <p:nvPr/>
        </p:nvSpPr>
        <p:spPr>
          <a:xfrm>
            <a:off x="147000" y="3311976"/>
            <a:ext cx="9816149" cy="934171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969A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ea"/>
              <a:sym typeface="印品黑体" panose="00000500000000000000" pitchFamily="2" charset="-122"/>
            </a:endParaRPr>
          </a:p>
        </p:txBody>
      </p:sp>
      <p:pic>
        <p:nvPicPr>
          <p:cNvPr id="8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5022" y="2437214"/>
            <a:ext cx="1051476" cy="1568412"/>
          </a:xfrm>
          <a:prstGeom prst="rect">
            <a:avLst/>
          </a:prstGeom>
        </p:spPr>
      </p:pic>
      <p:pic>
        <p:nvPicPr>
          <p:cNvPr id="9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988">
            <a:off x="6214008" y="2912244"/>
            <a:ext cx="497561" cy="1688066"/>
          </a:xfrm>
          <a:prstGeom prst="rect">
            <a:avLst/>
          </a:prstGeom>
        </p:spPr>
      </p:pic>
      <p:pic>
        <p:nvPicPr>
          <p:cNvPr id="10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609624" y="3111313"/>
            <a:ext cx="509575" cy="1727849"/>
          </a:xfrm>
          <a:prstGeom prst="rect">
            <a:avLst/>
          </a:prstGeom>
        </p:spPr>
      </p:pic>
      <p:sp>
        <p:nvSpPr>
          <p:cNvPr id="11" name="原创设计师QQ：178119980 喵小姐"/>
          <p:cNvSpPr/>
          <p:nvPr/>
        </p:nvSpPr>
        <p:spPr>
          <a:xfrm>
            <a:off x="2720520" y="1258575"/>
            <a:ext cx="2288715" cy="196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Tìm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trong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sách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báo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những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truyện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tương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tự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5661982" y="4427259"/>
            <a:ext cx="1744019" cy="148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trong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nhóm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lớp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3" name="原创设计师QQ：178119980 喵小姐"/>
          <p:cNvSpPr/>
          <p:nvPr/>
        </p:nvSpPr>
        <p:spPr>
          <a:xfrm>
            <a:off x="-49042" y="4553330"/>
            <a:ext cx="2317742" cy="2040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Nhớ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lại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những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truyện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về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một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người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có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nghị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lực</a:t>
            </a:r>
            <a:endParaRPr lang="en-US" altLang="zh-CN" sz="25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pic>
        <p:nvPicPr>
          <p:cNvPr id="14" name="PA_库_图片 5">
            <a:extLst>
              <a:ext uri="{FF2B5EF4-FFF2-40B4-BE49-F238E27FC236}">
                <a16:creationId xmlns="" xmlns:a16="http://schemas.microsoft.com/office/drawing/2014/main" id="{FF70062A-63F2-4DF0-B189-7C2116053D3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22" y="3344987"/>
            <a:ext cx="1049078" cy="1564834"/>
          </a:xfrm>
          <a:prstGeom prst="rect">
            <a:avLst/>
          </a:prstGeom>
        </p:spPr>
      </p:pic>
      <p:sp>
        <p:nvSpPr>
          <p:cNvPr id="15" name="任意多边形 2">
            <a:extLst>
              <a:ext uri="{FF2B5EF4-FFF2-40B4-BE49-F238E27FC236}">
                <a16:creationId xmlns="" xmlns:a16="http://schemas.microsoft.com/office/drawing/2014/main" id="{1BBB9472-B2AF-48FB-8396-654D547CADEE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="" xmlns:a16="http://schemas.microsoft.com/office/drawing/2014/main" id="{BD853202-0D8C-40AB-BB2D-CE29078199BD}"/>
              </a:ext>
            </a:extLst>
          </p:cNvPr>
          <p:cNvSpPr txBox="1"/>
          <p:nvPr/>
        </p:nvSpPr>
        <p:spPr>
          <a:xfrm>
            <a:off x="3905250" y="142541"/>
            <a:ext cx="43501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Gợi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ý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các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bước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6" name="PA_库_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45" y="1365927"/>
            <a:ext cx="4063323" cy="4063323"/>
          </a:xfrm>
          <a:prstGeom prst="rect">
            <a:avLst/>
          </a:prstGeom>
        </p:spPr>
      </p:pic>
      <p:sp>
        <p:nvSpPr>
          <p:cNvPr id="17" name="原创设计师QQ：178119980 喵小姐">
            <a:extLst>
              <a:ext uri="{FF2B5EF4-FFF2-40B4-BE49-F238E27FC236}">
                <a16:creationId xmlns="" xmlns:a16="http://schemas.microsoft.com/office/drawing/2014/main" id="{C0FCC601-CFAF-441B-9AF3-3F311533F472}"/>
              </a:ext>
            </a:extLst>
          </p:cNvPr>
          <p:cNvSpPr/>
          <p:nvPr/>
        </p:nvSpPr>
        <p:spPr>
          <a:xfrm>
            <a:off x="7109963" y="1322077"/>
            <a:ext cx="2710117" cy="100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Trao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đổi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ý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nghĩa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16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850"/>
                            </p:stCondLst>
                            <p:childTnLst>
                              <p:par>
                                <p:cTn id="7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3" grpId="0"/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73">
            <a:extLst>
              <a:ext uri="{FF2B5EF4-FFF2-40B4-BE49-F238E27FC236}">
                <a16:creationId xmlns="" xmlns:a16="http://schemas.microsoft.com/office/drawing/2014/main" id="{510E8D44-898A-4333-82C9-3FCC4E8CFB69}"/>
              </a:ext>
            </a:extLst>
          </p:cNvPr>
          <p:cNvSpPr>
            <a:spLocks/>
          </p:cNvSpPr>
          <p:nvPr/>
        </p:nvSpPr>
        <p:spPr bwMode="auto">
          <a:xfrm>
            <a:off x="4281401" y="2583856"/>
            <a:ext cx="2800415" cy="1940507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rgbClr val="9792B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2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文本框 15">
            <a:extLst>
              <a:ext uri="{FF2B5EF4-FFF2-40B4-BE49-F238E27FC236}">
                <a16:creationId xmlns="" xmlns:a16="http://schemas.microsoft.com/office/drawing/2014/main" id="{3426A9AD-C606-4CF0-9289-7EEB2FD909EE}"/>
              </a:ext>
            </a:extLst>
          </p:cNvPr>
          <p:cNvSpPr txBox="1"/>
          <p:nvPr/>
        </p:nvSpPr>
        <p:spPr>
          <a:xfrm>
            <a:off x="4558715" y="3067571"/>
            <a:ext cx="2288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3000" spc="0" dirty="0" err="1">
                <a:solidFill>
                  <a:srgbClr val="40272B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3000" spc="0" dirty="0">
                <a:solidFill>
                  <a:srgbClr val="40272B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spc="0" dirty="0" err="1">
                <a:solidFill>
                  <a:srgbClr val="40272B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3000" spc="0" dirty="0">
                <a:solidFill>
                  <a:srgbClr val="40272B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spc="0" dirty="0" err="1">
                <a:solidFill>
                  <a:srgbClr val="40272B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nghị</a:t>
            </a:r>
            <a:r>
              <a:rPr lang="en-US" altLang="zh-CN" sz="3000" spc="0" dirty="0">
                <a:solidFill>
                  <a:srgbClr val="40272B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spc="0" dirty="0" err="1">
                <a:solidFill>
                  <a:srgbClr val="40272B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lực</a:t>
            </a:r>
            <a:endParaRPr lang="zh-CN" altLang="en-US" sz="3000" spc="0" dirty="0">
              <a:solidFill>
                <a:srgbClr val="40272B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DD72554-657A-4996-B679-47B52241BA96}"/>
              </a:ext>
            </a:extLst>
          </p:cNvPr>
          <p:cNvGrpSpPr/>
          <p:nvPr/>
        </p:nvGrpSpPr>
        <p:grpSpPr>
          <a:xfrm>
            <a:off x="1057547" y="222697"/>
            <a:ext cx="2211638" cy="2740647"/>
            <a:chOff x="479528" y="283807"/>
            <a:chExt cx="2211638" cy="2740647"/>
          </a:xfrm>
        </p:grpSpPr>
        <p:pic>
          <p:nvPicPr>
            <p:cNvPr id="5" name="Picture 5" descr="dangvanngu">
              <a:extLst>
                <a:ext uri="{FF2B5EF4-FFF2-40B4-BE49-F238E27FC236}">
                  <a16:creationId xmlns="" xmlns:a16="http://schemas.microsoft.com/office/drawing/2014/main" id="{5F391A44-0F25-47C3-A9B8-AFFC27DCE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75" y="283807"/>
              <a:ext cx="2203591" cy="2247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803DB69A-2E3E-4812-9D1F-58D1F27CA1CE}"/>
                </a:ext>
              </a:extLst>
            </p:cNvPr>
            <p:cNvSpPr/>
            <p:nvPr/>
          </p:nvSpPr>
          <p:spPr>
            <a:xfrm>
              <a:off x="479528" y="2510104"/>
              <a:ext cx="2203591" cy="514350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Đặng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6248F0E-4286-4BC2-80E2-C24F8F3BD80B}"/>
              </a:ext>
            </a:extLst>
          </p:cNvPr>
          <p:cNvGrpSpPr/>
          <p:nvPr/>
        </p:nvGrpSpPr>
        <p:grpSpPr>
          <a:xfrm>
            <a:off x="119208" y="3291440"/>
            <a:ext cx="2591860" cy="3038542"/>
            <a:chOff x="678519" y="3723864"/>
            <a:chExt cx="2591860" cy="3038542"/>
          </a:xfrm>
        </p:grpSpPr>
        <p:pic>
          <p:nvPicPr>
            <p:cNvPr id="6" name="Picture 8">
              <a:extLst>
                <a:ext uri="{FF2B5EF4-FFF2-40B4-BE49-F238E27FC236}">
                  <a16:creationId xmlns="" xmlns:a16="http://schemas.microsoft.com/office/drawing/2014/main" id="{8BCC1D3C-AD5B-4DDD-9F1F-BBED20F7A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5695" y="3723864"/>
              <a:ext cx="1972026" cy="252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C477C3C3-A286-4A7A-96BF-821F61F703E8}"/>
                </a:ext>
              </a:extLst>
            </p:cNvPr>
            <p:cNvSpPr/>
            <p:nvPr/>
          </p:nvSpPr>
          <p:spPr>
            <a:xfrm>
              <a:off x="678519" y="6248056"/>
              <a:ext cx="2591860" cy="514350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Lương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344CBFD-9565-4F35-90DB-5143A319ECD3}"/>
              </a:ext>
            </a:extLst>
          </p:cNvPr>
          <p:cNvGrpSpPr/>
          <p:nvPr/>
        </p:nvGrpSpPr>
        <p:grpSpPr>
          <a:xfrm>
            <a:off x="7259814" y="310377"/>
            <a:ext cx="1972026" cy="3211143"/>
            <a:chOff x="8617236" y="3004300"/>
            <a:chExt cx="2305050" cy="3753422"/>
          </a:xfrm>
        </p:grpSpPr>
        <p:pic>
          <p:nvPicPr>
            <p:cNvPr id="7" name="Picture 6" descr="Untitled-13">
              <a:extLst>
                <a:ext uri="{FF2B5EF4-FFF2-40B4-BE49-F238E27FC236}">
                  <a16:creationId xmlns="" xmlns:a16="http://schemas.microsoft.com/office/drawing/2014/main" id="{716A0014-12CB-446C-A5FA-35A486359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236" y="3004300"/>
              <a:ext cx="2305050" cy="2950463"/>
            </a:xfrm>
            <a:prstGeom prst="ellipse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F1EB8AB3-1DC2-48A8-90F7-3817FC762A14}"/>
                </a:ext>
              </a:extLst>
            </p:cNvPr>
            <p:cNvSpPr/>
            <p:nvPr/>
          </p:nvSpPr>
          <p:spPr>
            <a:xfrm>
              <a:off x="8617236" y="5936817"/>
              <a:ext cx="2305050" cy="820905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Lê-ô-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nác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Vin-xi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F66BB9C-1AF4-4533-8C83-F754C883713D}"/>
              </a:ext>
            </a:extLst>
          </p:cNvPr>
          <p:cNvGrpSpPr/>
          <p:nvPr/>
        </p:nvGrpSpPr>
        <p:grpSpPr>
          <a:xfrm>
            <a:off x="9666559" y="302857"/>
            <a:ext cx="2468291" cy="2828632"/>
            <a:chOff x="8520768" y="710172"/>
            <a:chExt cx="2468291" cy="2828632"/>
          </a:xfrm>
        </p:grpSpPr>
        <p:pic>
          <p:nvPicPr>
            <p:cNvPr id="4" name="Picture 4">
              <a:extLst>
                <a:ext uri="{FF2B5EF4-FFF2-40B4-BE49-F238E27FC236}">
                  <a16:creationId xmlns="" xmlns:a16="http://schemas.microsoft.com/office/drawing/2014/main" id="{4B453289-47F8-4586-9529-269C46941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08021" y="710172"/>
              <a:ext cx="1602830" cy="236498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9EBD6AFF-FD06-4BAB-9501-3BEED08D34CA}"/>
                </a:ext>
              </a:extLst>
            </p:cNvPr>
            <p:cNvSpPr/>
            <p:nvPr/>
          </p:nvSpPr>
          <p:spPr>
            <a:xfrm>
              <a:off x="8520768" y="3024454"/>
              <a:ext cx="2468291" cy="514350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Bưởi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2177FF8-6F9D-4B41-B8B3-0C55F34C3B4F}"/>
              </a:ext>
            </a:extLst>
          </p:cNvPr>
          <p:cNvGrpSpPr/>
          <p:nvPr/>
        </p:nvGrpSpPr>
        <p:grpSpPr>
          <a:xfrm>
            <a:off x="4124284" y="13821"/>
            <a:ext cx="2035560" cy="2517887"/>
            <a:chOff x="8756266" y="1020917"/>
            <a:chExt cx="2035560" cy="2517887"/>
          </a:xfrm>
        </p:grpSpPr>
        <p:pic>
          <p:nvPicPr>
            <p:cNvPr id="17" name="Picture 4">
              <a:extLst>
                <a:ext uri="{FF2B5EF4-FFF2-40B4-BE49-F238E27FC236}">
                  <a16:creationId xmlns="" xmlns:a16="http://schemas.microsoft.com/office/drawing/2014/main" id="{1D26E444-D82F-457D-AF0A-D0765FC63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953498" y="1020917"/>
              <a:ext cx="1602830" cy="20035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8AD98D7D-B255-466C-BBBD-9C705E65F3A8}"/>
                </a:ext>
              </a:extLst>
            </p:cNvPr>
            <p:cNvSpPr/>
            <p:nvPr/>
          </p:nvSpPr>
          <p:spPr>
            <a:xfrm>
              <a:off x="8756266" y="3024454"/>
              <a:ext cx="2035560" cy="514350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Am-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xtơ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rông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4AA3040-2F06-4838-A203-BF5245DA8441}"/>
              </a:ext>
            </a:extLst>
          </p:cNvPr>
          <p:cNvGrpSpPr/>
          <p:nvPr/>
        </p:nvGrpSpPr>
        <p:grpSpPr>
          <a:xfrm>
            <a:off x="9666558" y="3392889"/>
            <a:ext cx="2406233" cy="3178465"/>
            <a:chOff x="8756265" y="360339"/>
            <a:chExt cx="2406233" cy="3178465"/>
          </a:xfrm>
        </p:grpSpPr>
        <p:pic>
          <p:nvPicPr>
            <p:cNvPr id="20" name="Picture 4">
              <a:extLst>
                <a:ext uri="{FF2B5EF4-FFF2-40B4-BE49-F238E27FC236}">
                  <a16:creationId xmlns="" xmlns:a16="http://schemas.microsoft.com/office/drawing/2014/main" id="{8CEB19F4-66BE-4F93-9B09-83D75D63A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47782" y="360339"/>
              <a:ext cx="1880552" cy="266411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CB83DE0A-7E19-4A5F-BC28-7BBCCA422AE6}"/>
                </a:ext>
              </a:extLst>
            </p:cNvPr>
            <p:cNvSpPr/>
            <p:nvPr/>
          </p:nvSpPr>
          <p:spPr>
            <a:xfrm>
              <a:off x="8756265" y="3024454"/>
              <a:ext cx="2406233" cy="514350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 Ký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8EB53BA-CD62-4138-9380-65E82625108A}"/>
              </a:ext>
            </a:extLst>
          </p:cNvPr>
          <p:cNvGrpSpPr/>
          <p:nvPr/>
        </p:nvGrpSpPr>
        <p:grpSpPr>
          <a:xfrm>
            <a:off x="6329568" y="4256484"/>
            <a:ext cx="2902272" cy="2470737"/>
            <a:chOff x="8481316" y="1068067"/>
            <a:chExt cx="2902272" cy="2470737"/>
          </a:xfrm>
        </p:grpSpPr>
        <p:pic>
          <p:nvPicPr>
            <p:cNvPr id="23" name="Picture 4">
              <a:extLst>
                <a:ext uri="{FF2B5EF4-FFF2-40B4-BE49-F238E27FC236}">
                  <a16:creationId xmlns="" xmlns:a16="http://schemas.microsoft.com/office/drawing/2014/main" id="{F883506D-C053-426B-8080-E8F63C5B6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81316" y="1068067"/>
              <a:ext cx="2902272" cy="1970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55A112BC-147D-4295-A19F-AA3581D62066}"/>
                </a:ext>
              </a:extLst>
            </p:cNvPr>
            <p:cNvSpPr/>
            <p:nvPr/>
          </p:nvSpPr>
          <p:spPr>
            <a:xfrm>
              <a:off x="9163693" y="3024454"/>
              <a:ext cx="1589206" cy="514350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err="1"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sz="2200" b="1">
                  <a:latin typeface="Arial" panose="020B0604020202020204" pitchFamily="34" charset="0"/>
                  <a:cs typeface="Arial" panose="020B0604020202020204" pitchFamily="34" charset="0"/>
                </a:rPr>
                <a:t> Nồi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2BCDCDBA-8D4C-448C-B6CA-46E0AF53159B}"/>
              </a:ext>
            </a:extLst>
          </p:cNvPr>
          <p:cNvGrpSpPr/>
          <p:nvPr/>
        </p:nvGrpSpPr>
        <p:grpSpPr>
          <a:xfrm>
            <a:off x="2943458" y="4256484"/>
            <a:ext cx="2035560" cy="2517887"/>
            <a:chOff x="8756266" y="1020917"/>
            <a:chExt cx="2035560" cy="2517887"/>
          </a:xfrm>
        </p:grpSpPr>
        <p:pic>
          <p:nvPicPr>
            <p:cNvPr id="26" name="Picture 4">
              <a:extLst>
                <a:ext uri="{FF2B5EF4-FFF2-40B4-BE49-F238E27FC236}">
                  <a16:creationId xmlns="" xmlns:a16="http://schemas.microsoft.com/office/drawing/2014/main" id="{77C57C76-AB87-4835-8803-4C403CE4F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43130" y="1020917"/>
              <a:ext cx="1423565" cy="20035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6B29092C-4B3E-4F71-955E-44052499E278}"/>
                </a:ext>
              </a:extLst>
            </p:cNvPr>
            <p:cNvSpPr/>
            <p:nvPr/>
          </p:nvSpPr>
          <p:spPr>
            <a:xfrm>
              <a:off x="8756266" y="3024454"/>
              <a:ext cx="2035560" cy="514350"/>
            </a:xfrm>
            <a:prstGeom prst="roundRect">
              <a:avLst/>
            </a:prstGeom>
            <a:ln>
              <a:solidFill>
                <a:srgbClr val="969AC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latin typeface="Arial" panose="020B0604020202020204" pitchFamily="34" charset="0"/>
                  <a:cs typeface="Arial" panose="020B0604020202020204" pitchFamily="34" charset="0"/>
                </a:rPr>
                <a:t>Nguyễn Hiền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C06A59D-665D-4C59-9E8F-A7CCBD69354C}"/>
              </a:ext>
            </a:extLst>
          </p:cNvPr>
          <p:cNvGrpSpPr/>
          <p:nvPr/>
        </p:nvGrpSpPr>
        <p:grpSpPr>
          <a:xfrm>
            <a:off x="3353755" y="1206301"/>
            <a:ext cx="8378415" cy="5327899"/>
            <a:chOff x="3353755" y="1206301"/>
            <a:chExt cx="8378415" cy="5327899"/>
          </a:xfrm>
        </p:grpSpPr>
        <p:sp>
          <p:nvSpPr>
            <p:cNvPr id="7" name="任意多边形 6"/>
            <p:cNvSpPr/>
            <p:nvPr/>
          </p:nvSpPr>
          <p:spPr>
            <a:xfrm>
              <a:off x="3353755" y="1206301"/>
              <a:ext cx="8378415" cy="5327899"/>
            </a:xfrm>
            <a:custGeom>
              <a:avLst/>
              <a:gdLst>
                <a:gd name="connsiteX0" fmla="*/ 220909 w 3116901"/>
                <a:gd name="connsiteY0" fmla="*/ 465131 h 1901593"/>
                <a:gd name="connsiteX1" fmla="*/ 230434 w 3116901"/>
                <a:gd name="connsiteY1" fmla="*/ 1674806 h 1901593"/>
                <a:gd name="connsiteX2" fmla="*/ 2592634 w 3116901"/>
                <a:gd name="connsiteY2" fmla="*/ 1760531 h 1901593"/>
                <a:gd name="connsiteX3" fmla="*/ 2916484 w 3116901"/>
                <a:gd name="connsiteY3" fmla="*/ 160331 h 1901593"/>
                <a:gd name="connsiteX4" fmla="*/ 97084 w 3116901"/>
                <a:gd name="connsiteY4" fmla="*/ 141281 h 1901593"/>
                <a:gd name="connsiteX0" fmla="*/ 140036 w 3217003"/>
                <a:gd name="connsiteY0" fmla="*/ 227006 h 1913305"/>
                <a:gd name="connsiteX1" fmla="*/ 330536 w 3217003"/>
                <a:gd name="connsiteY1" fmla="*/ 1674806 h 1913305"/>
                <a:gd name="connsiteX2" fmla="*/ 2692736 w 3217003"/>
                <a:gd name="connsiteY2" fmla="*/ 1760531 h 1913305"/>
                <a:gd name="connsiteX3" fmla="*/ 3016586 w 3217003"/>
                <a:gd name="connsiteY3" fmla="*/ 160331 h 1913305"/>
                <a:gd name="connsiteX4" fmla="*/ 197186 w 3217003"/>
                <a:gd name="connsiteY4" fmla="*/ 141281 h 1913305"/>
                <a:gd name="connsiteX0" fmla="*/ 62188 w 3139155"/>
                <a:gd name="connsiteY0" fmla="*/ 227006 h 1913305"/>
                <a:gd name="connsiteX1" fmla="*/ 252688 w 3139155"/>
                <a:gd name="connsiteY1" fmla="*/ 1674806 h 1913305"/>
                <a:gd name="connsiteX2" fmla="*/ 2614888 w 3139155"/>
                <a:gd name="connsiteY2" fmla="*/ 1760531 h 1913305"/>
                <a:gd name="connsiteX3" fmla="*/ 2938738 w 3139155"/>
                <a:gd name="connsiteY3" fmla="*/ 160331 h 1913305"/>
                <a:gd name="connsiteX4" fmla="*/ 119338 w 3139155"/>
                <a:gd name="connsiteY4" fmla="*/ 141281 h 1913305"/>
                <a:gd name="connsiteX0" fmla="*/ 95605 w 3174752"/>
                <a:gd name="connsiteY0" fmla="*/ 227006 h 1967205"/>
                <a:gd name="connsiteX1" fmla="*/ 228955 w 3174752"/>
                <a:gd name="connsiteY1" fmla="*/ 1779581 h 1967205"/>
                <a:gd name="connsiteX2" fmla="*/ 2648305 w 3174752"/>
                <a:gd name="connsiteY2" fmla="*/ 1760531 h 1967205"/>
                <a:gd name="connsiteX3" fmla="*/ 2972155 w 3174752"/>
                <a:gd name="connsiteY3" fmla="*/ 160331 h 1967205"/>
                <a:gd name="connsiteX4" fmla="*/ 152755 w 3174752"/>
                <a:gd name="connsiteY4" fmla="*/ 141281 h 1967205"/>
                <a:gd name="connsiteX0" fmla="*/ 0 w 3079147"/>
                <a:gd name="connsiteY0" fmla="*/ 227006 h 1902586"/>
                <a:gd name="connsiteX1" fmla="*/ 133350 w 3079147"/>
                <a:gd name="connsiteY1" fmla="*/ 1779581 h 1902586"/>
                <a:gd name="connsiteX2" fmla="*/ 2552700 w 3079147"/>
                <a:gd name="connsiteY2" fmla="*/ 1760531 h 1902586"/>
                <a:gd name="connsiteX3" fmla="*/ 2876550 w 3079147"/>
                <a:gd name="connsiteY3" fmla="*/ 160331 h 1902586"/>
                <a:gd name="connsiteX4" fmla="*/ 57150 w 3079147"/>
                <a:gd name="connsiteY4" fmla="*/ 141281 h 1902586"/>
                <a:gd name="connsiteX0" fmla="*/ 9625 w 3090241"/>
                <a:gd name="connsiteY0" fmla="*/ 227006 h 1933691"/>
                <a:gd name="connsiteX1" fmla="*/ 104875 w 3090241"/>
                <a:gd name="connsiteY1" fmla="*/ 1846256 h 1933691"/>
                <a:gd name="connsiteX2" fmla="*/ 2562325 w 3090241"/>
                <a:gd name="connsiteY2" fmla="*/ 1760531 h 1933691"/>
                <a:gd name="connsiteX3" fmla="*/ 2886175 w 3090241"/>
                <a:gd name="connsiteY3" fmla="*/ 160331 h 1933691"/>
                <a:gd name="connsiteX4" fmla="*/ 66775 w 3090241"/>
                <a:gd name="connsiteY4" fmla="*/ 141281 h 1933691"/>
                <a:gd name="connsiteX0" fmla="*/ 145124 w 3382515"/>
                <a:gd name="connsiteY0" fmla="*/ 229650 h 2029685"/>
                <a:gd name="connsiteX1" fmla="*/ 240374 w 3382515"/>
                <a:gd name="connsiteY1" fmla="*/ 1848900 h 2029685"/>
                <a:gd name="connsiteX2" fmla="*/ 3040724 w 3382515"/>
                <a:gd name="connsiteY2" fmla="*/ 1801275 h 2029685"/>
                <a:gd name="connsiteX3" fmla="*/ 3021674 w 3382515"/>
                <a:gd name="connsiteY3" fmla="*/ 162975 h 2029685"/>
                <a:gd name="connsiteX4" fmla="*/ 202274 w 3382515"/>
                <a:gd name="connsiteY4" fmla="*/ 143925 h 2029685"/>
                <a:gd name="connsiteX0" fmla="*/ 145124 w 3267646"/>
                <a:gd name="connsiteY0" fmla="*/ 229650 h 1964648"/>
                <a:gd name="connsiteX1" fmla="*/ 240374 w 3267646"/>
                <a:gd name="connsiteY1" fmla="*/ 1848900 h 1964648"/>
                <a:gd name="connsiteX2" fmla="*/ 3040724 w 3267646"/>
                <a:gd name="connsiteY2" fmla="*/ 1801275 h 1964648"/>
                <a:gd name="connsiteX3" fmla="*/ 3021674 w 3267646"/>
                <a:gd name="connsiteY3" fmla="*/ 162975 h 1964648"/>
                <a:gd name="connsiteX4" fmla="*/ 202274 w 3267646"/>
                <a:gd name="connsiteY4" fmla="*/ 143925 h 1964648"/>
                <a:gd name="connsiteX0" fmla="*/ 0 w 3122522"/>
                <a:gd name="connsiteY0" fmla="*/ 229650 h 1880061"/>
                <a:gd name="connsiteX1" fmla="*/ 95250 w 3122522"/>
                <a:gd name="connsiteY1" fmla="*/ 1848900 h 1880061"/>
                <a:gd name="connsiteX2" fmla="*/ 2895600 w 3122522"/>
                <a:gd name="connsiteY2" fmla="*/ 1801275 h 1880061"/>
                <a:gd name="connsiteX3" fmla="*/ 2876550 w 3122522"/>
                <a:gd name="connsiteY3" fmla="*/ 162975 h 1880061"/>
                <a:gd name="connsiteX4" fmla="*/ 57150 w 3122522"/>
                <a:gd name="connsiteY4" fmla="*/ 143925 h 1880061"/>
                <a:gd name="connsiteX0" fmla="*/ 0 w 3028753"/>
                <a:gd name="connsiteY0" fmla="*/ 170255 h 1820666"/>
                <a:gd name="connsiteX1" fmla="*/ 95250 w 3028753"/>
                <a:gd name="connsiteY1" fmla="*/ 1789505 h 1820666"/>
                <a:gd name="connsiteX2" fmla="*/ 2895600 w 3028753"/>
                <a:gd name="connsiteY2" fmla="*/ 1741880 h 1820666"/>
                <a:gd name="connsiteX3" fmla="*/ 2876550 w 3028753"/>
                <a:gd name="connsiteY3" fmla="*/ 103580 h 1820666"/>
                <a:gd name="connsiteX4" fmla="*/ 57150 w 3028753"/>
                <a:gd name="connsiteY4" fmla="*/ 84530 h 1820666"/>
                <a:gd name="connsiteX0" fmla="*/ 0 w 2990850"/>
                <a:gd name="connsiteY0" fmla="*/ 163901 h 1814312"/>
                <a:gd name="connsiteX1" fmla="*/ 95250 w 2990850"/>
                <a:gd name="connsiteY1" fmla="*/ 1783151 h 1814312"/>
                <a:gd name="connsiteX2" fmla="*/ 2895600 w 2990850"/>
                <a:gd name="connsiteY2" fmla="*/ 1735526 h 1814312"/>
                <a:gd name="connsiteX3" fmla="*/ 2876550 w 2990850"/>
                <a:gd name="connsiteY3" fmla="*/ 97226 h 1814312"/>
                <a:gd name="connsiteX4" fmla="*/ 57150 w 2990850"/>
                <a:gd name="connsiteY4" fmla="*/ 78176 h 1814312"/>
                <a:gd name="connsiteX0" fmla="*/ 0 w 3007550"/>
                <a:gd name="connsiteY0" fmla="*/ 163901 h 1834789"/>
                <a:gd name="connsiteX1" fmla="*/ 95250 w 3007550"/>
                <a:gd name="connsiteY1" fmla="*/ 1783151 h 1834789"/>
                <a:gd name="connsiteX2" fmla="*/ 2895600 w 3007550"/>
                <a:gd name="connsiteY2" fmla="*/ 1735526 h 1834789"/>
                <a:gd name="connsiteX3" fmla="*/ 2876550 w 3007550"/>
                <a:gd name="connsiteY3" fmla="*/ 97226 h 1834789"/>
                <a:gd name="connsiteX4" fmla="*/ 57150 w 3007550"/>
                <a:gd name="connsiteY4" fmla="*/ 78176 h 1834789"/>
                <a:gd name="connsiteX0" fmla="*/ 141454 w 3124280"/>
                <a:gd name="connsiteY0" fmla="*/ 163901 h 1901937"/>
                <a:gd name="connsiteX1" fmla="*/ 236704 w 3124280"/>
                <a:gd name="connsiteY1" fmla="*/ 1783151 h 1901937"/>
                <a:gd name="connsiteX2" fmla="*/ 2986770 w 3124280"/>
                <a:gd name="connsiteY2" fmla="*/ 1694365 h 1901937"/>
                <a:gd name="connsiteX3" fmla="*/ 3018004 w 3124280"/>
                <a:gd name="connsiteY3" fmla="*/ 97226 h 1901937"/>
                <a:gd name="connsiteX4" fmla="*/ 198604 w 3124280"/>
                <a:gd name="connsiteY4" fmla="*/ 78176 h 1901937"/>
                <a:gd name="connsiteX0" fmla="*/ 141454 w 3142193"/>
                <a:gd name="connsiteY0" fmla="*/ 163901 h 1918974"/>
                <a:gd name="connsiteX1" fmla="*/ 236704 w 3142193"/>
                <a:gd name="connsiteY1" fmla="*/ 1783151 h 1918974"/>
                <a:gd name="connsiteX2" fmla="*/ 2986770 w 3142193"/>
                <a:gd name="connsiteY2" fmla="*/ 1694365 h 1918974"/>
                <a:gd name="connsiteX3" fmla="*/ 3018004 w 3142193"/>
                <a:gd name="connsiteY3" fmla="*/ 97226 h 1918974"/>
                <a:gd name="connsiteX4" fmla="*/ 198604 w 3142193"/>
                <a:gd name="connsiteY4" fmla="*/ 78176 h 1918974"/>
                <a:gd name="connsiteX0" fmla="*/ 4819 w 3005558"/>
                <a:gd name="connsiteY0" fmla="*/ 163901 h 1834004"/>
                <a:gd name="connsiteX1" fmla="*/ 100069 w 3005558"/>
                <a:gd name="connsiteY1" fmla="*/ 1783151 h 1834004"/>
                <a:gd name="connsiteX2" fmla="*/ 2850135 w 3005558"/>
                <a:gd name="connsiteY2" fmla="*/ 1694365 h 1834004"/>
                <a:gd name="connsiteX3" fmla="*/ 2881369 w 3005558"/>
                <a:gd name="connsiteY3" fmla="*/ 97226 h 1834004"/>
                <a:gd name="connsiteX4" fmla="*/ 61969 w 3005558"/>
                <a:gd name="connsiteY4" fmla="*/ 78176 h 1834004"/>
                <a:gd name="connsiteX0" fmla="*/ 4819 w 2972867"/>
                <a:gd name="connsiteY0" fmla="*/ 163901 h 1834004"/>
                <a:gd name="connsiteX1" fmla="*/ 100069 w 2972867"/>
                <a:gd name="connsiteY1" fmla="*/ 1783151 h 1834004"/>
                <a:gd name="connsiteX2" fmla="*/ 2850135 w 2972867"/>
                <a:gd name="connsiteY2" fmla="*/ 1694365 h 1834004"/>
                <a:gd name="connsiteX3" fmla="*/ 2881369 w 2972867"/>
                <a:gd name="connsiteY3" fmla="*/ 97226 h 1834004"/>
                <a:gd name="connsiteX4" fmla="*/ 61969 w 2972867"/>
                <a:gd name="connsiteY4" fmla="*/ 78176 h 1834004"/>
                <a:gd name="connsiteX0" fmla="*/ 138835 w 3086653"/>
                <a:gd name="connsiteY0" fmla="*/ 163901 h 1903589"/>
                <a:gd name="connsiteX1" fmla="*/ 234085 w 3086653"/>
                <a:gd name="connsiteY1" fmla="*/ 1783151 h 1903589"/>
                <a:gd name="connsiteX2" fmla="*/ 2948235 w 3086653"/>
                <a:gd name="connsiteY2" fmla="*/ 1653204 h 1903589"/>
                <a:gd name="connsiteX3" fmla="*/ 3015385 w 3086653"/>
                <a:gd name="connsiteY3" fmla="*/ 97226 h 1903589"/>
                <a:gd name="connsiteX4" fmla="*/ 195985 w 3086653"/>
                <a:gd name="connsiteY4" fmla="*/ 78176 h 1903589"/>
                <a:gd name="connsiteX0" fmla="*/ 7442 w 2955260"/>
                <a:gd name="connsiteY0" fmla="*/ 163901 h 1815487"/>
                <a:gd name="connsiteX1" fmla="*/ 102692 w 2955260"/>
                <a:gd name="connsiteY1" fmla="*/ 1783151 h 1815487"/>
                <a:gd name="connsiteX2" fmla="*/ 2816842 w 2955260"/>
                <a:gd name="connsiteY2" fmla="*/ 1653204 h 1815487"/>
                <a:gd name="connsiteX3" fmla="*/ 2883992 w 2955260"/>
                <a:gd name="connsiteY3" fmla="*/ 97226 h 1815487"/>
                <a:gd name="connsiteX4" fmla="*/ 64592 w 2955260"/>
                <a:gd name="connsiteY4" fmla="*/ 78176 h 1815487"/>
                <a:gd name="connsiteX0" fmla="*/ 7442 w 2945083"/>
                <a:gd name="connsiteY0" fmla="*/ 163901 h 1815487"/>
                <a:gd name="connsiteX1" fmla="*/ 102692 w 2945083"/>
                <a:gd name="connsiteY1" fmla="*/ 1783151 h 1815487"/>
                <a:gd name="connsiteX2" fmla="*/ 2816842 w 2945083"/>
                <a:gd name="connsiteY2" fmla="*/ 1653204 h 1815487"/>
                <a:gd name="connsiteX3" fmla="*/ 2883992 w 2945083"/>
                <a:gd name="connsiteY3" fmla="*/ 97226 h 1815487"/>
                <a:gd name="connsiteX4" fmla="*/ 64592 w 2945083"/>
                <a:gd name="connsiteY4" fmla="*/ 78176 h 1815487"/>
                <a:gd name="connsiteX0" fmla="*/ 7442 w 2900471"/>
                <a:gd name="connsiteY0" fmla="*/ 163901 h 1897167"/>
                <a:gd name="connsiteX1" fmla="*/ 102692 w 2900471"/>
                <a:gd name="connsiteY1" fmla="*/ 1783151 h 1897167"/>
                <a:gd name="connsiteX2" fmla="*/ 2413273 w 2900471"/>
                <a:gd name="connsiteY2" fmla="*/ 1750499 h 1897167"/>
                <a:gd name="connsiteX3" fmla="*/ 2816842 w 2900471"/>
                <a:gd name="connsiteY3" fmla="*/ 1653204 h 1897167"/>
                <a:gd name="connsiteX4" fmla="*/ 2883992 w 2900471"/>
                <a:gd name="connsiteY4" fmla="*/ 97226 h 1897167"/>
                <a:gd name="connsiteX5" fmla="*/ 64592 w 2900471"/>
                <a:gd name="connsiteY5" fmla="*/ 78176 h 1897167"/>
                <a:gd name="connsiteX0" fmla="*/ 8947 w 2901976"/>
                <a:gd name="connsiteY0" fmla="*/ 163901 h 1821173"/>
                <a:gd name="connsiteX1" fmla="*/ 104197 w 2901976"/>
                <a:gd name="connsiteY1" fmla="*/ 1783151 h 1821173"/>
                <a:gd name="connsiteX2" fmla="*/ 2414778 w 2901976"/>
                <a:gd name="connsiteY2" fmla="*/ 1750499 h 1821173"/>
                <a:gd name="connsiteX3" fmla="*/ 2818347 w 2901976"/>
                <a:gd name="connsiteY3" fmla="*/ 1653204 h 1821173"/>
                <a:gd name="connsiteX4" fmla="*/ 2885497 w 2901976"/>
                <a:gd name="connsiteY4" fmla="*/ 97226 h 1821173"/>
                <a:gd name="connsiteX5" fmla="*/ 66097 w 2901976"/>
                <a:gd name="connsiteY5" fmla="*/ 78176 h 1821173"/>
                <a:gd name="connsiteX0" fmla="*/ 8947 w 2928454"/>
                <a:gd name="connsiteY0" fmla="*/ 163901 h 1821173"/>
                <a:gd name="connsiteX1" fmla="*/ 104197 w 2928454"/>
                <a:gd name="connsiteY1" fmla="*/ 1783151 h 1821173"/>
                <a:gd name="connsiteX2" fmla="*/ 2414778 w 2928454"/>
                <a:gd name="connsiteY2" fmla="*/ 1750499 h 1821173"/>
                <a:gd name="connsiteX3" fmla="*/ 2882998 w 2928454"/>
                <a:gd name="connsiteY3" fmla="*/ 1365078 h 1821173"/>
                <a:gd name="connsiteX4" fmla="*/ 2885497 w 2928454"/>
                <a:gd name="connsiteY4" fmla="*/ 97226 h 1821173"/>
                <a:gd name="connsiteX5" fmla="*/ 66097 w 2928454"/>
                <a:gd name="connsiteY5" fmla="*/ 78176 h 1821173"/>
                <a:gd name="connsiteX0" fmla="*/ 8947 w 2902625"/>
                <a:gd name="connsiteY0" fmla="*/ 163901 h 1821173"/>
                <a:gd name="connsiteX1" fmla="*/ 104197 w 2902625"/>
                <a:gd name="connsiteY1" fmla="*/ 1783151 h 1821173"/>
                <a:gd name="connsiteX2" fmla="*/ 2414778 w 2902625"/>
                <a:gd name="connsiteY2" fmla="*/ 1750499 h 1821173"/>
                <a:gd name="connsiteX3" fmla="*/ 2882998 w 2902625"/>
                <a:gd name="connsiteY3" fmla="*/ 1365078 h 1821173"/>
                <a:gd name="connsiteX4" fmla="*/ 2885497 w 2902625"/>
                <a:gd name="connsiteY4" fmla="*/ 97226 h 1821173"/>
                <a:gd name="connsiteX5" fmla="*/ 66097 w 2902625"/>
                <a:gd name="connsiteY5" fmla="*/ 78176 h 1821173"/>
                <a:gd name="connsiteX0" fmla="*/ 8947 w 2927949"/>
                <a:gd name="connsiteY0" fmla="*/ 163901 h 1821173"/>
                <a:gd name="connsiteX1" fmla="*/ 104197 w 2927949"/>
                <a:gd name="connsiteY1" fmla="*/ 1783151 h 1821173"/>
                <a:gd name="connsiteX2" fmla="*/ 2414778 w 2927949"/>
                <a:gd name="connsiteY2" fmla="*/ 1750499 h 1821173"/>
                <a:gd name="connsiteX3" fmla="*/ 2926098 w 2927949"/>
                <a:gd name="connsiteY3" fmla="*/ 1406239 h 1821173"/>
                <a:gd name="connsiteX4" fmla="*/ 2885497 w 2927949"/>
                <a:gd name="connsiteY4" fmla="*/ 97226 h 1821173"/>
                <a:gd name="connsiteX5" fmla="*/ 66097 w 2927949"/>
                <a:gd name="connsiteY5" fmla="*/ 78176 h 1821173"/>
                <a:gd name="connsiteX0" fmla="*/ 111056 w 3059375"/>
                <a:gd name="connsiteY0" fmla="*/ 163901 h 1910886"/>
                <a:gd name="connsiteX1" fmla="*/ 206306 w 3059375"/>
                <a:gd name="connsiteY1" fmla="*/ 1783151 h 1910886"/>
                <a:gd name="connsiteX2" fmla="*/ 2538437 w 3059375"/>
                <a:gd name="connsiteY2" fmla="*/ 1791098 h 1910886"/>
                <a:gd name="connsiteX3" fmla="*/ 3028207 w 3059375"/>
                <a:gd name="connsiteY3" fmla="*/ 1406239 h 1910886"/>
                <a:gd name="connsiteX4" fmla="*/ 2987606 w 3059375"/>
                <a:gd name="connsiteY4" fmla="*/ 97226 h 1910886"/>
                <a:gd name="connsiteX5" fmla="*/ 168206 w 3059375"/>
                <a:gd name="connsiteY5" fmla="*/ 78176 h 1910886"/>
                <a:gd name="connsiteX0" fmla="*/ 0 w 2948319"/>
                <a:gd name="connsiteY0" fmla="*/ 163901 h 1814518"/>
                <a:gd name="connsiteX1" fmla="*/ 95250 w 2948319"/>
                <a:gd name="connsiteY1" fmla="*/ 1783151 h 1814518"/>
                <a:gd name="connsiteX2" fmla="*/ 2427381 w 2948319"/>
                <a:gd name="connsiteY2" fmla="*/ 1791098 h 1814518"/>
                <a:gd name="connsiteX3" fmla="*/ 2917151 w 2948319"/>
                <a:gd name="connsiteY3" fmla="*/ 1406239 h 1814518"/>
                <a:gd name="connsiteX4" fmla="*/ 2876550 w 2948319"/>
                <a:gd name="connsiteY4" fmla="*/ 97226 h 1814518"/>
                <a:gd name="connsiteX5" fmla="*/ 57150 w 2948319"/>
                <a:gd name="connsiteY5" fmla="*/ 78176 h 1814518"/>
                <a:gd name="connsiteX0" fmla="*/ 0 w 2942776"/>
                <a:gd name="connsiteY0" fmla="*/ 163901 h 1814518"/>
                <a:gd name="connsiteX1" fmla="*/ 95250 w 2942776"/>
                <a:gd name="connsiteY1" fmla="*/ 1783151 h 1814518"/>
                <a:gd name="connsiteX2" fmla="*/ 2427381 w 2942776"/>
                <a:gd name="connsiteY2" fmla="*/ 1791098 h 1814518"/>
                <a:gd name="connsiteX3" fmla="*/ 2909967 w 2942776"/>
                <a:gd name="connsiteY3" fmla="*/ 1452638 h 1814518"/>
                <a:gd name="connsiteX4" fmla="*/ 2876550 w 2942776"/>
                <a:gd name="connsiteY4" fmla="*/ 97226 h 1814518"/>
                <a:gd name="connsiteX5" fmla="*/ 57150 w 2942776"/>
                <a:gd name="connsiteY5" fmla="*/ 78176 h 1814518"/>
                <a:gd name="connsiteX0" fmla="*/ 0 w 2917357"/>
                <a:gd name="connsiteY0" fmla="*/ 163901 h 1814518"/>
                <a:gd name="connsiteX1" fmla="*/ 95250 w 2917357"/>
                <a:gd name="connsiteY1" fmla="*/ 1783151 h 1814518"/>
                <a:gd name="connsiteX2" fmla="*/ 2427381 w 2917357"/>
                <a:gd name="connsiteY2" fmla="*/ 1791098 h 1814518"/>
                <a:gd name="connsiteX3" fmla="*/ 2909967 w 2917357"/>
                <a:gd name="connsiteY3" fmla="*/ 1452638 h 1814518"/>
                <a:gd name="connsiteX4" fmla="*/ 2876550 w 2917357"/>
                <a:gd name="connsiteY4" fmla="*/ 97226 h 1814518"/>
                <a:gd name="connsiteX5" fmla="*/ 57150 w 2917357"/>
                <a:gd name="connsiteY5" fmla="*/ 78176 h 1814518"/>
                <a:gd name="connsiteX0" fmla="*/ 0 w 2914229"/>
                <a:gd name="connsiteY0" fmla="*/ 163901 h 1814518"/>
                <a:gd name="connsiteX1" fmla="*/ 95250 w 2914229"/>
                <a:gd name="connsiteY1" fmla="*/ 1783151 h 1814518"/>
                <a:gd name="connsiteX2" fmla="*/ 2427381 w 2914229"/>
                <a:gd name="connsiteY2" fmla="*/ 1791098 h 1814518"/>
                <a:gd name="connsiteX3" fmla="*/ 2909967 w 2914229"/>
                <a:gd name="connsiteY3" fmla="*/ 1452638 h 1814518"/>
                <a:gd name="connsiteX4" fmla="*/ 2876550 w 2914229"/>
                <a:gd name="connsiteY4" fmla="*/ 97226 h 1814518"/>
                <a:gd name="connsiteX5" fmla="*/ 57150 w 2914229"/>
                <a:gd name="connsiteY5" fmla="*/ 78176 h 181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14229" h="1814518">
                  <a:moveTo>
                    <a:pt x="0" y="163901"/>
                  </a:moveTo>
                  <a:cubicBezTo>
                    <a:pt x="7143" y="775088"/>
                    <a:pt x="-21979" y="1732348"/>
                    <a:pt x="95250" y="1783151"/>
                  </a:cubicBezTo>
                  <a:cubicBezTo>
                    <a:pt x="212479" y="1833954"/>
                    <a:pt x="1975023" y="1812756"/>
                    <a:pt x="2427381" y="1791098"/>
                  </a:cubicBezTo>
                  <a:cubicBezTo>
                    <a:pt x="2879739" y="1769440"/>
                    <a:pt x="2899757" y="1636352"/>
                    <a:pt x="2909967" y="1452638"/>
                  </a:cubicBezTo>
                  <a:cubicBezTo>
                    <a:pt x="2920177" y="1268924"/>
                    <a:pt x="2913183" y="99099"/>
                    <a:pt x="2876550" y="97226"/>
                  </a:cubicBezTo>
                  <a:cubicBezTo>
                    <a:pt x="2717800" y="-7549"/>
                    <a:pt x="1258887" y="-47237"/>
                    <a:pt x="57150" y="78176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 dirty="0">
                <a:solidFill>
                  <a:srgbClr val="660066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0683582" y="5611216"/>
              <a:ext cx="1000373" cy="842725"/>
            </a:xfrm>
            <a:custGeom>
              <a:avLst/>
              <a:gdLst>
                <a:gd name="connsiteX0" fmla="*/ 30518 w 913922"/>
                <a:gd name="connsiteY0" fmla="*/ 810772 h 810772"/>
                <a:gd name="connsiteX1" fmla="*/ 108010 w 913922"/>
                <a:gd name="connsiteY1" fmla="*/ 51355 h 810772"/>
                <a:gd name="connsiteX2" fmla="*/ 913922 w 913922"/>
                <a:gd name="connsiteY2" fmla="*/ 66853 h 810772"/>
                <a:gd name="connsiteX0" fmla="*/ 30518 w 913922"/>
                <a:gd name="connsiteY0" fmla="*/ 810772 h 810772"/>
                <a:gd name="connsiteX1" fmla="*/ 108010 w 913922"/>
                <a:gd name="connsiteY1" fmla="*/ 51355 h 810772"/>
                <a:gd name="connsiteX2" fmla="*/ 913922 w 913922"/>
                <a:gd name="connsiteY2" fmla="*/ 66853 h 810772"/>
                <a:gd name="connsiteX0" fmla="*/ 6367 w 889771"/>
                <a:gd name="connsiteY0" fmla="*/ 810772 h 810772"/>
                <a:gd name="connsiteX1" fmla="*/ 83859 w 889771"/>
                <a:gd name="connsiteY1" fmla="*/ 51355 h 810772"/>
                <a:gd name="connsiteX2" fmla="*/ 889771 w 889771"/>
                <a:gd name="connsiteY2" fmla="*/ 66853 h 810772"/>
                <a:gd name="connsiteX0" fmla="*/ 6367 w 889771"/>
                <a:gd name="connsiteY0" fmla="*/ 759417 h 759417"/>
                <a:gd name="connsiteX1" fmla="*/ 83859 w 889771"/>
                <a:gd name="connsiteY1" fmla="*/ 0 h 759417"/>
                <a:gd name="connsiteX2" fmla="*/ 889771 w 889771"/>
                <a:gd name="connsiteY2" fmla="*/ 15498 h 759417"/>
                <a:gd name="connsiteX0" fmla="*/ 0 w 883404"/>
                <a:gd name="connsiteY0" fmla="*/ 759417 h 759417"/>
                <a:gd name="connsiteX1" fmla="*/ 77492 w 883404"/>
                <a:gd name="connsiteY1" fmla="*/ 0 h 759417"/>
                <a:gd name="connsiteX2" fmla="*/ 883404 w 883404"/>
                <a:gd name="connsiteY2" fmla="*/ 15498 h 759417"/>
                <a:gd name="connsiteX0" fmla="*/ 0 w 895761"/>
                <a:gd name="connsiteY0" fmla="*/ 805703 h 805703"/>
                <a:gd name="connsiteX1" fmla="*/ 77492 w 895761"/>
                <a:gd name="connsiteY1" fmla="*/ 46286 h 805703"/>
                <a:gd name="connsiteX2" fmla="*/ 895761 w 895761"/>
                <a:gd name="connsiteY2" fmla="*/ 0 h 805703"/>
                <a:gd name="connsiteX0" fmla="*/ 0 w 895761"/>
                <a:gd name="connsiteY0" fmla="*/ 759417 h 759417"/>
                <a:gd name="connsiteX1" fmla="*/ 77492 w 895761"/>
                <a:gd name="connsiteY1" fmla="*/ 0 h 759417"/>
                <a:gd name="connsiteX2" fmla="*/ 895761 w 895761"/>
                <a:gd name="connsiteY2" fmla="*/ 52568 h 759417"/>
                <a:gd name="connsiteX0" fmla="*/ 0 w 895761"/>
                <a:gd name="connsiteY0" fmla="*/ 759417 h 759417"/>
                <a:gd name="connsiteX1" fmla="*/ 77492 w 895761"/>
                <a:gd name="connsiteY1" fmla="*/ 0 h 759417"/>
                <a:gd name="connsiteX2" fmla="*/ 895761 w 895761"/>
                <a:gd name="connsiteY2" fmla="*/ 52568 h 759417"/>
                <a:gd name="connsiteX0" fmla="*/ 0 w 895761"/>
                <a:gd name="connsiteY0" fmla="*/ 706849 h 706849"/>
                <a:gd name="connsiteX1" fmla="*/ 201059 w 895761"/>
                <a:gd name="connsiteY1" fmla="*/ 95713 h 706849"/>
                <a:gd name="connsiteX2" fmla="*/ 895761 w 895761"/>
                <a:gd name="connsiteY2" fmla="*/ 0 h 706849"/>
                <a:gd name="connsiteX0" fmla="*/ 0 w 895761"/>
                <a:gd name="connsiteY0" fmla="*/ 706849 h 706849"/>
                <a:gd name="connsiteX1" fmla="*/ 201059 w 895761"/>
                <a:gd name="connsiteY1" fmla="*/ 95713 h 706849"/>
                <a:gd name="connsiteX2" fmla="*/ 895761 w 895761"/>
                <a:gd name="connsiteY2" fmla="*/ 0 h 706849"/>
                <a:gd name="connsiteX0" fmla="*/ 0 w 895761"/>
                <a:gd name="connsiteY0" fmla="*/ 706849 h 706849"/>
                <a:gd name="connsiteX1" fmla="*/ 201059 w 895761"/>
                <a:gd name="connsiteY1" fmla="*/ 95713 h 706849"/>
                <a:gd name="connsiteX2" fmla="*/ 895761 w 895761"/>
                <a:gd name="connsiteY2" fmla="*/ 0 h 706849"/>
                <a:gd name="connsiteX0" fmla="*/ 0 w 895761"/>
                <a:gd name="connsiteY0" fmla="*/ 706849 h 706849"/>
                <a:gd name="connsiteX1" fmla="*/ 306551 w 895761"/>
                <a:gd name="connsiteY1" fmla="*/ 152850 h 706849"/>
                <a:gd name="connsiteX2" fmla="*/ 895761 w 895761"/>
                <a:gd name="connsiteY2" fmla="*/ 0 h 706849"/>
                <a:gd name="connsiteX0" fmla="*/ 0 w 895761"/>
                <a:gd name="connsiteY0" fmla="*/ 706849 h 706849"/>
                <a:gd name="connsiteX1" fmla="*/ 306551 w 895761"/>
                <a:gd name="connsiteY1" fmla="*/ 152850 h 706849"/>
                <a:gd name="connsiteX2" fmla="*/ 895761 w 895761"/>
                <a:gd name="connsiteY2" fmla="*/ 0 h 70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761" h="706849">
                  <a:moveTo>
                    <a:pt x="0" y="706849"/>
                  </a:moveTo>
                  <a:cubicBezTo>
                    <a:pt x="288236" y="489836"/>
                    <a:pt x="314300" y="369826"/>
                    <a:pt x="306551" y="152850"/>
                  </a:cubicBezTo>
                  <a:cubicBezTo>
                    <a:pt x="534208" y="202277"/>
                    <a:pt x="895761" y="0"/>
                    <a:pt x="895761" y="0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60066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30" name="PA_库_组合 29"/>
          <p:cNvGrpSpPr/>
          <p:nvPr>
            <p:custDataLst>
              <p:tags r:id="rId1"/>
            </p:custDataLst>
          </p:nvPr>
        </p:nvGrpSpPr>
        <p:grpSpPr>
          <a:xfrm>
            <a:off x="-934015" y="1540556"/>
            <a:ext cx="5742194" cy="5742194"/>
            <a:chOff x="-342648" y="1540556"/>
            <a:chExt cx="5742194" cy="5742194"/>
          </a:xfrm>
        </p:grpSpPr>
        <p:sp>
          <p:nvSpPr>
            <p:cNvPr id="10" name="任意多边形 9"/>
            <p:cNvSpPr/>
            <p:nvPr/>
          </p:nvSpPr>
          <p:spPr>
            <a:xfrm>
              <a:off x="3412859" y="3474718"/>
              <a:ext cx="1064526" cy="2129050"/>
            </a:xfrm>
            <a:custGeom>
              <a:avLst/>
              <a:gdLst>
                <a:gd name="connsiteX0" fmla="*/ 0 w 1201003"/>
                <a:gd name="connsiteY0" fmla="*/ 2197289 h 2197289"/>
                <a:gd name="connsiteX1" fmla="*/ 1146412 w 1201003"/>
                <a:gd name="connsiteY1" fmla="*/ 0 h 2197289"/>
                <a:gd name="connsiteX2" fmla="*/ 1201003 w 1201003"/>
                <a:gd name="connsiteY2" fmla="*/ 68238 h 2197289"/>
                <a:gd name="connsiteX3" fmla="*/ 1050878 w 1201003"/>
                <a:gd name="connsiteY3" fmla="*/ 368489 h 2197289"/>
                <a:gd name="connsiteX4" fmla="*/ 259308 w 1201003"/>
                <a:gd name="connsiteY4" fmla="*/ 1910686 h 2197289"/>
                <a:gd name="connsiteX5" fmla="*/ 0 w 1201003"/>
                <a:gd name="connsiteY5" fmla="*/ 2197289 h 219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003" h="2197289">
                  <a:moveTo>
                    <a:pt x="0" y="2197289"/>
                  </a:moveTo>
                  <a:lnTo>
                    <a:pt x="1146412" y="0"/>
                  </a:lnTo>
                  <a:lnTo>
                    <a:pt x="1201003" y="68238"/>
                  </a:lnTo>
                  <a:lnTo>
                    <a:pt x="1050878" y="368489"/>
                  </a:lnTo>
                  <a:lnTo>
                    <a:pt x="259308" y="1910686"/>
                  </a:lnTo>
                  <a:lnTo>
                    <a:pt x="0" y="2197289"/>
                  </a:lnTo>
                  <a:close/>
                </a:path>
              </a:pathLst>
            </a:custGeom>
            <a:solidFill>
              <a:srgbClr val="96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pic>
          <p:nvPicPr>
            <p:cNvPr id="9" name="PA_库_图片 8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2648" y="1540556"/>
              <a:ext cx="5742194" cy="5742194"/>
            </a:xfrm>
            <a:prstGeom prst="rect">
              <a:avLst/>
            </a:prstGeom>
          </p:spPr>
        </p:pic>
      </p:grpSp>
      <p:sp>
        <p:nvSpPr>
          <p:cNvPr id="11" name="PA_库_文本框 10"/>
          <p:cNvSpPr txBox="1"/>
          <p:nvPr>
            <p:custDataLst>
              <p:tags r:id="rId2"/>
            </p:custDataLst>
          </p:nvPr>
        </p:nvSpPr>
        <p:spPr>
          <a:xfrm>
            <a:off x="4288930" y="1550483"/>
            <a:ext cx="3549370" cy="4770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Giới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thiệu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endParaRPr lang="zh-CN" alt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2" name="PA_库_文本框 11"/>
          <p:cNvSpPr txBox="1"/>
          <p:nvPr>
            <p:custDataLst>
              <p:tags r:id="rId3"/>
            </p:custDataLst>
          </p:nvPr>
        </p:nvSpPr>
        <p:spPr>
          <a:xfrm>
            <a:off x="4616798" y="2099596"/>
            <a:ext cx="3452175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Nêu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endParaRPr lang="en-US" altLang="zh-CN" sz="2000" b="1" dirty="0">
              <a:solidFill>
                <a:srgbClr val="504B69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4" name="PA_库_任意多边形 13"/>
          <p:cNvSpPr/>
          <p:nvPr>
            <p:custDataLst>
              <p:tags r:id="rId4"/>
            </p:custDataLst>
          </p:nvPr>
        </p:nvSpPr>
        <p:spPr>
          <a:xfrm flipH="1">
            <a:off x="4060576" y="1644706"/>
            <a:ext cx="192026" cy="291250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644" h="1257216">
                <a:moveTo>
                  <a:pt x="317761" y="1257216"/>
                </a:moveTo>
                <a:cubicBezTo>
                  <a:pt x="289186" y="1257814"/>
                  <a:pt x="280468" y="882722"/>
                  <a:pt x="227508" y="772690"/>
                </a:cubicBezTo>
                <a:cubicBezTo>
                  <a:pt x="174548" y="662658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76733" y="543205"/>
                  <a:pt x="429094" y="581097"/>
                </a:cubicBezTo>
                <a:cubicBezTo>
                  <a:pt x="481455" y="618989"/>
                  <a:pt x="568794" y="631897"/>
                  <a:pt x="638644" y="657297"/>
                </a:cubicBezTo>
                <a:cubicBezTo>
                  <a:pt x="552919" y="695397"/>
                  <a:pt x="462431" y="676607"/>
                  <a:pt x="408951" y="776593"/>
                </a:cubicBezTo>
                <a:cubicBezTo>
                  <a:pt x="355471" y="876579"/>
                  <a:pt x="328080" y="1084178"/>
                  <a:pt x="317761" y="1257216"/>
                </a:cubicBezTo>
                <a:close/>
              </a:path>
            </a:pathLst>
          </a:custGeom>
          <a:solidFill>
            <a:srgbClr val="969AC7"/>
          </a:solidFill>
          <a:ln w="19050" cap="rnd">
            <a:solidFill>
              <a:srgbClr val="969AC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9E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grpSp>
        <p:nvGrpSpPr>
          <p:cNvPr id="18" name="PA_库_组合 17"/>
          <p:cNvGrpSpPr/>
          <p:nvPr>
            <p:custDataLst>
              <p:tags r:id="rId5"/>
            </p:custDataLst>
          </p:nvPr>
        </p:nvGrpSpPr>
        <p:grpSpPr>
          <a:xfrm rot="2905002" flipH="1">
            <a:off x="5319499" y="4280889"/>
            <a:ext cx="749831" cy="996203"/>
            <a:chOff x="6349289" y="689341"/>
            <a:chExt cx="240568" cy="318691"/>
          </a:xfrm>
        </p:grpSpPr>
        <p:grpSp>
          <p:nvGrpSpPr>
            <p:cNvPr id="19" name="组合 18"/>
            <p:cNvGrpSpPr/>
            <p:nvPr/>
          </p:nvGrpSpPr>
          <p:grpSpPr>
            <a:xfrm rot="735509">
              <a:off x="6349289" y="689341"/>
              <a:ext cx="240568" cy="279631"/>
              <a:chOff x="7319233" y="478676"/>
              <a:chExt cx="580936" cy="675267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7319233" y="478676"/>
                <a:ext cx="580936" cy="675267"/>
              </a:xfrm>
              <a:custGeom>
                <a:avLst/>
                <a:gdLst>
                  <a:gd name="connsiteX0" fmla="*/ 169694 w 579891"/>
                  <a:gd name="connsiteY0" fmla="*/ 674526 h 674526"/>
                  <a:gd name="connsiteX1" fmla="*/ 193757 w 579891"/>
                  <a:gd name="connsiteY1" fmla="*/ 421863 h 674526"/>
                  <a:gd name="connsiteX2" fmla="*/ 1252 w 579891"/>
                  <a:gd name="connsiteY2" fmla="*/ 241390 h 674526"/>
                  <a:gd name="connsiteX3" fmla="*/ 302041 w 579891"/>
                  <a:gd name="connsiteY3" fmla="*/ 758 h 674526"/>
                  <a:gd name="connsiteX4" fmla="*/ 578768 w 579891"/>
                  <a:gd name="connsiteY4" fmla="*/ 325611 h 674526"/>
                  <a:gd name="connsiteX5" fmla="*/ 398294 w 579891"/>
                  <a:gd name="connsiteY5" fmla="*/ 457958 h 674526"/>
                  <a:gd name="connsiteX6" fmla="*/ 362199 w 579891"/>
                  <a:gd name="connsiteY6" fmla="*/ 638432 h 674526"/>
                  <a:gd name="connsiteX7" fmla="*/ 193757 w 579891"/>
                  <a:gd name="connsiteY7" fmla="*/ 626400 h 674526"/>
                  <a:gd name="connsiteX0" fmla="*/ 168660 w 578857"/>
                  <a:gd name="connsiteY0" fmla="*/ 675267 h 675267"/>
                  <a:gd name="connsiteX1" fmla="*/ 192723 w 578857"/>
                  <a:gd name="connsiteY1" fmla="*/ 422604 h 675267"/>
                  <a:gd name="connsiteX2" fmla="*/ 218 w 578857"/>
                  <a:gd name="connsiteY2" fmla="*/ 242131 h 675267"/>
                  <a:gd name="connsiteX3" fmla="*/ 301007 w 578857"/>
                  <a:gd name="connsiteY3" fmla="*/ 1499 h 675267"/>
                  <a:gd name="connsiteX4" fmla="*/ 577734 w 578857"/>
                  <a:gd name="connsiteY4" fmla="*/ 326352 h 675267"/>
                  <a:gd name="connsiteX5" fmla="*/ 397260 w 578857"/>
                  <a:gd name="connsiteY5" fmla="*/ 458699 h 675267"/>
                  <a:gd name="connsiteX6" fmla="*/ 361165 w 578857"/>
                  <a:gd name="connsiteY6" fmla="*/ 639173 h 675267"/>
                  <a:gd name="connsiteX7" fmla="*/ 192723 w 578857"/>
                  <a:gd name="connsiteY7" fmla="*/ 627141 h 675267"/>
                  <a:gd name="connsiteX0" fmla="*/ 168660 w 580183"/>
                  <a:gd name="connsiteY0" fmla="*/ 675267 h 675267"/>
                  <a:gd name="connsiteX1" fmla="*/ 192723 w 580183"/>
                  <a:gd name="connsiteY1" fmla="*/ 422604 h 675267"/>
                  <a:gd name="connsiteX2" fmla="*/ 218 w 580183"/>
                  <a:gd name="connsiteY2" fmla="*/ 242131 h 675267"/>
                  <a:gd name="connsiteX3" fmla="*/ 301007 w 580183"/>
                  <a:gd name="connsiteY3" fmla="*/ 1499 h 675267"/>
                  <a:gd name="connsiteX4" fmla="*/ 577734 w 580183"/>
                  <a:gd name="connsiteY4" fmla="*/ 326352 h 675267"/>
                  <a:gd name="connsiteX5" fmla="*/ 397260 w 580183"/>
                  <a:gd name="connsiteY5" fmla="*/ 458699 h 675267"/>
                  <a:gd name="connsiteX6" fmla="*/ 361165 w 580183"/>
                  <a:gd name="connsiteY6" fmla="*/ 639173 h 675267"/>
                  <a:gd name="connsiteX7" fmla="*/ 192723 w 580183"/>
                  <a:gd name="connsiteY7" fmla="*/ 627141 h 675267"/>
                  <a:gd name="connsiteX0" fmla="*/ 168726 w 580936"/>
                  <a:gd name="connsiteY0" fmla="*/ 675267 h 675267"/>
                  <a:gd name="connsiteX1" fmla="*/ 192789 w 580936"/>
                  <a:gd name="connsiteY1" fmla="*/ 422604 h 675267"/>
                  <a:gd name="connsiteX2" fmla="*/ 284 w 580936"/>
                  <a:gd name="connsiteY2" fmla="*/ 242131 h 675267"/>
                  <a:gd name="connsiteX3" fmla="*/ 301073 w 580936"/>
                  <a:gd name="connsiteY3" fmla="*/ 1499 h 675267"/>
                  <a:gd name="connsiteX4" fmla="*/ 577800 w 580936"/>
                  <a:gd name="connsiteY4" fmla="*/ 326352 h 675267"/>
                  <a:gd name="connsiteX5" fmla="*/ 397326 w 580936"/>
                  <a:gd name="connsiteY5" fmla="*/ 458699 h 675267"/>
                  <a:gd name="connsiteX6" fmla="*/ 361231 w 580936"/>
                  <a:gd name="connsiteY6" fmla="*/ 639173 h 675267"/>
                  <a:gd name="connsiteX7" fmla="*/ 192789 w 580936"/>
                  <a:gd name="connsiteY7" fmla="*/ 627141 h 67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0936" h="675267">
                    <a:moveTo>
                      <a:pt x="168726" y="675267"/>
                    </a:moveTo>
                    <a:cubicBezTo>
                      <a:pt x="194794" y="585030"/>
                      <a:pt x="220863" y="494793"/>
                      <a:pt x="192789" y="422604"/>
                    </a:cubicBezTo>
                    <a:cubicBezTo>
                      <a:pt x="164715" y="350415"/>
                      <a:pt x="8239" y="411989"/>
                      <a:pt x="284" y="242131"/>
                    </a:cubicBezTo>
                    <a:cubicBezTo>
                      <a:pt x="-7671" y="72273"/>
                      <a:pt x="152816" y="-12538"/>
                      <a:pt x="301073" y="1499"/>
                    </a:cubicBezTo>
                    <a:cubicBezTo>
                      <a:pt x="449330" y="15536"/>
                      <a:pt x="605094" y="137477"/>
                      <a:pt x="577800" y="326352"/>
                    </a:cubicBezTo>
                    <a:cubicBezTo>
                      <a:pt x="550506" y="515227"/>
                      <a:pt x="433421" y="406562"/>
                      <a:pt x="397326" y="458699"/>
                    </a:cubicBezTo>
                    <a:cubicBezTo>
                      <a:pt x="361231" y="510836"/>
                      <a:pt x="395321" y="611099"/>
                      <a:pt x="361231" y="639173"/>
                    </a:cubicBezTo>
                    <a:cubicBezTo>
                      <a:pt x="327142" y="667247"/>
                      <a:pt x="259965" y="647194"/>
                      <a:pt x="192789" y="627141"/>
                    </a:cubicBezTo>
                  </a:path>
                </a:pathLst>
              </a:custGeom>
              <a:noFill/>
              <a:ln w="22225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7575219" y="695628"/>
                <a:ext cx="173947" cy="400785"/>
              </a:xfrm>
              <a:custGeom>
                <a:avLst/>
                <a:gdLst>
                  <a:gd name="connsiteX0" fmla="*/ 0 w 173947"/>
                  <a:gd name="connsiteY0" fmla="*/ 2090 h 400785"/>
                  <a:gd name="connsiteX1" fmla="*/ 173346 w 173947"/>
                  <a:gd name="connsiteY1" fmla="*/ 23758 h 400785"/>
                  <a:gd name="connsiteX2" fmla="*/ 56337 w 173947"/>
                  <a:gd name="connsiteY2" fmla="*/ 28091 h 400785"/>
                  <a:gd name="connsiteX3" fmla="*/ 34669 w 173947"/>
                  <a:gd name="connsiteY3" fmla="*/ 400785 h 400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947" h="400785">
                    <a:moveTo>
                      <a:pt x="0" y="2090"/>
                    </a:moveTo>
                    <a:cubicBezTo>
                      <a:pt x="81978" y="10757"/>
                      <a:pt x="163957" y="19425"/>
                      <a:pt x="173346" y="23758"/>
                    </a:cubicBezTo>
                    <a:cubicBezTo>
                      <a:pt x="182735" y="28091"/>
                      <a:pt x="79450" y="-34747"/>
                      <a:pt x="56337" y="28091"/>
                    </a:cubicBezTo>
                    <a:cubicBezTo>
                      <a:pt x="33224" y="90929"/>
                      <a:pt x="33946" y="245857"/>
                      <a:pt x="34669" y="400785"/>
                    </a:cubicBezTo>
                  </a:path>
                </a:pathLst>
              </a:custGeom>
              <a:noFill/>
              <a:ln w="22225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20" name="任意多边形 19"/>
            <p:cNvSpPr/>
            <p:nvPr/>
          </p:nvSpPr>
          <p:spPr>
            <a:xfrm>
              <a:off x="6385067" y="953531"/>
              <a:ext cx="82602" cy="54501"/>
            </a:xfrm>
            <a:custGeom>
              <a:avLst/>
              <a:gdLst>
                <a:gd name="connsiteX0" fmla="*/ 248 w 76868"/>
                <a:gd name="connsiteY0" fmla="*/ 393 h 59632"/>
                <a:gd name="connsiteX1" fmla="*/ 54325 w 76868"/>
                <a:gd name="connsiteY1" fmla="*/ 32348 h 59632"/>
                <a:gd name="connsiteX2" fmla="*/ 76448 w 76868"/>
                <a:gd name="connsiteY2" fmla="*/ 5309 h 59632"/>
                <a:gd name="connsiteX3" fmla="*/ 37119 w 76868"/>
                <a:gd name="connsiteY3" fmla="*/ 59387 h 59632"/>
                <a:gd name="connsiteX4" fmla="*/ 248 w 76868"/>
                <a:gd name="connsiteY4" fmla="*/ 393 h 59632"/>
                <a:gd name="connsiteX0" fmla="*/ 12434 w 89054"/>
                <a:gd name="connsiteY0" fmla="*/ 4 h 59773"/>
                <a:gd name="connsiteX1" fmla="*/ 66511 w 89054"/>
                <a:gd name="connsiteY1" fmla="*/ 31959 h 59773"/>
                <a:gd name="connsiteX2" fmla="*/ 88634 w 89054"/>
                <a:gd name="connsiteY2" fmla="*/ 4920 h 59773"/>
                <a:gd name="connsiteX3" fmla="*/ 49305 w 89054"/>
                <a:gd name="connsiteY3" fmla="*/ 58998 h 59773"/>
                <a:gd name="connsiteX4" fmla="*/ 2601 w 89054"/>
                <a:gd name="connsiteY4" fmla="*/ 34417 h 59773"/>
                <a:gd name="connsiteX5" fmla="*/ 12434 w 89054"/>
                <a:gd name="connsiteY5" fmla="*/ 4 h 59773"/>
                <a:gd name="connsiteX0" fmla="*/ 12434 w 89054"/>
                <a:gd name="connsiteY0" fmla="*/ 4 h 50472"/>
                <a:gd name="connsiteX1" fmla="*/ 66511 w 89054"/>
                <a:gd name="connsiteY1" fmla="*/ 31959 h 50472"/>
                <a:gd name="connsiteX2" fmla="*/ 88634 w 89054"/>
                <a:gd name="connsiteY2" fmla="*/ 4920 h 50472"/>
                <a:gd name="connsiteX3" fmla="*/ 56679 w 89054"/>
                <a:gd name="connsiteY3" fmla="*/ 49165 h 50472"/>
                <a:gd name="connsiteX4" fmla="*/ 2601 w 89054"/>
                <a:gd name="connsiteY4" fmla="*/ 34417 h 50472"/>
                <a:gd name="connsiteX5" fmla="*/ 12434 w 89054"/>
                <a:gd name="connsiteY5" fmla="*/ 4 h 50472"/>
                <a:gd name="connsiteX0" fmla="*/ 10471 w 87091"/>
                <a:gd name="connsiteY0" fmla="*/ 132 h 49570"/>
                <a:gd name="connsiteX1" fmla="*/ 64548 w 87091"/>
                <a:gd name="connsiteY1" fmla="*/ 32087 h 49570"/>
                <a:gd name="connsiteX2" fmla="*/ 86671 w 87091"/>
                <a:gd name="connsiteY2" fmla="*/ 5048 h 49570"/>
                <a:gd name="connsiteX3" fmla="*/ 54716 w 87091"/>
                <a:gd name="connsiteY3" fmla="*/ 49293 h 49570"/>
                <a:gd name="connsiteX4" fmla="*/ 3097 w 87091"/>
                <a:gd name="connsiteY4" fmla="*/ 22255 h 49570"/>
                <a:gd name="connsiteX5" fmla="*/ 10471 w 87091"/>
                <a:gd name="connsiteY5" fmla="*/ 132 h 49570"/>
                <a:gd name="connsiteX0" fmla="*/ 10471 w 87091"/>
                <a:gd name="connsiteY0" fmla="*/ 132 h 54436"/>
                <a:gd name="connsiteX1" fmla="*/ 64548 w 87091"/>
                <a:gd name="connsiteY1" fmla="*/ 32087 h 54436"/>
                <a:gd name="connsiteX2" fmla="*/ 86671 w 87091"/>
                <a:gd name="connsiteY2" fmla="*/ 5048 h 54436"/>
                <a:gd name="connsiteX3" fmla="*/ 59632 w 87091"/>
                <a:gd name="connsiteY3" fmla="*/ 54209 h 54436"/>
                <a:gd name="connsiteX4" fmla="*/ 3097 w 87091"/>
                <a:gd name="connsiteY4" fmla="*/ 22255 h 54436"/>
                <a:gd name="connsiteX5" fmla="*/ 10471 w 87091"/>
                <a:gd name="connsiteY5" fmla="*/ 132 h 54436"/>
                <a:gd name="connsiteX0" fmla="*/ 11326 w 92270"/>
                <a:gd name="connsiteY0" fmla="*/ 197 h 54501"/>
                <a:gd name="connsiteX1" fmla="*/ 85068 w 92270"/>
                <a:gd name="connsiteY1" fmla="*/ 34610 h 54501"/>
                <a:gd name="connsiteX2" fmla="*/ 87526 w 92270"/>
                <a:gd name="connsiteY2" fmla="*/ 5113 h 54501"/>
                <a:gd name="connsiteX3" fmla="*/ 60487 w 92270"/>
                <a:gd name="connsiteY3" fmla="*/ 54274 h 54501"/>
                <a:gd name="connsiteX4" fmla="*/ 3952 w 92270"/>
                <a:gd name="connsiteY4" fmla="*/ 22320 h 54501"/>
                <a:gd name="connsiteX5" fmla="*/ 11326 w 92270"/>
                <a:gd name="connsiteY5" fmla="*/ 197 h 54501"/>
                <a:gd name="connsiteX0" fmla="*/ 7096 w 88040"/>
                <a:gd name="connsiteY0" fmla="*/ 197 h 54501"/>
                <a:gd name="connsiteX1" fmla="*/ 80838 w 88040"/>
                <a:gd name="connsiteY1" fmla="*/ 34610 h 54501"/>
                <a:gd name="connsiteX2" fmla="*/ 83296 w 88040"/>
                <a:gd name="connsiteY2" fmla="*/ 5113 h 54501"/>
                <a:gd name="connsiteX3" fmla="*/ 56257 w 88040"/>
                <a:gd name="connsiteY3" fmla="*/ 54274 h 54501"/>
                <a:gd name="connsiteX4" fmla="*/ 7096 w 88040"/>
                <a:gd name="connsiteY4" fmla="*/ 22320 h 54501"/>
                <a:gd name="connsiteX5" fmla="*/ 7096 w 88040"/>
                <a:gd name="connsiteY5" fmla="*/ 197 h 54501"/>
                <a:gd name="connsiteX0" fmla="*/ 6579 w 84329"/>
                <a:gd name="connsiteY0" fmla="*/ 133 h 54437"/>
                <a:gd name="connsiteX1" fmla="*/ 72947 w 84329"/>
                <a:gd name="connsiteY1" fmla="*/ 32088 h 54437"/>
                <a:gd name="connsiteX2" fmla="*/ 82779 w 84329"/>
                <a:gd name="connsiteY2" fmla="*/ 5049 h 54437"/>
                <a:gd name="connsiteX3" fmla="*/ 55740 w 84329"/>
                <a:gd name="connsiteY3" fmla="*/ 54210 h 54437"/>
                <a:gd name="connsiteX4" fmla="*/ 6579 w 84329"/>
                <a:gd name="connsiteY4" fmla="*/ 22256 h 54437"/>
                <a:gd name="connsiteX5" fmla="*/ 6579 w 84329"/>
                <a:gd name="connsiteY5" fmla="*/ 133 h 54437"/>
                <a:gd name="connsiteX0" fmla="*/ 5902 w 82602"/>
                <a:gd name="connsiteY0" fmla="*/ 197 h 54501"/>
                <a:gd name="connsiteX1" fmla="*/ 62437 w 82602"/>
                <a:gd name="connsiteY1" fmla="*/ 34610 h 54501"/>
                <a:gd name="connsiteX2" fmla="*/ 82102 w 82602"/>
                <a:gd name="connsiteY2" fmla="*/ 5113 h 54501"/>
                <a:gd name="connsiteX3" fmla="*/ 55063 w 82602"/>
                <a:gd name="connsiteY3" fmla="*/ 54274 h 54501"/>
                <a:gd name="connsiteX4" fmla="*/ 5902 w 82602"/>
                <a:gd name="connsiteY4" fmla="*/ 22320 h 54501"/>
                <a:gd name="connsiteX5" fmla="*/ 5902 w 82602"/>
                <a:gd name="connsiteY5" fmla="*/ 197 h 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02" h="54501">
                  <a:moveTo>
                    <a:pt x="5902" y="197"/>
                  </a:moveTo>
                  <a:cubicBezTo>
                    <a:pt x="15325" y="2245"/>
                    <a:pt x="49737" y="33791"/>
                    <a:pt x="62437" y="34610"/>
                  </a:cubicBezTo>
                  <a:cubicBezTo>
                    <a:pt x="75137" y="35429"/>
                    <a:pt x="84970" y="607"/>
                    <a:pt x="82102" y="5113"/>
                  </a:cubicBezTo>
                  <a:cubicBezTo>
                    <a:pt x="79234" y="9620"/>
                    <a:pt x="67763" y="51406"/>
                    <a:pt x="55063" y="54274"/>
                  </a:cubicBezTo>
                  <a:cubicBezTo>
                    <a:pt x="42363" y="57142"/>
                    <a:pt x="12047" y="32152"/>
                    <a:pt x="5902" y="22320"/>
                  </a:cubicBezTo>
                  <a:cubicBezTo>
                    <a:pt x="-243" y="12488"/>
                    <a:pt x="-3521" y="-1851"/>
                    <a:pt x="5902" y="197"/>
                  </a:cubicBezTo>
                  <a:close/>
                </a:path>
              </a:pathLst>
            </a:custGeom>
            <a:noFill/>
            <a:ln w="22225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2" name="PA_库_任意多边形 1"/>
          <p:cNvSpPr/>
          <p:nvPr>
            <p:custDataLst>
              <p:tags r:id="rId6"/>
            </p:custDataLst>
          </p:nvPr>
        </p:nvSpPr>
        <p:spPr>
          <a:xfrm>
            <a:off x="5380074" y="4061637"/>
            <a:ext cx="138224" cy="244549"/>
          </a:xfrm>
          <a:custGeom>
            <a:avLst/>
            <a:gdLst>
              <a:gd name="connsiteX0" fmla="*/ 0 w 138224"/>
              <a:gd name="connsiteY0" fmla="*/ 0 h 244549"/>
              <a:gd name="connsiteX1" fmla="*/ 138224 w 138224"/>
              <a:gd name="connsiteY1" fmla="*/ 244549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224" h="244549">
                <a:moveTo>
                  <a:pt x="0" y="0"/>
                </a:moveTo>
                <a:lnTo>
                  <a:pt x="138224" y="24454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3" name="PA_库_任意多边形 22"/>
          <p:cNvSpPr/>
          <p:nvPr>
            <p:custDataLst>
              <p:tags r:id="rId7"/>
            </p:custDataLst>
          </p:nvPr>
        </p:nvSpPr>
        <p:spPr>
          <a:xfrm>
            <a:off x="5752214" y="3965944"/>
            <a:ext cx="10633" cy="255182"/>
          </a:xfrm>
          <a:custGeom>
            <a:avLst/>
            <a:gdLst>
              <a:gd name="connsiteX0" fmla="*/ 10633 w 10633"/>
              <a:gd name="connsiteY0" fmla="*/ 0 h 255182"/>
              <a:gd name="connsiteX1" fmla="*/ 0 w 10633"/>
              <a:gd name="connsiteY1" fmla="*/ 255182 h 25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33" h="255182">
                <a:moveTo>
                  <a:pt x="10633" y="0"/>
                </a:moveTo>
                <a:lnTo>
                  <a:pt x="0" y="25518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4" name="PA_库_任意多边形 23"/>
          <p:cNvSpPr/>
          <p:nvPr>
            <p:custDataLst>
              <p:tags r:id="rId8"/>
            </p:custDataLst>
          </p:nvPr>
        </p:nvSpPr>
        <p:spPr>
          <a:xfrm>
            <a:off x="6018028" y="3870251"/>
            <a:ext cx="202019" cy="297712"/>
          </a:xfrm>
          <a:custGeom>
            <a:avLst/>
            <a:gdLst>
              <a:gd name="connsiteX0" fmla="*/ 202019 w 202019"/>
              <a:gd name="connsiteY0" fmla="*/ 0 h 297712"/>
              <a:gd name="connsiteX1" fmla="*/ 0 w 202019"/>
              <a:gd name="connsiteY1" fmla="*/ 297712 h 29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019" h="297712">
                <a:moveTo>
                  <a:pt x="202019" y="0"/>
                </a:moveTo>
                <a:lnTo>
                  <a:pt x="0" y="29771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5" name="PA_库_任意多边形 24"/>
          <p:cNvSpPr/>
          <p:nvPr>
            <p:custDataLst>
              <p:tags r:id="rId9"/>
            </p:custDataLst>
          </p:nvPr>
        </p:nvSpPr>
        <p:spPr>
          <a:xfrm>
            <a:off x="6251944" y="4253023"/>
            <a:ext cx="223284" cy="85061"/>
          </a:xfrm>
          <a:custGeom>
            <a:avLst/>
            <a:gdLst>
              <a:gd name="connsiteX0" fmla="*/ 0 w 223284"/>
              <a:gd name="connsiteY0" fmla="*/ 85061 h 85061"/>
              <a:gd name="connsiteX1" fmla="*/ 223284 w 223284"/>
              <a:gd name="connsiteY1" fmla="*/ 0 h 8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284" h="85061">
                <a:moveTo>
                  <a:pt x="0" y="85061"/>
                </a:moveTo>
                <a:lnTo>
                  <a:pt x="22328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6" name="PA_库_任意多边形 25"/>
          <p:cNvSpPr/>
          <p:nvPr>
            <p:custDataLst>
              <p:tags r:id="rId10"/>
            </p:custDataLst>
          </p:nvPr>
        </p:nvSpPr>
        <p:spPr>
          <a:xfrm>
            <a:off x="6273209" y="4646428"/>
            <a:ext cx="287079" cy="42530"/>
          </a:xfrm>
          <a:custGeom>
            <a:avLst/>
            <a:gdLst>
              <a:gd name="connsiteX0" fmla="*/ 0 w 287079"/>
              <a:gd name="connsiteY0" fmla="*/ 0 h 42530"/>
              <a:gd name="connsiteX1" fmla="*/ 287079 w 287079"/>
              <a:gd name="connsiteY1" fmla="*/ 42530 h 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7079" h="42530">
                <a:moveTo>
                  <a:pt x="0" y="0"/>
                </a:moveTo>
                <a:lnTo>
                  <a:pt x="287079" y="4253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27" name="PA_库_组合 26"/>
          <p:cNvGrpSpPr/>
          <p:nvPr>
            <p:custDataLst>
              <p:tags r:id="rId11"/>
            </p:custDataLst>
          </p:nvPr>
        </p:nvGrpSpPr>
        <p:grpSpPr>
          <a:xfrm>
            <a:off x="8550058" y="1704495"/>
            <a:ext cx="900753" cy="815347"/>
            <a:chOff x="5022041" y="2580739"/>
            <a:chExt cx="549363" cy="710185"/>
          </a:xfrm>
        </p:grpSpPr>
        <p:sp>
          <p:nvSpPr>
            <p:cNvPr id="28" name="任意多边形 27"/>
            <p:cNvSpPr/>
            <p:nvPr/>
          </p:nvSpPr>
          <p:spPr>
            <a:xfrm>
              <a:off x="5079052" y="2582210"/>
              <a:ext cx="492352" cy="637767"/>
            </a:xfrm>
            <a:custGeom>
              <a:avLst/>
              <a:gdLst>
                <a:gd name="connsiteX0" fmla="*/ 32289 w 519628"/>
                <a:gd name="connsiteY0" fmla="*/ 542167 h 542167"/>
                <a:gd name="connsiteX1" fmla="*/ 58047 w 519628"/>
                <a:gd name="connsiteY1" fmla="*/ 265271 h 542167"/>
                <a:gd name="connsiteX2" fmla="*/ 51607 w 519628"/>
                <a:gd name="connsiteY2" fmla="*/ 33451 h 542167"/>
                <a:gd name="connsiteX3" fmla="*/ 457292 w 519628"/>
                <a:gd name="connsiteY3" fmla="*/ 7693 h 542167"/>
                <a:gd name="connsiteX4" fmla="*/ 431534 w 519628"/>
                <a:gd name="connsiteY4" fmla="*/ 181558 h 542167"/>
                <a:gd name="connsiteX5" fmla="*/ 502368 w 519628"/>
                <a:gd name="connsiteY5" fmla="*/ 316786 h 542167"/>
                <a:gd name="connsiteX6" fmla="*/ 58047 w 519628"/>
                <a:gd name="connsiteY6" fmla="*/ 355423 h 542167"/>
                <a:gd name="connsiteX0" fmla="*/ 0 w 487339"/>
                <a:gd name="connsiteY0" fmla="*/ 542167 h 542167"/>
                <a:gd name="connsiteX1" fmla="*/ 25758 w 487339"/>
                <a:gd name="connsiteY1" fmla="*/ 265271 h 542167"/>
                <a:gd name="connsiteX2" fmla="*/ 19318 w 487339"/>
                <a:gd name="connsiteY2" fmla="*/ 33451 h 542167"/>
                <a:gd name="connsiteX3" fmla="*/ 425003 w 487339"/>
                <a:gd name="connsiteY3" fmla="*/ 7693 h 542167"/>
                <a:gd name="connsiteX4" fmla="*/ 399245 w 487339"/>
                <a:gd name="connsiteY4" fmla="*/ 181558 h 542167"/>
                <a:gd name="connsiteX5" fmla="*/ 470079 w 487339"/>
                <a:gd name="connsiteY5" fmla="*/ 316786 h 542167"/>
                <a:gd name="connsiteX6" fmla="*/ 25758 w 487339"/>
                <a:gd name="connsiteY6" fmla="*/ 355423 h 542167"/>
                <a:gd name="connsiteX0" fmla="*/ 0 w 487339"/>
                <a:gd name="connsiteY0" fmla="*/ 542167 h 542167"/>
                <a:gd name="connsiteX1" fmla="*/ 25758 w 487339"/>
                <a:gd name="connsiteY1" fmla="*/ 265271 h 542167"/>
                <a:gd name="connsiteX2" fmla="*/ 19318 w 487339"/>
                <a:gd name="connsiteY2" fmla="*/ 33451 h 542167"/>
                <a:gd name="connsiteX3" fmla="*/ 425003 w 487339"/>
                <a:gd name="connsiteY3" fmla="*/ 7693 h 542167"/>
                <a:gd name="connsiteX4" fmla="*/ 399245 w 487339"/>
                <a:gd name="connsiteY4" fmla="*/ 181558 h 542167"/>
                <a:gd name="connsiteX5" fmla="*/ 470079 w 487339"/>
                <a:gd name="connsiteY5" fmla="*/ 316786 h 542167"/>
                <a:gd name="connsiteX6" fmla="*/ 25758 w 487339"/>
                <a:gd name="connsiteY6" fmla="*/ 355423 h 542167"/>
                <a:gd name="connsiteX0" fmla="*/ 0 w 487339"/>
                <a:gd name="connsiteY0" fmla="*/ 547114 h 547114"/>
                <a:gd name="connsiteX1" fmla="*/ 25758 w 487339"/>
                <a:gd name="connsiteY1" fmla="*/ 270218 h 547114"/>
                <a:gd name="connsiteX2" fmla="*/ 0 w 487339"/>
                <a:gd name="connsiteY2" fmla="*/ 19080 h 547114"/>
                <a:gd name="connsiteX3" fmla="*/ 425003 w 487339"/>
                <a:gd name="connsiteY3" fmla="*/ 12640 h 547114"/>
                <a:gd name="connsiteX4" fmla="*/ 399245 w 487339"/>
                <a:gd name="connsiteY4" fmla="*/ 186505 h 547114"/>
                <a:gd name="connsiteX5" fmla="*/ 470079 w 487339"/>
                <a:gd name="connsiteY5" fmla="*/ 321733 h 547114"/>
                <a:gd name="connsiteX6" fmla="*/ 25758 w 487339"/>
                <a:gd name="connsiteY6" fmla="*/ 360370 h 547114"/>
                <a:gd name="connsiteX0" fmla="*/ 31481 w 518820"/>
                <a:gd name="connsiteY0" fmla="*/ 576837 h 576837"/>
                <a:gd name="connsiteX1" fmla="*/ 31481 w 518820"/>
                <a:gd name="connsiteY1" fmla="*/ 48803 h 576837"/>
                <a:gd name="connsiteX2" fmla="*/ 456484 w 518820"/>
                <a:gd name="connsiteY2" fmla="*/ 42363 h 576837"/>
                <a:gd name="connsiteX3" fmla="*/ 430726 w 518820"/>
                <a:gd name="connsiteY3" fmla="*/ 216228 h 576837"/>
                <a:gd name="connsiteX4" fmla="*/ 501560 w 518820"/>
                <a:gd name="connsiteY4" fmla="*/ 351456 h 576837"/>
                <a:gd name="connsiteX5" fmla="*/ 57239 w 518820"/>
                <a:gd name="connsiteY5" fmla="*/ 390093 h 576837"/>
                <a:gd name="connsiteX0" fmla="*/ 46469 w 514490"/>
                <a:gd name="connsiteY0" fmla="*/ 654110 h 654110"/>
                <a:gd name="connsiteX1" fmla="*/ 27151 w 514490"/>
                <a:gd name="connsiteY1" fmla="*/ 48803 h 654110"/>
                <a:gd name="connsiteX2" fmla="*/ 452154 w 514490"/>
                <a:gd name="connsiteY2" fmla="*/ 42363 h 654110"/>
                <a:gd name="connsiteX3" fmla="*/ 426396 w 514490"/>
                <a:gd name="connsiteY3" fmla="*/ 216228 h 654110"/>
                <a:gd name="connsiteX4" fmla="*/ 497230 w 514490"/>
                <a:gd name="connsiteY4" fmla="*/ 351456 h 654110"/>
                <a:gd name="connsiteX5" fmla="*/ 52909 w 514490"/>
                <a:gd name="connsiteY5" fmla="*/ 390093 h 654110"/>
                <a:gd name="connsiteX0" fmla="*/ 57060 w 512202"/>
                <a:gd name="connsiteY0" fmla="*/ 673429 h 673429"/>
                <a:gd name="connsiteX1" fmla="*/ 24863 w 512202"/>
                <a:gd name="connsiteY1" fmla="*/ 48803 h 673429"/>
                <a:gd name="connsiteX2" fmla="*/ 449866 w 512202"/>
                <a:gd name="connsiteY2" fmla="*/ 42363 h 673429"/>
                <a:gd name="connsiteX3" fmla="*/ 424108 w 512202"/>
                <a:gd name="connsiteY3" fmla="*/ 216228 h 673429"/>
                <a:gd name="connsiteX4" fmla="*/ 494942 w 512202"/>
                <a:gd name="connsiteY4" fmla="*/ 351456 h 673429"/>
                <a:gd name="connsiteX5" fmla="*/ 50621 w 512202"/>
                <a:gd name="connsiteY5" fmla="*/ 390093 h 673429"/>
                <a:gd name="connsiteX0" fmla="*/ 68004 w 510267"/>
                <a:gd name="connsiteY0" fmla="*/ 660550 h 660550"/>
                <a:gd name="connsiteX1" fmla="*/ 22928 w 510267"/>
                <a:gd name="connsiteY1" fmla="*/ 48803 h 660550"/>
                <a:gd name="connsiteX2" fmla="*/ 447931 w 510267"/>
                <a:gd name="connsiteY2" fmla="*/ 42363 h 660550"/>
                <a:gd name="connsiteX3" fmla="*/ 422173 w 510267"/>
                <a:gd name="connsiteY3" fmla="*/ 216228 h 660550"/>
                <a:gd name="connsiteX4" fmla="*/ 493007 w 510267"/>
                <a:gd name="connsiteY4" fmla="*/ 351456 h 660550"/>
                <a:gd name="connsiteX5" fmla="*/ 48686 w 510267"/>
                <a:gd name="connsiteY5" fmla="*/ 390093 h 660550"/>
                <a:gd name="connsiteX0" fmla="*/ 68004 w 510267"/>
                <a:gd name="connsiteY0" fmla="*/ 641946 h 641946"/>
                <a:gd name="connsiteX1" fmla="*/ 22928 w 510267"/>
                <a:gd name="connsiteY1" fmla="*/ 30199 h 641946"/>
                <a:gd name="connsiteX2" fmla="*/ 447931 w 510267"/>
                <a:gd name="connsiteY2" fmla="*/ 23759 h 641946"/>
                <a:gd name="connsiteX3" fmla="*/ 422173 w 510267"/>
                <a:gd name="connsiteY3" fmla="*/ 197624 h 641946"/>
                <a:gd name="connsiteX4" fmla="*/ 493007 w 510267"/>
                <a:gd name="connsiteY4" fmla="*/ 332852 h 641946"/>
                <a:gd name="connsiteX5" fmla="*/ 48686 w 510267"/>
                <a:gd name="connsiteY5" fmla="*/ 371489 h 641946"/>
                <a:gd name="connsiteX0" fmla="*/ 50716 w 492979"/>
                <a:gd name="connsiteY0" fmla="*/ 641946 h 641946"/>
                <a:gd name="connsiteX1" fmla="*/ 5640 w 492979"/>
                <a:gd name="connsiteY1" fmla="*/ 30199 h 641946"/>
                <a:gd name="connsiteX2" fmla="*/ 430643 w 492979"/>
                <a:gd name="connsiteY2" fmla="*/ 23759 h 641946"/>
                <a:gd name="connsiteX3" fmla="*/ 404885 w 492979"/>
                <a:gd name="connsiteY3" fmla="*/ 197624 h 641946"/>
                <a:gd name="connsiteX4" fmla="*/ 475719 w 492979"/>
                <a:gd name="connsiteY4" fmla="*/ 332852 h 641946"/>
                <a:gd name="connsiteX5" fmla="*/ 31398 w 492979"/>
                <a:gd name="connsiteY5" fmla="*/ 371489 h 641946"/>
                <a:gd name="connsiteX0" fmla="*/ 50716 w 492352"/>
                <a:gd name="connsiteY0" fmla="*/ 641946 h 641946"/>
                <a:gd name="connsiteX1" fmla="*/ 5640 w 492352"/>
                <a:gd name="connsiteY1" fmla="*/ 30199 h 641946"/>
                <a:gd name="connsiteX2" fmla="*/ 430643 w 492352"/>
                <a:gd name="connsiteY2" fmla="*/ 23759 h 641946"/>
                <a:gd name="connsiteX3" fmla="*/ 404885 w 492352"/>
                <a:gd name="connsiteY3" fmla="*/ 197624 h 641946"/>
                <a:gd name="connsiteX4" fmla="*/ 475719 w 492352"/>
                <a:gd name="connsiteY4" fmla="*/ 332852 h 641946"/>
                <a:gd name="connsiteX5" fmla="*/ 41271 w 492352"/>
                <a:gd name="connsiteY5" fmla="*/ 414063 h 641946"/>
                <a:gd name="connsiteX0" fmla="*/ 50716 w 492352"/>
                <a:gd name="connsiteY0" fmla="*/ 641946 h 641946"/>
                <a:gd name="connsiteX1" fmla="*/ 5640 w 492352"/>
                <a:gd name="connsiteY1" fmla="*/ 30199 h 641946"/>
                <a:gd name="connsiteX2" fmla="*/ 430643 w 492352"/>
                <a:gd name="connsiteY2" fmla="*/ 23759 h 641946"/>
                <a:gd name="connsiteX3" fmla="*/ 404885 w 492352"/>
                <a:gd name="connsiteY3" fmla="*/ 197624 h 641946"/>
                <a:gd name="connsiteX4" fmla="*/ 475719 w 492352"/>
                <a:gd name="connsiteY4" fmla="*/ 375427 h 641946"/>
                <a:gd name="connsiteX5" fmla="*/ 41271 w 492352"/>
                <a:gd name="connsiteY5" fmla="*/ 414063 h 64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352" h="641946">
                  <a:moveTo>
                    <a:pt x="50716" y="641946"/>
                  </a:moveTo>
                  <a:cubicBezTo>
                    <a:pt x="50716" y="531939"/>
                    <a:pt x="-20118" y="80641"/>
                    <a:pt x="5640" y="30199"/>
                  </a:cubicBezTo>
                  <a:cubicBezTo>
                    <a:pt x="18519" y="-13804"/>
                    <a:pt x="364102" y="-4145"/>
                    <a:pt x="430643" y="23759"/>
                  </a:cubicBezTo>
                  <a:cubicBezTo>
                    <a:pt x="497184" y="51663"/>
                    <a:pt x="397372" y="139013"/>
                    <a:pt x="404885" y="197624"/>
                  </a:cubicBezTo>
                  <a:cubicBezTo>
                    <a:pt x="412398" y="256235"/>
                    <a:pt x="536321" y="339354"/>
                    <a:pt x="475719" y="375427"/>
                  </a:cubicBezTo>
                  <a:cubicBezTo>
                    <a:pt x="415117" y="411500"/>
                    <a:pt x="232307" y="409233"/>
                    <a:pt x="41271" y="414063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5022041" y="2580739"/>
              <a:ext cx="109554" cy="710185"/>
            </a:xfrm>
            <a:custGeom>
              <a:avLst/>
              <a:gdLst>
                <a:gd name="connsiteX0" fmla="*/ 112017 w 112017"/>
                <a:gd name="connsiteY0" fmla="*/ 696729 h 767654"/>
                <a:gd name="connsiteX1" fmla="*/ 45342 w 112017"/>
                <a:gd name="connsiteY1" fmla="*/ 708636 h 767654"/>
                <a:gd name="connsiteX2" fmla="*/ 98 w 112017"/>
                <a:gd name="connsiteY2" fmla="*/ 56173 h 767654"/>
                <a:gd name="connsiteX3" fmla="*/ 57248 w 112017"/>
                <a:gd name="connsiteY3" fmla="*/ 77604 h 767654"/>
                <a:gd name="connsiteX0" fmla="*/ 119143 w 119143"/>
                <a:gd name="connsiteY0" fmla="*/ 652894 h 717346"/>
                <a:gd name="connsiteX1" fmla="*/ 52468 w 119143"/>
                <a:gd name="connsiteY1" fmla="*/ 664801 h 717346"/>
                <a:gd name="connsiteX2" fmla="*/ 81 w 119143"/>
                <a:gd name="connsiteY2" fmla="*/ 102825 h 717346"/>
                <a:gd name="connsiteX3" fmla="*/ 64374 w 119143"/>
                <a:gd name="connsiteY3" fmla="*/ 33769 h 717346"/>
                <a:gd name="connsiteX0" fmla="*/ 109642 w 109642"/>
                <a:gd name="connsiteY0" fmla="*/ 650888 h 714832"/>
                <a:gd name="connsiteX1" fmla="*/ 42967 w 109642"/>
                <a:gd name="connsiteY1" fmla="*/ 662795 h 714832"/>
                <a:gd name="connsiteX2" fmla="*/ 105 w 109642"/>
                <a:gd name="connsiteY2" fmla="*/ 107963 h 714832"/>
                <a:gd name="connsiteX3" fmla="*/ 54873 w 109642"/>
                <a:gd name="connsiteY3" fmla="*/ 31763 h 714832"/>
                <a:gd name="connsiteX0" fmla="*/ 109554 w 109554"/>
                <a:gd name="connsiteY0" fmla="*/ 650616 h 710185"/>
                <a:gd name="connsiteX1" fmla="*/ 59548 w 109554"/>
                <a:gd name="connsiteY1" fmla="*/ 655379 h 710185"/>
                <a:gd name="connsiteX2" fmla="*/ 17 w 109554"/>
                <a:gd name="connsiteY2" fmla="*/ 107691 h 710185"/>
                <a:gd name="connsiteX3" fmla="*/ 54785 w 109554"/>
                <a:gd name="connsiteY3" fmla="*/ 31491 h 71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54" h="710185">
                  <a:moveTo>
                    <a:pt x="109554" y="650616"/>
                  </a:moveTo>
                  <a:cubicBezTo>
                    <a:pt x="85543" y="709949"/>
                    <a:pt x="77804" y="745866"/>
                    <a:pt x="59548" y="655379"/>
                  </a:cubicBezTo>
                  <a:cubicBezTo>
                    <a:pt x="41292" y="564892"/>
                    <a:pt x="811" y="211672"/>
                    <a:pt x="17" y="107691"/>
                  </a:cubicBezTo>
                  <a:cubicBezTo>
                    <a:pt x="-777" y="3710"/>
                    <a:pt x="27202" y="-31811"/>
                    <a:pt x="54785" y="31491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31" name="任意多边形 2">
            <a:extLst>
              <a:ext uri="{FF2B5EF4-FFF2-40B4-BE49-F238E27FC236}">
                <a16:creationId xmlns="" xmlns:a16="http://schemas.microsoft.com/office/drawing/2014/main" id="{C27FF826-670E-4364-86BC-D431A1376B93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="" xmlns:a16="http://schemas.microsoft.com/office/drawing/2014/main" id="{089AD1A5-1522-44D4-9B5D-323FA2CAF50B}"/>
              </a:ext>
            </a:extLst>
          </p:cNvPr>
          <p:cNvSpPr txBox="1"/>
          <p:nvPr/>
        </p:nvSpPr>
        <p:spPr>
          <a:xfrm>
            <a:off x="4499197" y="142541"/>
            <a:ext cx="3508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Dàn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ý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3" name="PA_库_文本框 11">
            <a:extLst>
              <a:ext uri="{FF2B5EF4-FFF2-40B4-BE49-F238E27FC236}">
                <a16:creationId xmlns="" xmlns:a16="http://schemas.microsoft.com/office/drawing/2014/main" id="{5CB0DAE4-4170-42F1-AB56-F1BA8FDBAED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616798" y="2631866"/>
            <a:ext cx="3452175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Nêu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nhân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vật</a:t>
            </a:r>
            <a:endParaRPr lang="en-US" altLang="zh-CN" sz="2000" b="1" dirty="0">
              <a:solidFill>
                <a:srgbClr val="504B69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34" name="PA_库_文本框 10">
            <a:extLst>
              <a:ext uri="{FF2B5EF4-FFF2-40B4-BE49-F238E27FC236}">
                <a16:creationId xmlns="" xmlns:a16="http://schemas.microsoft.com/office/drawing/2014/main" id="{D74EA591-8D3C-4ABE-9E9B-BA5E92971F1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10432" y="3316148"/>
            <a:ext cx="3802644" cy="4770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Kể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theo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trình</a:t>
            </a:r>
            <a:r>
              <a:rPr lang="en-US" altLang="zh-CN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tự</a:t>
            </a:r>
            <a:endParaRPr lang="zh-CN" alt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35" name="PA_库_文本框 11">
            <a:extLst>
              <a:ext uri="{FF2B5EF4-FFF2-40B4-BE49-F238E27FC236}">
                <a16:creationId xmlns="" xmlns:a16="http://schemas.microsoft.com/office/drawing/2014/main" id="{2D4E2A5A-35AC-4EBD-ACAE-2BC59608F8B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838300" y="3865261"/>
            <a:ext cx="3452175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Mở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đầu</a:t>
            </a:r>
            <a:endParaRPr lang="en-US" altLang="zh-CN" sz="2000" b="1" dirty="0">
              <a:solidFill>
                <a:srgbClr val="504B69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36" name="PA_库_任意多边形 13">
            <a:extLst>
              <a:ext uri="{FF2B5EF4-FFF2-40B4-BE49-F238E27FC236}">
                <a16:creationId xmlns="" xmlns:a16="http://schemas.microsoft.com/office/drawing/2014/main" id="{3E1F3BA6-8849-4953-B6F3-8A4C7DFE983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7282078" y="3410371"/>
            <a:ext cx="192026" cy="291250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644" h="1257216">
                <a:moveTo>
                  <a:pt x="317761" y="1257216"/>
                </a:moveTo>
                <a:cubicBezTo>
                  <a:pt x="289186" y="1257814"/>
                  <a:pt x="280468" y="882722"/>
                  <a:pt x="227508" y="772690"/>
                </a:cubicBezTo>
                <a:cubicBezTo>
                  <a:pt x="174548" y="662658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76733" y="543205"/>
                  <a:pt x="429094" y="581097"/>
                </a:cubicBezTo>
                <a:cubicBezTo>
                  <a:pt x="481455" y="618989"/>
                  <a:pt x="568794" y="631897"/>
                  <a:pt x="638644" y="657297"/>
                </a:cubicBezTo>
                <a:cubicBezTo>
                  <a:pt x="552919" y="695397"/>
                  <a:pt x="462431" y="676607"/>
                  <a:pt x="408951" y="776593"/>
                </a:cubicBezTo>
                <a:cubicBezTo>
                  <a:pt x="355471" y="876579"/>
                  <a:pt x="328080" y="1084178"/>
                  <a:pt x="317761" y="1257216"/>
                </a:cubicBezTo>
                <a:close/>
              </a:path>
            </a:pathLst>
          </a:custGeom>
          <a:solidFill>
            <a:srgbClr val="969AC7"/>
          </a:solidFill>
          <a:ln w="19050" cap="rnd">
            <a:solidFill>
              <a:srgbClr val="969AC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9E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37" name="PA_库_文本框 11">
            <a:extLst>
              <a:ext uri="{FF2B5EF4-FFF2-40B4-BE49-F238E27FC236}">
                <a16:creationId xmlns="" xmlns:a16="http://schemas.microsoft.com/office/drawing/2014/main" id="{D1A74E74-C57B-4198-B51F-E330319428F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7838300" y="4397531"/>
            <a:ext cx="3452175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Diễn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biến</a:t>
            </a:r>
            <a:endParaRPr lang="en-US" altLang="zh-CN" sz="2000" b="1" dirty="0">
              <a:solidFill>
                <a:srgbClr val="504B69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38" name="PA_库_文本框 11">
            <a:extLst>
              <a:ext uri="{FF2B5EF4-FFF2-40B4-BE49-F238E27FC236}">
                <a16:creationId xmlns="" xmlns:a16="http://schemas.microsoft.com/office/drawing/2014/main" id="{88A1CBF4-452E-45C1-8929-82F71BF63FC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838300" y="4966273"/>
            <a:ext cx="3452175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Kết</a:t>
            </a:r>
            <a:r>
              <a:rPr lang="en-US" altLang="zh-CN" sz="2000" b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thúc</a:t>
            </a:r>
            <a:endParaRPr lang="en-US" altLang="zh-CN" sz="2000" b="1" dirty="0">
              <a:solidFill>
                <a:srgbClr val="504B69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40" name="PA_库_文本框 11">
            <a:extLst>
              <a:ext uri="{FF2B5EF4-FFF2-40B4-BE49-F238E27FC236}">
                <a16:creationId xmlns="" xmlns:a16="http://schemas.microsoft.com/office/drawing/2014/main" id="{A03275C3-8A4B-4002-BDF4-BCFE82C76E9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974978" y="5484207"/>
            <a:ext cx="3452175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Giọng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kể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tự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nhiên</a:t>
            </a:r>
            <a:endParaRPr lang="en-US" altLang="zh-CN" sz="2000" b="1" i="1" dirty="0">
              <a:solidFill>
                <a:srgbClr val="504B69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sp>
        <p:nvSpPr>
          <p:cNvPr id="41" name="PA_库_文本框 11">
            <a:extLst>
              <a:ext uri="{FF2B5EF4-FFF2-40B4-BE49-F238E27FC236}">
                <a16:creationId xmlns="" xmlns:a16="http://schemas.microsoft.com/office/drawing/2014/main" id="{32D3F169-E79A-4003-B026-9475CF845B1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974978" y="5981727"/>
            <a:ext cx="3452175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Kết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hợp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cử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chỉ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điệu</a:t>
            </a:r>
            <a:r>
              <a:rPr lang="en-US" altLang="zh-CN" sz="2000" b="1" i="1" dirty="0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000" b="1" i="1" dirty="0" err="1">
                <a:solidFill>
                  <a:srgbClr val="504B69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bộ</a:t>
            </a:r>
            <a:endParaRPr lang="en-US" altLang="zh-CN" sz="2000" b="1" i="1" dirty="0">
              <a:solidFill>
                <a:srgbClr val="504B69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60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4" grpId="0" animBg="1"/>
      <p:bldP spid="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/>
      <p:bldP spid="33" grpId="0" autoUpdateAnimBg="0"/>
      <p:bldP spid="34" grpId="0" autoUpdateAnimBg="0"/>
      <p:bldP spid="35" grpId="0" autoUpdateAnimBg="0"/>
      <p:bldP spid="36" grpId="0" animBg="1"/>
      <p:bldP spid="37" grpId="0" autoUpdateAnimBg="0"/>
      <p:bldP spid="38" grpId="0" autoUpdateAnimBg="0"/>
      <p:bldP spid="40" grpId="0" autoUpdateAnimBg="0"/>
      <p:bldP spid="4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27037" y="1573619"/>
            <a:ext cx="5992523" cy="4637124"/>
          </a:xfrm>
          <a:prstGeom prst="rect">
            <a:avLst/>
          </a:prstGeom>
        </p:spPr>
      </p:pic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0372" y="2405119"/>
            <a:ext cx="3441883" cy="2869670"/>
          </a:xfrm>
          <a:prstGeom prst="rect">
            <a:avLst/>
          </a:prstGeom>
        </p:spPr>
      </p:pic>
      <p:sp>
        <p:nvSpPr>
          <p:cNvPr id="27" name="PA_库_文本框 26"/>
          <p:cNvSpPr txBox="1"/>
          <p:nvPr>
            <p:custDataLst>
              <p:tags r:id="rId2"/>
            </p:custDataLst>
          </p:nvPr>
        </p:nvSpPr>
        <p:spPr>
          <a:xfrm>
            <a:off x="873113" y="1310598"/>
            <a:ext cx="2195590" cy="52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Đúng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chủ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đề</a:t>
            </a:r>
            <a:endParaRPr lang="en-US" altLang="zh-CN" sz="2500" b="1" dirty="0"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A7527FEE-E7F3-48F9-8DC4-0AA740D94CB4}"/>
              </a:ext>
            </a:extLst>
          </p:cNvPr>
          <p:cNvGrpSpPr/>
          <p:nvPr/>
        </p:nvGrpSpPr>
        <p:grpSpPr>
          <a:xfrm>
            <a:off x="98346" y="1246638"/>
            <a:ext cx="845923" cy="653962"/>
            <a:chOff x="98346" y="1246638"/>
            <a:chExt cx="845923" cy="653962"/>
          </a:xfrm>
        </p:grpSpPr>
        <p:sp>
          <p:nvSpPr>
            <p:cNvPr id="33" name="PA_库_任意多边形 8">
              <a:extLst>
                <a:ext uri="{FF2B5EF4-FFF2-40B4-BE49-F238E27FC236}">
                  <a16:creationId xmlns="" xmlns:a16="http://schemas.microsoft.com/office/drawing/2014/main" id="{5AEFD338-B8E2-400E-B918-2F5D7B57141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09753" y="1366938"/>
              <a:ext cx="551953" cy="413363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noFill/>
            <a:ln w="88900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34" name="PA_库_文本框 9">
              <a:extLst>
                <a:ext uri="{FF2B5EF4-FFF2-40B4-BE49-F238E27FC236}">
                  <a16:creationId xmlns="" xmlns:a16="http://schemas.microsoft.com/office/drawing/2014/main" id="{88FE2586-B656-42F1-8E3A-28497016199F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98346" y="1246638"/>
              <a:ext cx="845923" cy="65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01</a:t>
              </a:r>
            </a:p>
          </p:txBody>
        </p:sp>
      </p:grpSp>
      <p:sp>
        <p:nvSpPr>
          <p:cNvPr id="36" name="任意多边形 2">
            <a:extLst>
              <a:ext uri="{FF2B5EF4-FFF2-40B4-BE49-F238E27FC236}">
                <a16:creationId xmlns="" xmlns:a16="http://schemas.microsoft.com/office/drawing/2014/main" id="{7EBE0681-E4B5-4ED0-B2F9-325285DB326B}"/>
              </a:ext>
            </a:extLst>
          </p:cNvPr>
          <p:cNvSpPr/>
          <p:nvPr/>
        </p:nvSpPr>
        <p:spPr>
          <a:xfrm>
            <a:off x="3412859" y="221039"/>
            <a:ext cx="5803153" cy="713195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" fmla="*/ 256195 w 3682147"/>
              <a:gd name="connsiteY0" fmla="*/ 48768 h 435235"/>
              <a:gd name="connsiteX1" fmla="*/ 2950627 w 3682147"/>
              <a:gd name="connsiteY1" fmla="*/ 0 h 435235"/>
              <a:gd name="connsiteX2" fmla="*/ 85507 w 3682147"/>
              <a:gd name="connsiteY2" fmla="*/ 158496 h 435235"/>
              <a:gd name="connsiteX3" fmla="*/ 3170083 w 3682147"/>
              <a:gd name="connsiteY3" fmla="*/ 73152 h 435235"/>
              <a:gd name="connsiteX4" fmla="*/ 163 w 3682147"/>
              <a:gd name="connsiteY4" fmla="*/ 243840 h 435235"/>
              <a:gd name="connsiteX5" fmla="*/ 3328579 w 3682147"/>
              <a:gd name="connsiteY5" fmla="*/ 158496 h 435235"/>
              <a:gd name="connsiteX6" fmla="*/ 12355 w 3682147"/>
              <a:gd name="connsiteY6" fmla="*/ 353568 h 435235"/>
              <a:gd name="connsiteX7" fmla="*/ 3511459 w 3682147"/>
              <a:gd name="connsiteY7" fmla="*/ 256032 h 435235"/>
              <a:gd name="connsiteX8" fmla="*/ 216207 w 3682147"/>
              <a:gd name="connsiteY8" fmla="*/ 433681 h 435235"/>
              <a:gd name="connsiteX9" fmla="*/ 3682147 w 3682147"/>
              <a:gd name="connsiteY9" fmla="*/ 329184 h 435235"/>
              <a:gd name="connsiteX0" fmla="*/ 256195 w 3682147"/>
              <a:gd name="connsiteY0" fmla="*/ 48768 h 401763"/>
              <a:gd name="connsiteX1" fmla="*/ 2950627 w 3682147"/>
              <a:gd name="connsiteY1" fmla="*/ 0 h 401763"/>
              <a:gd name="connsiteX2" fmla="*/ 85507 w 3682147"/>
              <a:gd name="connsiteY2" fmla="*/ 158496 h 401763"/>
              <a:gd name="connsiteX3" fmla="*/ 3170083 w 3682147"/>
              <a:gd name="connsiteY3" fmla="*/ 73152 h 401763"/>
              <a:gd name="connsiteX4" fmla="*/ 163 w 3682147"/>
              <a:gd name="connsiteY4" fmla="*/ 243840 h 401763"/>
              <a:gd name="connsiteX5" fmla="*/ 3328579 w 3682147"/>
              <a:gd name="connsiteY5" fmla="*/ 158496 h 401763"/>
              <a:gd name="connsiteX6" fmla="*/ 12355 w 3682147"/>
              <a:gd name="connsiteY6" fmla="*/ 353568 h 401763"/>
              <a:gd name="connsiteX7" fmla="*/ 3511459 w 3682147"/>
              <a:gd name="connsiteY7" fmla="*/ 256032 h 401763"/>
              <a:gd name="connsiteX8" fmla="*/ 208366 w 3682147"/>
              <a:gd name="connsiteY8" fmla="*/ 398876 h 401763"/>
              <a:gd name="connsiteX9" fmla="*/ 3682147 w 3682147"/>
              <a:gd name="connsiteY9" fmla="*/ 329184 h 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solidFill>
            <a:srgbClr val="D2D0DE"/>
          </a:solidFill>
          <a:ln w="203200">
            <a:solidFill>
              <a:srgbClr val="969AC7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7" name="文本框 3">
            <a:extLst>
              <a:ext uri="{FF2B5EF4-FFF2-40B4-BE49-F238E27FC236}">
                <a16:creationId xmlns="" xmlns:a16="http://schemas.microsoft.com/office/drawing/2014/main" id="{EE0CBC21-C2D0-4E0E-9558-697DD2E4F03E}"/>
              </a:ext>
            </a:extLst>
          </p:cNvPr>
          <p:cNvSpPr txBox="1"/>
          <p:nvPr/>
        </p:nvSpPr>
        <p:spPr>
          <a:xfrm>
            <a:off x="3580119" y="142541"/>
            <a:ext cx="5031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Tiêu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chí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đánh</a:t>
            </a:r>
            <a:r>
              <a:rPr lang="en-US" altLang="zh-CN" sz="4500" b="1" dirty="0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#9Slide03 AllRoundGothic" panose="020B0703020202020104" pitchFamily="34" charset="0"/>
                <a:ea typeface="印品黑体" panose="00000500000000000000" pitchFamily="2" charset="-122"/>
                <a:sym typeface="印品黑体" panose="00000500000000000000" pitchFamily="2" charset="-122"/>
              </a:rPr>
              <a:t>giá</a:t>
            </a:r>
            <a:endParaRPr lang="zh-CN" altLang="en-US" sz="4500" b="1" dirty="0">
              <a:solidFill>
                <a:schemeClr val="bg1"/>
              </a:solidFill>
              <a:latin typeface="#9Slide03 AllRoundGothic" panose="020B0703020202020104" pitchFamily="34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8" name="PA_库_文本框 26">
            <a:extLst>
              <a:ext uri="{FF2B5EF4-FFF2-40B4-BE49-F238E27FC236}">
                <a16:creationId xmlns="" xmlns:a16="http://schemas.microsoft.com/office/drawing/2014/main" id="{7DC7A566-5804-4407-B5B8-AB49997206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3112" y="2285274"/>
            <a:ext cx="4622493" cy="1006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Kể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hay,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cuốn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hút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;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phối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hợp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cử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chỉ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điệu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bộ</a:t>
            </a:r>
            <a:endParaRPr lang="en-US" altLang="zh-CN" sz="2500" b="1" dirty="0"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B4DBB08-2E8F-4C43-ABFE-96BAFCA11C24}"/>
              </a:ext>
            </a:extLst>
          </p:cNvPr>
          <p:cNvGrpSpPr/>
          <p:nvPr/>
        </p:nvGrpSpPr>
        <p:grpSpPr>
          <a:xfrm>
            <a:off x="98346" y="2221314"/>
            <a:ext cx="845923" cy="653962"/>
            <a:chOff x="98346" y="1246638"/>
            <a:chExt cx="845923" cy="653962"/>
          </a:xfrm>
        </p:grpSpPr>
        <p:sp>
          <p:nvSpPr>
            <p:cNvPr id="40" name="PA_库_任意多边形 8">
              <a:extLst>
                <a:ext uri="{FF2B5EF4-FFF2-40B4-BE49-F238E27FC236}">
                  <a16:creationId xmlns="" xmlns:a16="http://schemas.microsoft.com/office/drawing/2014/main" id="{AD76D789-8BF0-4106-B188-5F6C2B28EA2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09753" y="1366938"/>
              <a:ext cx="551953" cy="413363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noFill/>
            <a:ln w="88900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1" name="PA_库_文本框 9">
              <a:extLst>
                <a:ext uri="{FF2B5EF4-FFF2-40B4-BE49-F238E27FC236}">
                  <a16:creationId xmlns="" xmlns:a16="http://schemas.microsoft.com/office/drawing/2014/main" id="{86DD0A80-7C81-4785-B2D8-2384B839F29E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98346" y="1246638"/>
              <a:ext cx="845923" cy="65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02</a:t>
              </a:r>
            </a:p>
          </p:txBody>
        </p:sp>
      </p:grpSp>
      <p:sp>
        <p:nvSpPr>
          <p:cNvPr id="42" name="PA_库_文本框 26">
            <a:extLst>
              <a:ext uri="{FF2B5EF4-FFF2-40B4-BE49-F238E27FC236}">
                <a16:creationId xmlns="" xmlns:a16="http://schemas.microsoft.com/office/drawing/2014/main" id="{EE193AE3-4DA0-4F79-A56B-E6C8D87482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73112" y="3719704"/>
            <a:ext cx="5222888" cy="52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Nêu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được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ý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nghĩa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endParaRPr lang="en-US" altLang="zh-CN" sz="2500" b="1" dirty="0"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印品黑体" panose="00000500000000000000" pitchFamily="2" charset="-122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63613DA8-5835-4E8C-84A2-BBAC90A58698}"/>
              </a:ext>
            </a:extLst>
          </p:cNvPr>
          <p:cNvGrpSpPr/>
          <p:nvPr/>
        </p:nvGrpSpPr>
        <p:grpSpPr>
          <a:xfrm>
            <a:off x="98346" y="3655744"/>
            <a:ext cx="845923" cy="653962"/>
            <a:chOff x="98346" y="1246638"/>
            <a:chExt cx="845923" cy="653962"/>
          </a:xfrm>
        </p:grpSpPr>
        <p:sp>
          <p:nvSpPr>
            <p:cNvPr id="44" name="PA_库_任意多边形 8">
              <a:extLst>
                <a:ext uri="{FF2B5EF4-FFF2-40B4-BE49-F238E27FC236}">
                  <a16:creationId xmlns="" xmlns:a16="http://schemas.microsoft.com/office/drawing/2014/main" id="{CC6D86FC-BB2F-44FC-AD08-84D3DDF1C9A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09753" y="1366938"/>
              <a:ext cx="551953" cy="413363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noFill/>
            <a:ln w="88900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5" name="PA_库_文本框 9">
              <a:extLst>
                <a:ext uri="{FF2B5EF4-FFF2-40B4-BE49-F238E27FC236}">
                  <a16:creationId xmlns="" xmlns:a16="http://schemas.microsoft.com/office/drawing/2014/main" id="{D002371C-A1FF-43A4-8A88-0C9614FDC76A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98346" y="1246638"/>
              <a:ext cx="845923" cy="65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03</a:t>
              </a:r>
            </a:p>
          </p:txBody>
        </p:sp>
      </p:grpSp>
      <p:sp>
        <p:nvSpPr>
          <p:cNvPr id="46" name="PA_库_文本框 26">
            <a:extLst>
              <a:ext uri="{FF2B5EF4-FFF2-40B4-BE49-F238E27FC236}">
                <a16:creationId xmlns="" xmlns:a16="http://schemas.microsoft.com/office/drawing/2014/main" id="{DDFA0C80-469F-491A-BB29-0F50CDA202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73112" y="4885130"/>
            <a:ext cx="5222888" cy="52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Trả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lời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được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hỏi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bạn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đặt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ra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FC6CDF7B-940F-4294-A983-9311D0D0277B}"/>
              </a:ext>
            </a:extLst>
          </p:cNvPr>
          <p:cNvGrpSpPr/>
          <p:nvPr/>
        </p:nvGrpSpPr>
        <p:grpSpPr>
          <a:xfrm>
            <a:off x="98346" y="4821170"/>
            <a:ext cx="845923" cy="653962"/>
            <a:chOff x="98346" y="1246638"/>
            <a:chExt cx="845923" cy="653962"/>
          </a:xfrm>
        </p:grpSpPr>
        <p:sp>
          <p:nvSpPr>
            <p:cNvPr id="48" name="PA_库_任意多边形 8">
              <a:extLst>
                <a:ext uri="{FF2B5EF4-FFF2-40B4-BE49-F238E27FC236}">
                  <a16:creationId xmlns="" xmlns:a16="http://schemas.microsoft.com/office/drawing/2014/main" id="{7DFD8905-2B4C-4F15-8217-71262C437FB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09753" y="1366938"/>
              <a:ext cx="551953" cy="413363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noFill/>
            <a:ln w="88900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9" name="PA_库_文本框 9">
              <a:extLst>
                <a:ext uri="{FF2B5EF4-FFF2-40B4-BE49-F238E27FC236}">
                  <a16:creationId xmlns="" xmlns:a16="http://schemas.microsoft.com/office/drawing/2014/main" id="{00960804-EEAF-4DA5-A788-F2303DEA75F2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98346" y="1246638"/>
              <a:ext cx="845923" cy="65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04</a:t>
              </a:r>
            </a:p>
          </p:txBody>
        </p:sp>
      </p:grpSp>
      <p:sp>
        <p:nvSpPr>
          <p:cNvPr id="50" name="PA_库_文本框 26">
            <a:extLst>
              <a:ext uri="{FF2B5EF4-FFF2-40B4-BE49-F238E27FC236}">
                <a16:creationId xmlns="" xmlns:a16="http://schemas.microsoft.com/office/drawing/2014/main" id="{AF3822BF-A727-4CF1-AF29-0CB0DA11FFA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3112" y="6010975"/>
            <a:ext cx="5222888" cy="52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Câu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chuyện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ngoài</a:t>
            </a:r>
            <a:r>
              <a:rPr lang="en-US" altLang="zh-CN" sz="25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印品黑体" panose="00000500000000000000" pitchFamily="2" charset="-122"/>
              </a:rPr>
              <a:t> SGK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D400B72C-6F85-4565-BE06-718B9B02DF1A}"/>
              </a:ext>
            </a:extLst>
          </p:cNvPr>
          <p:cNvGrpSpPr/>
          <p:nvPr/>
        </p:nvGrpSpPr>
        <p:grpSpPr>
          <a:xfrm>
            <a:off x="98346" y="5947015"/>
            <a:ext cx="845923" cy="653962"/>
            <a:chOff x="98346" y="1246638"/>
            <a:chExt cx="845923" cy="653962"/>
          </a:xfrm>
        </p:grpSpPr>
        <p:sp>
          <p:nvSpPr>
            <p:cNvPr id="52" name="PA_库_任意多边形 8">
              <a:extLst>
                <a:ext uri="{FF2B5EF4-FFF2-40B4-BE49-F238E27FC236}">
                  <a16:creationId xmlns="" xmlns:a16="http://schemas.microsoft.com/office/drawing/2014/main" id="{1376298B-F893-4B24-A2FF-ADDA82DF237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09753" y="1366938"/>
              <a:ext cx="551953" cy="413363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noFill/>
            <a:ln w="88900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3" name="PA_库_文本框 9">
              <a:extLst>
                <a:ext uri="{FF2B5EF4-FFF2-40B4-BE49-F238E27FC236}">
                  <a16:creationId xmlns="" xmlns:a16="http://schemas.microsoft.com/office/drawing/2014/main" id="{DF68E1FE-6AF1-4F21-9121-314EFE2DD093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98346" y="1246638"/>
              <a:ext cx="845923" cy="65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05</a:t>
              </a:r>
            </a:p>
          </p:txBody>
        </p:sp>
      </p:grpSp>
      <p:grpSp>
        <p:nvGrpSpPr>
          <p:cNvPr id="54" name="PA_库_组合 22">
            <a:extLst>
              <a:ext uri="{FF2B5EF4-FFF2-40B4-BE49-F238E27FC236}">
                <a16:creationId xmlns="" xmlns:a16="http://schemas.microsoft.com/office/drawing/2014/main" id="{C76B0F13-1C18-4ACF-9B4A-DCDC335EFED1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0785969" y="5654681"/>
            <a:ext cx="1010536" cy="880057"/>
            <a:chOff x="2820982" y="2249530"/>
            <a:chExt cx="1010536" cy="880057"/>
          </a:xfrm>
        </p:grpSpPr>
        <p:sp>
          <p:nvSpPr>
            <p:cNvPr id="55" name="任意多边形 23">
              <a:extLst>
                <a:ext uri="{FF2B5EF4-FFF2-40B4-BE49-F238E27FC236}">
                  <a16:creationId xmlns="" xmlns:a16="http://schemas.microsoft.com/office/drawing/2014/main" id="{6FCF2BE4-660E-4DCB-AD04-1B8604AE50FA}"/>
                </a:ext>
              </a:extLst>
            </p:cNvPr>
            <p:cNvSpPr/>
            <p:nvPr/>
          </p:nvSpPr>
          <p:spPr>
            <a:xfrm>
              <a:off x="2820982" y="2249530"/>
              <a:ext cx="109740" cy="733888"/>
            </a:xfrm>
            <a:custGeom>
              <a:avLst/>
              <a:gdLst>
                <a:gd name="connsiteX0" fmla="*/ 92015 w 92015"/>
                <a:gd name="connsiteY0" fmla="*/ 0 h 615351"/>
                <a:gd name="connsiteX1" fmla="*/ 74762 w 92015"/>
                <a:gd name="connsiteY1" fmla="*/ 241540 h 615351"/>
                <a:gd name="connsiteX2" fmla="*/ 0 w 92015"/>
                <a:gd name="connsiteY2" fmla="*/ 615351 h 6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015" h="615351">
                  <a:moveTo>
                    <a:pt x="92015" y="0"/>
                  </a:moveTo>
                  <a:cubicBezTo>
                    <a:pt x="91056" y="69491"/>
                    <a:pt x="90098" y="138982"/>
                    <a:pt x="74762" y="241540"/>
                  </a:cubicBezTo>
                  <a:cubicBezTo>
                    <a:pt x="59426" y="344098"/>
                    <a:pt x="29713" y="479724"/>
                    <a:pt x="0" y="615351"/>
                  </a:cubicBezTo>
                </a:path>
              </a:pathLst>
            </a:custGeom>
            <a:noFill/>
            <a:ln w="9525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6" name="任意多边形 24">
              <a:extLst>
                <a:ext uri="{FF2B5EF4-FFF2-40B4-BE49-F238E27FC236}">
                  <a16:creationId xmlns="" xmlns:a16="http://schemas.microsoft.com/office/drawing/2014/main" id="{925DB637-BA5D-40F0-AC1A-3E9E26DB2282}"/>
                </a:ext>
              </a:extLst>
            </p:cNvPr>
            <p:cNvSpPr/>
            <p:nvPr/>
          </p:nvSpPr>
          <p:spPr>
            <a:xfrm rot="3304667" flipH="1">
              <a:off x="3282297" y="2303102"/>
              <a:ext cx="174519" cy="923923"/>
            </a:xfrm>
            <a:custGeom>
              <a:avLst/>
              <a:gdLst>
                <a:gd name="connsiteX0" fmla="*/ 92015 w 92015"/>
                <a:gd name="connsiteY0" fmla="*/ 0 h 615351"/>
                <a:gd name="connsiteX1" fmla="*/ 74762 w 92015"/>
                <a:gd name="connsiteY1" fmla="*/ 241540 h 615351"/>
                <a:gd name="connsiteX2" fmla="*/ 0 w 92015"/>
                <a:gd name="connsiteY2" fmla="*/ 615351 h 615351"/>
                <a:gd name="connsiteX0" fmla="*/ 64938 w 64938"/>
                <a:gd name="connsiteY0" fmla="*/ 0 h 560251"/>
                <a:gd name="connsiteX1" fmla="*/ 47685 w 64938"/>
                <a:gd name="connsiteY1" fmla="*/ 241540 h 560251"/>
                <a:gd name="connsiteX2" fmla="*/ 0 w 64938"/>
                <a:gd name="connsiteY2" fmla="*/ 560251 h 56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38" h="560251">
                  <a:moveTo>
                    <a:pt x="64938" y="0"/>
                  </a:moveTo>
                  <a:cubicBezTo>
                    <a:pt x="63979" y="69491"/>
                    <a:pt x="58508" y="148165"/>
                    <a:pt x="47685" y="241540"/>
                  </a:cubicBezTo>
                  <a:cubicBezTo>
                    <a:pt x="36862" y="334915"/>
                    <a:pt x="29713" y="424624"/>
                    <a:pt x="0" y="560251"/>
                  </a:cubicBezTo>
                </a:path>
              </a:pathLst>
            </a:custGeom>
            <a:noFill/>
            <a:ln w="9525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7" name="任意多边形 25">
              <a:extLst>
                <a:ext uri="{FF2B5EF4-FFF2-40B4-BE49-F238E27FC236}">
                  <a16:creationId xmlns="" xmlns:a16="http://schemas.microsoft.com/office/drawing/2014/main" id="{45983097-0F1A-4879-B5F9-5719E98047A8}"/>
                </a:ext>
              </a:extLst>
            </p:cNvPr>
            <p:cNvSpPr/>
            <p:nvPr/>
          </p:nvSpPr>
          <p:spPr>
            <a:xfrm rot="3304667" flipH="1">
              <a:off x="2906234" y="2939213"/>
              <a:ext cx="113014" cy="267734"/>
            </a:xfrm>
            <a:custGeom>
              <a:avLst/>
              <a:gdLst>
                <a:gd name="connsiteX0" fmla="*/ 92015 w 92015"/>
                <a:gd name="connsiteY0" fmla="*/ 0 h 615351"/>
                <a:gd name="connsiteX1" fmla="*/ 74762 w 92015"/>
                <a:gd name="connsiteY1" fmla="*/ 241540 h 615351"/>
                <a:gd name="connsiteX2" fmla="*/ 0 w 92015"/>
                <a:gd name="connsiteY2" fmla="*/ 615351 h 615351"/>
                <a:gd name="connsiteX0" fmla="*/ 139115 w 139115"/>
                <a:gd name="connsiteY0" fmla="*/ 2 h 732249"/>
                <a:gd name="connsiteX1" fmla="*/ 74762 w 139115"/>
                <a:gd name="connsiteY1" fmla="*/ 358438 h 732249"/>
                <a:gd name="connsiteX2" fmla="*/ 0 w 139115"/>
                <a:gd name="connsiteY2" fmla="*/ 732249 h 73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115" h="732249">
                  <a:moveTo>
                    <a:pt x="139115" y="2"/>
                  </a:moveTo>
                  <a:cubicBezTo>
                    <a:pt x="138156" y="69493"/>
                    <a:pt x="97948" y="236397"/>
                    <a:pt x="74762" y="358438"/>
                  </a:cubicBezTo>
                  <a:cubicBezTo>
                    <a:pt x="51576" y="480479"/>
                    <a:pt x="29713" y="596622"/>
                    <a:pt x="0" y="732249"/>
                  </a:cubicBezTo>
                </a:path>
              </a:pathLst>
            </a:custGeom>
            <a:noFill/>
            <a:ln w="63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8" name="任意多边形 26">
              <a:extLst>
                <a:ext uri="{FF2B5EF4-FFF2-40B4-BE49-F238E27FC236}">
                  <a16:creationId xmlns="" xmlns:a16="http://schemas.microsoft.com/office/drawing/2014/main" id="{3C905149-B836-47F6-ADF1-684F5F7EF2CA}"/>
                </a:ext>
              </a:extLst>
            </p:cNvPr>
            <p:cNvSpPr/>
            <p:nvPr/>
          </p:nvSpPr>
          <p:spPr>
            <a:xfrm rot="3304667" flipH="1">
              <a:off x="3354545" y="2709471"/>
              <a:ext cx="81753" cy="368871"/>
            </a:xfrm>
            <a:custGeom>
              <a:avLst/>
              <a:gdLst>
                <a:gd name="connsiteX0" fmla="*/ 92015 w 92015"/>
                <a:gd name="connsiteY0" fmla="*/ 0 h 615351"/>
                <a:gd name="connsiteX1" fmla="*/ 74762 w 92015"/>
                <a:gd name="connsiteY1" fmla="*/ 241540 h 615351"/>
                <a:gd name="connsiteX2" fmla="*/ 0 w 92015"/>
                <a:gd name="connsiteY2" fmla="*/ 615351 h 6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015" h="615351">
                  <a:moveTo>
                    <a:pt x="92015" y="0"/>
                  </a:moveTo>
                  <a:cubicBezTo>
                    <a:pt x="91056" y="69491"/>
                    <a:pt x="90098" y="138982"/>
                    <a:pt x="74762" y="241540"/>
                  </a:cubicBezTo>
                  <a:cubicBezTo>
                    <a:pt x="59426" y="344098"/>
                    <a:pt x="29713" y="479724"/>
                    <a:pt x="0" y="615351"/>
                  </a:cubicBezTo>
                </a:path>
              </a:pathLst>
            </a:custGeom>
            <a:noFill/>
            <a:ln w="63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9" name="任意多边形 27">
              <a:extLst>
                <a:ext uri="{FF2B5EF4-FFF2-40B4-BE49-F238E27FC236}">
                  <a16:creationId xmlns="" xmlns:a16="http://schemas.microsoft.com/office/drawing/2014/main" id="{DD1DBB45-28CB-4AE7-945D-2EBFABA8CF1B}"/>
                </a:ext>
              </a:extLst>
            </p:cNvPr>
            <p:cNvSpPr/>
            <p:nvPr/>
          </p:nvSpPr>
          <p:spPr>
            <a:xfrm>
              <a:off x="2892711" y="2855149"/>
              <a:ext cx="77150" cy="164736"/>
            </a:xfrm>
            <a:custGeom>
              <a:avLst/>
              <a:gdLst>
                <a:gd name="connsiteX0" fmla="*/ 92015 w 92015"/>
                <a:gd name="connsiteY0" fmla="*/ 0 h 615351"/>
                <a:gd name="connsiteX1" fmla="*/ 74762 w 92015"/>
                <a:gd name="connsiteY1" fmla="*/ 241540 h 615351"/>
                <a:gd name="connsiteX2" fmla="*/ 0 w 92015"/>
                <a:gd name="connsiteY2" fmla="*/ 615351 h 615351"/>
                <a:gd name="connsiteX0" fmla="*/ 74762 w 74763"/>
                <a:gd name="connsiteY0" fmla="*/ 2 h 373813"/>
                <a:gd name="connsiteX1" fmla="*/ 0 w 74763"/>
                <a:gd name="connsiteY1" fmla="*/ 373813 h 373813"/>
                <a:gd name="connsiteX0" fmla="*/ 130195 w 130195"/>
                <a:gd name="connsiteY0" fmla="*/ 0 h 466913"/>
                <a:gd name="connsiteX1" fmla="*/ 0 w 130195"/>
                <a:gd name="connsiteY1" fmla="*/ 466913 h 46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95" h="466913">
                  <a:moveTo>
                    <a:pt x="130195" y="0"/>
                  </a:moveTo>
                  <a:cubicBezTo>
                    <a:pt x="114859" y="102558"/>
                    <a:pt x="29713" y="331286"/>
                    <a:pt x="0" y="466913"/>
                  </a:cubicBezTo>
                </a:path>
              </a:pathLst>
            </a:custGeom>
            <a:noFill/>
            <a:ln w="63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60" name="PA_库_图片 1">
            <a:extLst>
              <a:ext uri="{FF2B5EF4-FFF2-40B4-BE49-F238E27FC236}">
                <a16:creationId xmlns="" xmlns:a16="http://schemas.microsoft.com/office/drawing/2014/main" id="{0855713A-1FBF-4081-ADB0-B865066E284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073">
            <a:off x="10669832" y="4653135"/>
            <a:ext cx="1516072" cy="15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30000" decel="2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36" grpId="0" animBg="1"/>
      <p:bldP spid="37" grpId="0"/>
      <p:bldP spid="38" grpId="0" autoUpdateAnimBg="0"/>
      <p:bldP spid="42" grpId="0" autoUpdateAnimBg="0"/>
      <p:bldP spid="46" grpId="0" autoUpdateAnimBg="0"/>
      <p:bldP spid="50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CF6A608-E058-476E-A24A-1E0A5B89491A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大鹏鸟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第十四批\605825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327</Words>
  <Application>Microsoft Office PowerPoint</Application>
  <PresentationFormat>Custom</PresentationFormat>
  <Paragraphs>102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UTM Gradoo</vt:lpstr>
      <vt:lpstr>微软雅黑</vt:lpstr>
      <vt:lpstr>等线</vt:lpstr>
      <vt:lpstr>印品黑体</vt:lpstr>
      <vt:lpstr>等线 Light</vt:lpstr>
      <vt:lpstr>Times New Roman</vt:lpstr>
      <vt:lpstr>#9Slide03 AllRoundGothic</vt:lpstr>
      <vt:lpstr>字魂59号-创粗黑</vt:lpstr>
      <vt:lpstr>Showcard Gothic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大鹏鸟</dc:title>
  <dc:creator>Administrator</dc:creator>
  <cp:lastModifiedBy>A</cp:lastModifiedBy>
  <cp:revision>132</cp:revision>
  <dcterms:created xsi:type="dcterms:W3CDTF">2018-02-08T11:42:10Z</dcterms:created>
  <dcterms:modified xsi:type="dcterms:W3CDTF">2023-07-25T15:11:12Z</dcterms:modified>
  <cp:version>W44</cp:version>
</cp:coreProperties>
</file>