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3"/>
  </p:notesMasterIdLst>
  <p:sldIdLst>
    <p:sldId id="257" r:id="rId3"/>
    <p:sldId id="258" r:id="rId4"/>
    <p:sldId id="260" r:id="rId5"/>
    <p:sldId id="261" r:id="rId6"/>
    <p:sldId id="262" r:id="rId7"/>
    <p:sldId id="265" r:id="rId8"/>
    <p:sldId id="277" r:id="rId9"/>
    <p:sldId id="278" r:id="rId10"/>
    <p:sldId id="282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A561827-0495-46C6-9254-5FA02BC30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45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D3412A-0C97-4CD0-94AE-AB5C83D08A6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0D2043-90C6-4CE6-A9AA-0CADB42E5439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1241F1-3E64-4D96-94F6-5D25E8BDC38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912C5-C9D3-44FD-A6BE-FFF5A3C33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271F9-14DC-4391-9D3F-70B972D90E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E6F66-EDCB-4D72-9E36-7FFD21C1F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04E40-EA1B-41F5-BD2B-974135DD5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D50D5D46-565A-401C-B158-FDC3B0E7E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E3194-CE20-4F71-85A8-586C65DF8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0F54C-F3F2-45BD-9B86-CF5535541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312F9-B3A6-40B6-B14B-608AE211A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82172-3C75-4F75-A982-629255FE5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19F65-F69C-48AE-913F-5DA631FA9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878C7-BCD0-4D07-B69A-978711847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8B5F2-DF14-4D70-B5FB-4B027D475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F415D-EC30-48EC-82AD-2826898CDD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2B771-2FB2-4204-A432-0D5FE55D1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114C2-F90C-459D-B1C5-980B7E848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E90BE-C33E-47A5-BEAF-C7AD0EF20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4AA53-250D-4FF6-AE49-DA4F971BC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1483D-4963-449F-93B0-78BE361B8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E9826-6C88-426C-AB1B-CFEFE9FF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37977-FFED-46A7-8B1D-644965592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48C2B-B5E7-42D0-9AB2-5C9271ED1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CDB72-A2B4-41EF-AE62-A37F150E9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AEADF-3C97-4B00-9451-4FB523E6E6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563AF966-D90B-464E-A2E2-7B95E87E7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B8A8FA3B-033C-4C8B-A651-3762C90678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7200" y="1524000"/>
            <a:ext cx="815340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80322" dir="20493903" algn="ctr" rotWithShape="0">
              <a:srgbClr val="FFFF00"/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TẬP LÀM VĂN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124408" y="2895600"/>
            <a:ext cx="8409992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82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TRẢ BÀI VĂN MIÊU TẢ CON VẬT</a:t>
            </a:r>
          </a:p>
        </p:txBody>
      </p:sp>
      <p:grpSp>
        <p:nvGrpSpPr>
          <p:cNvPr id="7173" name="Group 5"/>
          <p:cNvGrpSpPr>
            <a:grpSpLocks/>
          </p:cNvGrpSpPr>
          <p:nvPr/>
        </p:nvGrpSpPr>
        <p:grpSpPr bwMode="auto">
          <a:xfrm>
            <a:off x="-304800" y="4572000"/>
            <a:ext cx="3505200" cy="2209800"/>
            <a:chOff x="2256" y="1536"/>
            <a:chExt cx="1176" cy="744"/>
          </a:xfrm>
        </p:grpSpPr>
        <p:pic>
          <p:nvPicPr>
            <p:cNvPr id="7177" name="Picture 6" descr="pretty_flower_purple_hb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632"/>
              <a:ext cx="648" cy="6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178" name="Group 7"/>
            <p:cNvGrpSpPr>
              <a:grpSpLocks/>
            </p:cNvGrpSpPr>
            <p:nvPr/>
          </p:nvGrpSpPr>
          <p:grpSpPr bwMode="auto">
            <a:xfrm>
              <a:off x="2256" y="1536"/>
              <a:ext cx="864" cy="744"/>
              <a:chOff x="2256" y="1536"/>
              <a:chExt cx="864" cy="744"/>
            </a:xfrm>
          </p:grpSpPr>
          <p:pic>
            <p:nvPicPr>
              <p:cNvPr id="7179" name="Picture 8" descr="pretty_flower_red_hb"/>
              <p:cNvPicPr>
                <a:picLocks noChangeAspect="1" noChangeArrowheads="1" noCrop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544" y="1680"/>
                <a:ext cx="576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80" name="Picture 9" descr="pretty_flower_yellow_hb"/>
              <p:cNvPicPr>
                <a:picLocks noChangeAspect="1" noChangeArrowheads="1" noCrop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2400" y="1536"/>
                <a:ext cx="552" cy="5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7181" name="Picture 10" descr="pretty_flower_orange_hb"/>
              <p:cNvPicPr>
                <a:picLocks noChangeAspect="1" noChangeArrowheads="1" noCrop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256" y="1632"/>
                <a:ext cx="648" cy="6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7174" name="plant"/>
          <p:cNvSpPr>
            <a:spLocks noEditPoints="1" noChangeArrowheads="1"/>
          </p:cNvSpPr>
          <p:nvPr/>
        </p:nvSpPr>
        <p:spPr bwMode="auto">
          <a:xfrm rot="5400000">
            <a:off x="6591300" y="4381500"/>
            <a:ext cx="4114800" cy="76200"/>
          </a:xfrm>
          <a:custGeom>
            <a:avLst/>
            <a:gdLst>
              <a:gd name="T0" fmla="*/ 0 w 21600"/>
              <a:gd name="T1" fmla="*/ 0 h 21600"/>
              <a:gd name="T2" fmla="*/ 2057400 w 21600"/>
              <a:gd name="T3" fmla="*/ 0 h 21600"/>
              <a:gd name="T4" fmla="*/ 4114800 w 21600"/>
              <a:gd name="T5" fmla="*/ 0 h 21600"/>
              <a:gd name="T6" fmla="*/ 4114800 w 21600"/>
              <a:gd name="T7" fmla="*/ 38100 h 21600"/>
              <a:gd name="T8" fmla="*/ 4114800 w 21600"/>
              <a:gd name="T9" fmla="*/ 76200 h 21600"/>
              <a:gd name="T10" fmla="*/ 2057400 w 21600"/>
              <a:gd name="T11" fmla="*/ 76200 h 21600"/>
              <a:gd name="T12" fmla="*/ 0 w 21600"/>
              <a:gd name="T13" fmla="*/ 76200 h 21600"/>
              <a:gd name="T14" fmla="*/ 0 w 21600"/>
              <a:gd name="T15" fmla="*/ 381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7175" name="Picture 12" descr="_DK8_1LA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72400" y="5562600"/>
            <a:ext cx="91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plant"/>
          <p:cNvSpPr>
            <a:spLocks noEditPoints="1" noChangeArrowheads="1"/>
          </p:cNvSpPr>
          <p:nvPr/>
        </p:nvSpPr>
        <p:spPr bwMode="auto">
          <a:xfrm rot="10800000">
            <a:off x="3657600" y="6324600"/>
            <a:ext cx="5181600" cy="76200"/>
          </a:xfrm>
          <a:custGeom>
            <a:avLst/>
            <a:gdLst>
              <a:gd name="T0" fmla="*/ 0 w 21600"/>
              <a:gd name="T1" fmla="*/ 0 h 21600"/>
              <a:gd name="T2" fmla="*/ 2590800 w 21600"/>
              <a:gd name="T3" fmla="*/ 0 h 21600"/>
              <a:gd name="T4" fmla="*/ 5181600 w 21600"/>
              <a:gd name="T5" fmla="*/ 0 h 21600"/>
              <a:gd name="T6" fmla="*/ 5181600 w 21600"/>
              <a:gd name="T7" fmla="*/ 38100 h 21600"/>
              <a:gd name="T8" fmla="*/ 5181600 w 21600"/>
              <a:gd name="T9" fmla="*/ 76200 h 21600"/>
              <a:gd name="T10" fmla="*/ 2590800 w 21600"/>
              <a:gd name="T11" fmla="*/ 76200 h 21600"/>
              <a:gd name="T12" fmla="*/ 0 w 21600"/>
              <a:gd name="T13" fmla="*/ 76200 h 21600"/>
              <a:gd name="T14" fmla="*/ 0 w 21600"/>
              <a:gd name="T15" fmla="*/ 38100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7100 w 21600"/>
              <a:gd name="T25" fmla="*/ 10092 h 21600"/>
              <a:gd name="T26" fmla="*/ 14545 w 21600"/>
              <a:gd name="T27" fmla="*/ 1357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80008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LOG"/>
          <p:cNvPicPr>
            <a:picLocks noGrp="1" noChangeAspect="1" noChangeArrowheads="1"/>
          </p:cNvPicPr>
          <p:nvPr>
            <p:ph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0" y="2563813"/>
            <a:ext cx="9144000" cy="4294187"/>
          </a:xfrm>
          <a:noFill/>
        </p:spPr>
      </p:pic>
      <p:pic>
        <p:nvPicPr>
          <p:cNvPr id="19459" name="Picture 3" descr="j02321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3048000"/>
            <a:ext cx="265112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562600" y="609600"/>
            <a:ext cx="251460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rgbClr val="FFFF99"/>
              </a:solidFill>
            </a:endParaRPr>
          </a:p>
        </p:txBody>
      </p:sp>
      <p:sp>
        <p:nvSpPr>
          <p:cNvPr id="19461" name="AutoShape 6"/>
          <p:cNvSpPr>
            <a:spLocks noChangeArrowheads="1"/>
          </p:cNvSpPr>
          <p:nvPr/>
        </p:nvSpPr>
        <p:spPr bwMode="auto">
          <a:xfrm>
            <a:off x="533400" y="0"/>
            <a:ext cx="8610600" cy="3276600"/>
          </a:xfrm>
          <a:prstGeom prst="cloudCallout">
            <a:avLst>
              <a:gd name="adj1" fmla="val -52347"/>
              <a:gd name="adj2" fmla="val 4113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462" name="WordArt 8"/>
          <p:cNvSpPr>
            <a:spLocks noChangeArrowheads="1" noChangeShapeType="1" noTextEdit="1"/>
          </p:cNvSpPr>
          <p:nvPr/>
        </p:nvSpPr>
        <p:spPr bwMode="auto">
          <a:xfrm>
            <a:off x="1905000" y="1981200"/>
            <a:ext cx="5876925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7" dist="17961" dir="13500000">
                    <a:srgbClr val="990000"/>
                  </a:prstShdw>
                </a:effectLst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7" dist="17961" dir="13500000">
                    <a:srgbClr val="990000"/>
                  </a:prst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7" dist="17961" dir="13500000">
                    <a:srgbClr val="990000"/>
                  </a:prstShdw>
                </a:effectLst>
                <a:latin typeface="Times New Roman" pitchFamily="18" charset="0"/>
                <a:cs typeface="Times New Roman" pitchFamily="18" charset="0"/>
              </a:rPr>
              <a:t>cố</a:t>
            </a:r>
            <a:endParaRPr lang="en-US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prstShdw prst="shdw17" dist="17961" dir="13500000">
                  <a:srgbClr val="990000"/>
                </a:prst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3" name="WordArt 9"/>
          <p:cNvSpPr>
            <a:spLocks noChangeArrowheads="1" noChangeShapeType="1" noTextEdit="1"/>
          </p:cNvSpPr>
          <p:nvPr/>
        </p:nvSpPr>
        <p:spPr bwMode="auto">
          <a:xfrm>
            <a:off x="1490663" y="609600"/>
            <a:ext cx="4219575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3:</a:t>
            </a:r>
            <a:endParaRPr lang="en-US" sz="32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381000" y="0"/>
            <a:ext cx="8351838" cy="2362200"/>
          </a:xfrm>
          <a:prstGeom prst="wedgeEllipseCallout">
            <a:avLst>
              <a:gd name="adj1" fmla="val -7745"/>
              <a:gd name="adj2" fmla="val -49394"/>
            </a:avLst>
          </a:prstGeom>
          <a:noFill/>
          <a:ln w="9525">
            <a:solidFill>
              <a:srgbClr val="0099FF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0099FF"/>
            </a:extrusionClr>
          </a:sp3d>
        </p:spPr>
        <p:txBody>
          <a:bodyPr>
            <a:flatTx/>
          </a:bodyPr>
          <a:lstStyle/>
          <a:p>
            <a:pPr algn="ctr">
              <a:defRPr/>
            </a:pPr>
            <a:endParaRPr lang="en-US" sz="36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04800" y="2057400"/>
            <a:ext cx="4343400" cy="4191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Wingdings" pitchFamily="2" charset="2"/>
              <a:buChar char="v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81000" y="2590800"/>
            <a:ext cx="8610600" cy="18288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Wingdings" pitchFamily="2" charset="2"/>
              <a:buNone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cẩn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thận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04800" y="4953000"/>
            <a:ext cx="2971800" cy="6858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Wingdings" pitchFamily="2" charset="2"/>
              <a:buChar char="v"/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  <a:defRPr/>
            </a:pPr>
            <a:endParaRPr 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81000" y="5181600"/>
            <a:ext cx="8153400" cy="1524000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1600200" y="533400"/>
            <a:ext cx="614997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600" b="1" kern="10" dirty="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utoUpdateAnimBg="0"/>
      <p:bldP spid="11268" grpId="0" autoUpdateAnimBg="0"/>
      <p:bldP spid="11269" grpId="0" autoUpdateAnimBg="0"/>
      <p:bldP spid="1127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0" y="1143000"/>
            <a:ext cx="9144000" cy="3124200"/>
          </a:xfrm>
          <a:prstGeom prst="wedgeEllipseCallout">
            <a:avLst>
              <a:gd name="adj1" fmla="val -5574"/>
              <a:gd name="adj2" fmla="val -49542"/>
            </a:avLst>
          </a:prstGeom>
          <a:noFill/>
          <a:ln w="9525">
            <a:solidFill>
              <a:srgbClr val="0099FF"/>
            </a:solidFill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0099FF"/>
            </a:extrusionClr>
          </a:sp3d>
        </p:spPr>
        <p:txBody>
          <a:bodyPr>
            <a:flatTx/>
          </a:bodyPr>
          <a:lstStyle/>
          <a:p>
            <a:pPr algn="ctr">
              <a:defRPr/>
            </a:pPr>
            <a:endParaRPr lang="en-US" sz="360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914401" y="1676400"/>
            <a:ext cx="7288790" cy="1276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400" b="1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Hướng dẫn học sinh sửa bài</a:t>
            </a:r>
            <a:endParaRPr lang="en-US" sz="4400" b="1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228600" y="4572000"/>
            <a:ext cx="8915400" cy="2057400"/>
            <a:chOff x="1156" y="2069"/>
            <a:chExt cx="4010" cy="1702"/>
          </a:xfrm>
        </p:grpSpPr>
        <p:grpSp>
          <p:nvGrpSpPr>
            <p:cNvPr id="11269" name="Group 24"/>
            <p:cNvGrpSpPr>
              <a:grpSpLocks/>
            </p:cNvGrpSpPr>
            <p:nvPr/>
          </p:nvGrpSpPr>
          <p:grpSpPr bwMode="auto">
            <a:xfrm rot="896949">
              <a:off x="2517" y="2160"/>
              <a:ext cx="1152" cy="1248"/>
              <a:chOff x="1968" y="1152"/>
              <a:chExt cx="1829" cy="2688"/>
            </a:xfrm>
          </p:grpSpPr>
          <p:pic>
            <p:nvPicPr>
              <p:cNvPr id="11305" name="Picture 25" descr="hoahong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12" y="1152"/>
                <a:ext cx="1301" cy="2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306" name="Group 26"/>
              <p:cNvGrpSpPr>
                <a:grpSpLocks/>
              </p:cNvGrpSpPr>
              <p:nvPr/>
            </p:nvGrpSpPr>
            <p:grpSpPr bwMode="auto">
              <a:xfrm>
                <a:off x="1968" y="1296"/>
                <a:ext cx="1829" cy="2256"/>
                <a:chOff x="1968" y="1296"/>
                <a:chExt cx="1829" cy="2256"/>
              </a:xfrm>
            </p:grpSpPr>
            <p:pic>
              <p:nvPicPr>
                <p:cNvPr id="11307" name="Picture 27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2112" y="1776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308" name="Picture 28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724743">
                  <a:off x="2304" y="1296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309" name="Picture 29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1968" y="2304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310" name="Picture 30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1078134">
                  <a:off x="2496" y="1680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1270" name="Group 24"/>
            <p:cNvGrpSpPr>
              <a:grpSpLocks/>
            </p:cNvGrpSpPr>
            <p:nvPr/>
          </p:nvGrpSpPr>
          <p:grpSpPr bwMode="auto">
            <a:xfrm rot="896949">
              <a:off x="1156" y="2069"/>
              <a:ext cx="1152" cy="1248"/>
              <a:chOff x="1968" y="1152"/>
              <a:chExt cx="1829" cy="2688"/>
            </a:xfrm>
          </p:grpSpPr>
          <p:pic>
            <p:nvPicPr>
              <p:cNvPr id="11299" name="Picture 25" descr="hoahong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12" y="1152"/>
                <a:ext cx="1301" cy="2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300" name="Group 26"/>
              <p:cNvGrpSpPr>
                <a:grpSpLocks/>
              </p:cNvGrpSpPr>
              <p:nvPr/>
            </p:nvGrpSpPr>
            <p:grpSpPr bwMode="auto">
              <a:xfrm>
                <a:off x="1968" y="1296"/>
                <a:ext cx="1829" cy="2256"/>
                <a:chOff x="1968" y="1296"/>
                <a:chExt cx="1829" cy="2256"/>
              </a:xfrm>
            </p:grpSpPr>
            <p:pic>
              <p:nvPicPr>
                <p:cNvPr id="11301" name="Picture 27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2112" y="1776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302" name="Picture 28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724743">
                  <a:off x="2304" y="1296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303" name="Picture 29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1968" y="2304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304" name="Picture 30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1078134">
                  <a:off x="2496" y="1680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1271" name="Group 24"/>
            <p:cNvGrpSpPr>
              <a:grpSpLocks/>
            </p:cNvGrpSpPr>
            <p:nvPr/>
          </p:nvGrpSpPr>
          <p:grpSpPr bwMode="auto">
            <a:xfrm rot="896949">
              <a:off x="4014" y="2115"/>
              <a:ext cx="1152" cy="1248"/>
              <a:chOff x="1968" y="1152"/>
              <a:chExt cx="1829" cy="2688"/>
            </a:xfrm>
          </p:grpSpPr>
          <p:pic>
            <p:nvPicPr>
              <p:cNvPr id="11293" name="Picture 25" descr="hoahong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12" y="1152"/>
                <a:ext cx="1301" cy="2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294" name="Group 26"/>
              <p:cNvGrpSpPr>
                <a:grpSpLocks/>
              </p:cNvGrpSpPr>
              <p:nvPr/>
            </p:nvGrpSpPr>
            <p:grpSpPr bwMode="auto">
              <a:xfrm>
                <a:off x="1968" y="1296"/>
                <a:ext cx="1829" cy="2256"/>
                <a:chOff x="1968" y="1296"/>
                <a:chExt cx="1829" cy="2256"/>
              </a:xfrm>
            </p:grpSpPr>
            <p:pic>
              <p:nvPicPr>
                <p:cNvPr id="11295" name="Picture 27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2112" y="1776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96" name="Picture 28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724743">
                  <a:off x="2304" y="1296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97" name="Picture 29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1968" y="2304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98" name="Picture 30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1078134">
                  <a:off x="2496" y="1680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1272" name="Group 24"/>
            <p:cNvGrpSpPr>
              <a:grpSpLocks/>
            </p:cNvGrpSpPr>
            <p:nvPr/>
          </p:nvGrpSpPr>
          <p:grpSpPr bwMode="auto">
            <a:xfrm rot="896949">
              <a:off x="1565" y="2523"/>
              <a:ext cx="1152" cy="1248"/>
              <a:chOff x="1968" y="1152"/>
              <a:chExt cx="1829" cy="2688"/>
            </a:xfrm>
          </p:grpSpPr>
          <p:pic>
            <p:nvPicPr>
              <p:cNvPr id="11287" name="Picture 25" descr="hoahong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12" y="1152"/>
                <a:ext cx="1301" cy="2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288" name="Group 26"/>
              <p:cNvGrpSpPr>
                <a:grpSpLocks/>
              </p:cNvGrpSpPr>
              <p:nvPr/>
            </p:nvGrpSpPr>
            <p:grpSpPr bwMode="auto">
              <a:xfrm>
                <a:off x="1968" y="1296"/>
                <a:ext cx="1829" cy="2256"/>
                <a:chOff x="1968" y="1296"/>
                <a:chExt cx="1829" cy="2256"/>
              </a:xfrm>
            </p:grpSpPr>
            <p:pic>
              <p:nvPicPr>
                <p:cNvPr id="11289" name="Picture 27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2112" y="1776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90" name="Picture 28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724743">
                  <a:off x="2304" y="1296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91" name="Picture 29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1968" y="2304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92" name="Picture 30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1078134">
                  <a:off x="2496" y="1680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1273" name="Group 24"/>
            <p:cNvGrpSpPr>
              <a:grpSpLocks/>
            </p:cNvGrpSpPr>
            <p:nvPr/>
          </p:nvGrpSpPr>
          <p:grpSpPr bwMode="auto">
            <a:xfrm rot="896949">
              <a:off x="2562" y="2432"/>
              <a:ext cx="1152" cy="1248"/>
              <a:chOff x="1968" y="1152"/>
              <a:chExt cx="1829" cy="2688"/>
            </a:xfrm>
          </p:grpSpPr>
          <p:pic>
            <p:nvPicPr>
              <p:cNvPr id="11281" name="Picture 25" descr="hoahong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12" y="1152"/>
                <a:ext cx="1301" cy="2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282" name="Group 26"/>
              <p:cNvGrpSpPr>
                <a:grpSpLocks/>
              </p:cNvGrpSpPr>
              <p:nvPr/>
            </p:nvGrpSpPr>
            <p:grpSpPr bwMode="auto">
              <a:xfrm>
                <a:off x="1968" y="1296"/>
                <a:ext cx="1829" cy="2256"/>
                <a:chOff x="1968" y="1296"/>
                <a:chExt cx="1829" cy="2256"/>
              </a:xfrm>
            </p:grpSpPr>
            <p:pic>
              <p:nvPicPr>
                <p:cNvPr id="11283" name="Picture 27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2112" y="1776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84" name="Picture 28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724743">
                  <a:off x="2304" y="1296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85" name="Picture 29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1968" y="2304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86" name="Picture 30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1078134">
                  <a:off x="2496" y="1680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1274" name="Group 24"/>
            <p:cNvGrpSpPr>
              <a:grpSpLocks/>
            </p:cNvGrpSpPr>
            <p:nvPr/>
          </p:nvGrpSpPr>
          <p:grpSpPr bwMode="auto">
            <a:xfrm rot="896949">
              <a:off x="3424" y="2387"/>
              <a:ext cx="1152" cy="1248"/>
              <a:chOff x="1968" y="1152"/>
              <a:chExt cx="1829" cy="2688"/>
            </a:xfrm>
          </p:grpSpPr>
          <p:pic>
            <p:nvPicPr>
              <p:cNvPr id="11275" name="Picture 25" descr="hoahong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112" y="1152"/>
                <a:ext cx="1301" cy="26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11276" name="Group 26"/>
              <p:cNvGrpSpPr>
                <a:grpSpLocks/>
              </p:cNvGrpSpPr>
              <p:nvPr/>
            </p:nvGrpSpPr>
            <p:grpSpPr bwMode="auto">
              <a:xfrm>
                <a:off x="1968" y="1296"/>
                <a:ext cx="1829" cy="2256"/>
                <a:chOff x="1968" y="1296"/>
                <a:chExt cx="1829" cy="2256"/>
              </a:xfrm>
            </p:grpSpPr>
            <p:pic>
              <p:nvPicPr>
                <p:cNvPr id="11277" name="Picture 27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2112" y="1776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78" name="Picture 28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724743">
                  <a:off x="2304" y="1296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79" name="Picture 29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-1466575">
                  <a:off x="1968" y="2304"/>
                  <a:ext cx="800" cy="11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11280" name="Picture 30" descr="hoahong"/>
                <p:cNvPicPr>
                  <a:picLocks noChangeAspect="1" noChangeArrowheads="1" noCrop="1"/>
                </p:cNvPicPr>
                <p:nvPr/>
              </p:nvPicPr>
              <p:blipFill>
                <a:blip r:embed="rId2"/>
                <a:srcRect/>
                <a:stretch>
                  <a:fillRect/>
                </a:stretch>
              </p:blipFill>
              <p:spPr bwMode="auto">
                <a:xfrm rot="1078134">
                  <a:off x="2496" y="1680"/>
                  <a:ext cx="1301" cy="18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</p:grp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LO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252538" y="3397250"/>
            <a:ext cx="2554287" cy="977900"/>
          </a:xfrm>
          <a:noFill/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562600" y="609600"/>
            <a:ext cx="251460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rgbClr val="FFFF99"/>
              </a:solidFill>
            </a:endParaRPr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304800" y="0"/>
            <a:ext cx="8534400" cy="4495800"/>
          </a:xfrm>
          <a:prstGeom prst="cloudCallout">
            <a:avLst>
              <a:gd name="adj1" fmla="val -26227"/>
              <a:gd name="adj2" fmla="val 74116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n-US">
              <a:solidFill>
                <a:srgbClr val="FF0000"/>
              </a:solidFill>
            </a:endParaRPr>
          </a:p>
        </p:txBody>
      </p:sp>
      <p:sp>
        <p:nvSpPr>
          <p:cNvPr id="12293" name="WordArt 5"/>
          <p:cNvSpPr>
            <a:spLocks noChangeArrowheads="1" noChangeShapeType="1" noTextEdit="1"/>
          </p:cNvSpPr>
          <p:nvPr/>
        </p:nvSpPr>
        <p:spPr bwMode="auto">
          <a:xfrm>
            <a:off x="1066800" y="1295400"/>
            <a:ext cx="7467600" cy="1371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18"/>
              </a:avLst>
            </a:prstTxWarp>
          </a:bodyPr>
          <a:lstStyle/>
          <a:p>
            <a:pPr algn="ctr"/>
            <a:r>
              <a:rPr lang="vi-VN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7" dist="17961" dir="13500000">
                    <a:srgbClr val="990000"/>
                  </a:prst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7" dist="17961" dir="13500000">
                    <a:srgbClr val="990000"/>
                  </a:prstShdw>
                </a:effectLst>
                <a:latin typeface="Times New Roman" pitchFamily="18" charset="0"/>
                <a:cs typeface="Times New Roman" pitchFamily="18" charset="0"/>
              </a:rPr>
              <a:t>Tìm hiểu đề bài</a:t>
            </a:r>
            <a:endParaRPr lang="en-US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prstShdw prst="shdw17" dist="17961" dir="13500000">
                  <a:srgbClr val="990000"/>
                </a:prst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4" name="Picture 7" descr="j0232133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304800" y="4735513"/>
            <a:ext cx="2068513" cy="2122487"/>
          </a:xfrm>
          <a:noFill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LN1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 descr="LN1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91288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81000" y="685800"/>
            <a:ext cx="876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895600" y="5638800"/>
            <a:ext cx="1600200" cy="33655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solidFill>
                <a:srgbClr val="0000FF"/>
              </a:solidFill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28600" y="31242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 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28600" y="31242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 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28600" y="31242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</a:rPr>
              <a:t> 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520700" y="17526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- Bài văn thuộc thể loại nào ?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09600" y="25908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6395" name="Text Box 11"/>
          <p:cNvSpPr txBox="1">
            <a:spLocks noChangeArrowheads="1"/>
          </p:cNvSpPr>
          <p:nvPr/>
        </p:nvSpPr>
        <p:spPr bwMode="auto">
          <a:xfrm>
            <a:off x="685800" y="3505200"/>
            <a:ext cx="6172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6396" name="Text Box 12"/>
          <p:cNvSpPr txBox="1">
            <a:spLocks noChangeArrowheads="1"/>
          </p:cNvSpPr>
          <p:nvPr/>
        </p:nvSpPr>
        <p:spPr bwMode="auto">
          <a:xfrm>
            <a:off x="6019800" y="17526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miêu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4419600" y="3492500"/>
            <a:ext cx="472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8" name="Text Box 14"/>
          <p:cNvSpPr txBox="1">
            <a:spLocks noChangeArrowheads="1"/>
          </p:cNvSpPr>
          <p:nvPr/>
        </p:nvSpPr>
        <p:spPr bwMode="auto">
          <a:xfrm>
            <a:off x="4800600" y="25146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32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2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2971800" y="1219200"/>
            <a:ext cx="1219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4468090" y="1219200"/>
            <a:ext cx="2743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609600" y="4572000"/>
            <a:ext cx="6172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dàn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4" grpId="0"/>
      <p:bldP spid="16395" grpId="0"/>
      <p:bldP spid="16396" grpId="0"/>
      <p:bldP spid="16397" grpId="0"/>
      <p:bldP spid="16398" grpId="0"/>
      <p:bldP spid="16399" grpId="0" animBg="1"/>
      <p:bldP spid="16400" grpId="0" animBg="1"/>
      <p:bldP spid="164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85" name="Group 29"/>
          <p:cNvGraphicFramePr>
            <a:graphicFrameLocks noGrp="1"/>
          </p:cNvGraphicFramePr>
          <p:nvPr/>
        </p:nvGraphicFramePr>
        <p:xfrm>
          <a:off x="381000" y="1752600"/>
          <a:ext cx="8458200" cy="4287838"/>
        </p:xfrm>
        <a:graphic>
          <a:graphicData uri="http://schemas.openxmlformats.org/drawingml/2006/table">
            <a:tbl>
              <a:tblPr/>
              <a:tblGrid>
                <a:gridCol w="3276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Lỗi sai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Sửa lại cho đúng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3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74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23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5379" name="WordArt 19"/>
          <p:cNvSpPr>
            <a:spLocks noChangeArrowheads="1" noChangeShapeType="1" noTextEdit="1"/>
          </p:cNvSpPr>
          <p:nvPr/>
        </p:nvSpPr>
        <p:spPr bwMode="auto">
          <a:xfrm>
            <a:off x="2133600" y="533400"/>
            <a:ext cx="3962400" cy="85328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381000" y="2514600"/>
            <a:ext cx="3276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990600" y="3505200"/>
            <a:ext cx="10287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4114800" y="2667000"/>
            <a:ext cx="358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ria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9" name="Text Box 23"/>
          <p:cNvSpPr txBox="1">
            <a:spLocks noChangeArrowheads="1"/>
          </p:cNvSpPr>
          <p:nvPr/>
        </p:nvSpPr>
        <p:spPr bwMode="auto">
          <a:xfrm>
            <a:off x="457200" y="3759200"/>
            <a:ext cx="289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rùa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mỏ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571500" y="4648200"/>
            <a:ext cx="4191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4114800" y="39624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mồm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57200" y="5115580"/>
            <a:ext cx="3200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ngồm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ngòn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3" name="Line 27"/>
          <p:cNvSpPr>
            <a:spLocks noChangeShapeType="1"/>
          </p:cNvSpPr>
          <p:nvPr/>
        </p:nvSpPr>
        <p:spPr bwMode="auto">
          <a:xfrm flipV="1">
            <a:off x="2514600" y="5562600"/>
            <a:ext cx="6858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4038600" y="5181600"/>
            <a:ext cx="3200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ngồm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ngoàm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6" grpId="0"/>
      <p:bldP spid="19477" grpId="0" animBg="1"/>
      <p:bldP spid="19478" grpId="0"/>
      <p:bldP spid="19479" grpId="0"/>
      <p:bldP spid="19480" grpId="0" animBg="1"/>
      <p:bldP spid="19481" grpId="0"/>
      <p:bldP spid="19482" grpId="0"/>
      <p:bldP spid="19483" grpId="0" animBg="1"/>
      <p:bldP spid="194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3" name="Group 33"/>
          <p:cNvGraphicFramePr>
            <a:graphicFrameLocks noGrp="1"/>
          </p:cNvGraphicFramePr>
          <p:nvPr/>
        </p:nvGraphicFramePr>
        <p:xfrm>
          <a:off x="381000" y="1752600"/>
          <a:ext cx="8458200" cy="4303713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01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Lỗi</a:t>
                      </a:r>
                      <a:r>
                        <a:rPr kumimoji="0" lang="en-US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4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sai</a:t>
                      </a:r>
                      <a:endPara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Sửa lại cho đúng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3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7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24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6403" name="WordArt 19"/>
          <p:cNvSpPr>
            <a:spLocks noChangeArrowheads="1" noChangeShapeType="1" noTextEdit="1"/>
          </p:cNvSpPr>
          <p:nvPr/>
        </p:nvSpPr>
        <p:spPr bwMode="auto">
          <a:xfrm>
            <a:off x="1981200" y="457200"/>
            <a:ext cx="38100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533400" y="2514600"/>
            <a:ext cx="3124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501" name="Line 21"/>
          <p:cNvSpPr>
            <a:spLocks noChangeShapeType="1"/>
          </p:cNvSpPr>
          <p:nvPr/>
        </p:nvSpPr>
        <p:spPr bwMode="auto">
          <a:xfrm flipV="1">
            <a:off x="1828800" y="3505200"/>
            <a:ext cx="15240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4267200" y="2514600"/>
            <a:ext cx="3581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381000" y="3733800"/>
            <a:ext cx="3581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lộn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1981200" y="4724400"/>
            <a:ext cx="12954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4114800" y="403860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mượt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381000" y="4953000"/>
            <a:ext cx="3581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hung.</a:t>
            </a:r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 flipV="1">
            <a:off x="457200" y="5943600"/>
            <a:ext cx="8382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08" name="Text Box 28"/>
          <p:cNvSpPr txBox="1">
            <a:spLocks noChangeArrowheads="1"/>
          </p:cNvSpPr>
          <p:nvPr/>
        </p:nvSpPr>
        <p:spPr bwMode="auto">
          <a:xfrm>
            <a:off x="4114800" y="5257800"/>
            <a:ext cx="1676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hung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dữ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9" name="Text Box 29"/>
          <p:cNvSpPr txBox="1">
            <a:spLocks noChangeArrowheads="1"/>
          </p:cNvSpPr>
          <p:nvPr/>
        </p:nvSpPr>
        <p:spPr bwMode="auto">
          <a:xfrm>
            <a:off x="4191000" y="29718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,</a:t>
            </a:r>
          </a:p>
        </p:txBody>
      </p:sp>
      <p:sp>
        <p:nvSpPr>
          <p:cNvPr id="20510" name="Text Box 30"/>
          <p:cNvSpPr txBox="1">
            <a:spLocks noChangeArrowheads="1"/>
          </p:cNvSpPr>
          <p:nvPr/>
        </p:nvSpPr>
        <p:spPr bwMode="auto">
          <a:xfrm>
            <a:off x="5943600" y="2971800"/>
            <a:ext cx="2057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dễ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1" name="Text Box 31"/>
          <p:cNvSpPr txBox="1">
            <a:spLocks noChangeArrowheads="1"/>
          </p:cNvSpPr>
          <p:nvPr/>
        </p:nvSpPr>
        <p:spPr bwMode="auto">
          <a:xfrm>
            <a:off x="5791200" y="4051300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mượt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512" name="Text Box 32"/>
          <p:cNvSpPr txBox="1">
            <a:spLocks noChangeArrowheads="1"/>
          </p:cNvSpPr>
          <p:nvPr/>
        </p:nvSpPr>
        <p:spPr bwMode="auto">
          <a:xfrm>
            <a:off x="5638800" y="5257800"/>
            <a:ext cx="198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tợn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0" grpId="0"/>
      <p:bldP spid="20501" grpId="0" animBg="1"/>
      <p:bldP spid="20502" grpId="0"/>
      <p:bldP spid="20503" grpId="0"/>
      <p:bldP spid="20504" grpId="0" animBg="1"/>
      <p:bldP spid="20505" grpId="0"/>
      <p:bldP spid="20506" grpId="0"/>
      <p:bldP spid="20507" grpId="0" animBg="1"/>
      <p:bldP spid="20508" grpId="0"/>
      <p:bldP spid="20509" grpId="0"/>
      <p:bldP spid="20510" grpId="0"/>
      <p:bldP spid="20511" grpId="0"/>
      <p:bldP spid="205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2" name="Group 28"/>
          <p:cNvGraphicFramePr>
            <a:graphicFrameLocks noGrp="1"/>
          </p:cNvGraphicFramePr>
          <p:nvPr/>
        </p:nvGraphicFramePr>
        <p:xfrm>
          <a:off x="457200" y="1143000"/>
          <a:ext cx="8382000" cy="4983163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Lỗi sai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Sửa lại cho đúng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09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17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7427" name="WordArt 19"/>
          <p:cNvSpPr>
            <a:spLocks noChangeArrowheads="1" noChangeShapeType="1" noTextEdit="1"/>
          </p:cNvSpPr>
          <p:nvPr/>
        </p:nvSpPr>
        <p:spPr bwMode="auto">
          <a:xfrm>
            <a:off x="3352800" y="304800"/>
            <a:ext cx="2209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Câu</a:t>
            </a:r>
            <a:endParaRPr lang="en-US" sz="36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457200" y="19707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457200" y="3494782"/>
            <a:ext cx="3886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gáy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457200" y="4787205"/>
            <a:ext cx="3886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4419600" y="2057400"/>
            <a:ext cx="3962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28" name="Text Box 24"/>
          <p:cNvSpPr txBox="1">
            <a:spLocks noChangeArrowheads="1"/>
          </p:cNvSpPr>
          <p:nvPr/>
        </p:nvSpPr>
        <p:spPr bwMode="auto">
          <a:xfrm>
            <a:off x="4343400" y="3505200"/>
            <a:ext cx="449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gáy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4343400" y="4876800"/>
            <a:ext cx="4495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ngón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4" grpId="0"/>
      <p:bldP spid="21525" grpId="0"/>
      <p:bldP spid="21526" grpId="0"/>
      <p:bldP spid="21527" grpId="0"/>
      <p:bldP spid="21528" grpId="0"/>
      <p:bldP spid="215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371600" y="25908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0000"/>
                </a:solidFill>
              </a:rPr>
              <a:t>Luyện đọc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886200" y="2895600"/>
            <a:ext cx="1066800" cy="325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  <a:p>
            <a:pPr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>
            <a:off x="4876800" y="2819400"/>
            <a:ext cx="0" cy="3581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5334000" y="2667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u="sng">
                <a:solidFill>
                  <a:srgbClr val="000000"/>
                </a:solidFill>
              </a:rPr>
              <a:t>Tìm hiểu bài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0" y="3124200"/>
            <a:ext cx="533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     </a:t>
            </a:r>
            <a:r>
              <a:rPr lang="en-US" sz="2400" b="1">
                <a:solidFill>
                  <a:srgbClr val="000000"/>
                </a:solidFill>
              </a:rPr>
              <a:t>Ai ơi đã </a:t>
            </a:r>
            <a:r>
              <a:rPr lang="en-US" sz="2400" b="1">
                <a:solidFill>
                  <a:srgbClr val="0000CC"/>
                </a:solidFill>
              </a:rPr>
              <a:t>quyết </a:t>
            </a:r>
            <a:r>
              <a:rPr lang="en-US" sz="2400" b="1">
                <a:solidFill>
                  <a:srgbClr val="000000"/>
                </a:solidFill>
              </a:rPr>
              <a:t>thì </a:t>
            </a:r>
            <a:r>
              <a:rPr lang="en-US" sz="2400" b="1">
                <a:solidFill>
                  <a:srgbClr val="0000CC"/>
                </a:solidFill>
              </a:rPr>
              <a:t>hành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</a:rPr>
              <a:t>Đã đan thì </a:t>
            </a:r>
            <a:r>
              <a:rPr lang="en-US" sz="2400" b="1">
                <a:solidFill>
                  <a:srgbClr val="0000CC"/>
                </a:solidFill>
              </a:rPr>
              <a:t>lận tròn vành</a:t>
            </a:r>
            <a:r>
              <a:rPr lang="en-US" sz="2400" b="1">
                <a:solidFill>
                  <a:srgbClr val="000000"/>
                </a:solidFill>
              </a:rPr>
              <a:t> mới thôi!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81000" y="4419600"/>
            <a:ext cx="41910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>
                <a:solidFill>
                  <a:srgbClr val="000000"/>
                </a:solidFill>
              </a:rPr>
              <a:t>      </a:t>
            </a:r>
            <a:r>
              <a:rPr lang="en-US" sz="2800" b="1">
                <a:solidFill>
                  <a:srgbClr val="000000"/>
                </a:solidFill>
              </a:rPr>
              <a:t>Người có </a:t>
            </a:r>
            <a:r>
              <a:rPr lang="en-US" sz="2800" b="1">
                <a:solidFill>
                  <a:srgbClr val="0000CC"/>
                </a:solidFill>
              </a:rPr>
              <a:t>chí</a:t>
            </a:r>
            <a:r>
              <a:rPr lang="en-US" sz="2800" b="1">
                <a:solidFill>
                  <a:srgbClr val="000000"/>
                </a:solidFill>
              </a:rPr>
              <a:t> thì </a:t>
            </a:r>
            <a:r>
              <a:rPr lang="en-US" sz="2800" b="1">
                <a:solidFill>
                  <a:srgbClr val="0000CC"/>
                </a:solidFill>
              </a:rPr>
              <a:t>nên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000000"/>
                </a:solidFill>
              </a:rPr>
              <a:t>     Nhà có </a:t>
            </a:r>
            <a:r>
              <a:rPr lang="en-US" sz="2800" b="1">
                <a:solidFill>
                  <a:srgbClr val="0000CC"/>
                </a:solidFill>
              </a:rPr>
              <a:t>nền</a:t>
            </a:r>
            <a:r>
              <a:rPr lang="en-US" sz="2800" b="1">
                <a:solidFill>
                  <a:srgbClr val="000000"/>
                </a:solidFill>
              </a:rPr>
              <a:t> thì </a:t>
            </a:r>
            <a:r>
              <a:rPr lang="en-US" sz="2800" b="1">
                <a:solidFill>
                  <a:srgbClr val="0000CC"/>
                </a:solidFill>
              </a:rPr>
              <a:t>vững</a:t>
            </a:r>
            <a:r>
              <a:rPr lang="en-US" sz="2800" b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0" y="5791200"/>
            <a:ext cx="50292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b="1">
                <a:solidFill>
                  <a:srgbClr val="0000CC"/>
                </a:solidFill>
              </a:rPr>
              <a:t>Chớ thấy</a:t>
            </a:r>
            <a:r>
              <a:rPr lang="en-US" sz="2600" b="1">
                <a:solidFill>
                  <a:srgbClr val="000000"/>
                </a:solidFill>
              </a:rPr>
              <a:t> sóng cả mà </a:t>
            </a:r>
            <a:r>
              <a:rPr lang="en-US" sz="2600" b="1">
                <a:solidFill>
                  <a:srgbClr val="0000CC"/>
                </a:solidFill>
              </a:rPr>
              <a:t>rã</a:t>
            </a:r>
            <a:r>
              <a:rPr lang="en-US" sz="2600" b="1">
                <a:solidFill>
                  <a:srgbClr val="000000"/>
                </a:solidFill>
              </a:rPr>
              <a:t> tay chèo.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295400" y="304800"/>
            <a:ext cx="7239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</a:rPr>
              <a:t>Thứ tư ngày 3 tháng 11 năm 2010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 b="1" u="sng">
                <a:solidFill>
                  <a:schemeClr val="hlink"/>
                </a:solidFill>
              </a:rPr>
              <a:t>Tập đọc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1219200" y="1600200"/>
            <a:ext cx="7543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/>
              <a:t>Tiết 22: </a:t>
            </a:r>
            <a:r>
              <a:rPr lang="en-US" sz="5400" b="1"/>
              <a:t>Có chí thì nên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5181600" y="32766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- nên,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6096000" y="3276600"/>
            <a:ext cx="1044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hành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5181600" y="3886200"/>
            <a:ext cx="1022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- lận,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6096000" y="3886200"/>
            <a:ext cx="8048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keo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257800" y="4419600"/>
            <a:ext cx="904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- cả,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6096000" y="4419600"/>
            <a:ext cx="523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/>
              <a:t>rã</a:t>
            </a:r>
          </a:p>
        </p:txBody>
      </p:sp>
      <p:pic>
        <p:nvPicPr>
          <p:cNvPr id="18449" name="Picture 17" descr="53703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9166" r="8333"/>
          <a:stretch>
            <a:fillRect/>
          </a:stretch>
        </p:blipFill>
        <p:spPr bwMode="auto">
          <a:xfrm>
            <a:off x="-609600" y="-609600"/>
            <a:ext cx="10591800" cy="794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50" name="WordArt 18"/>
          <p:cNvSpPr>
            <a:spLocks noChangeArrowheads="1" noChangeShapeType="1" noTextEdit="1"/>
          </p:cNvSpPr>
          <p:nvPr/>
        </p:nvSpPr>
        <p:spPr bwMode="auto">
          <a:xfrm>
            <a:off x="914400" y="2590800"/>
            <a:ext cx="7315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 tập những bài văn hay</a:t>
            </a:r>
            <a:endParaRPr lang="en-US" sz="3600" b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51" name="Picture 23" descr="logo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676400"/>
            <a:ext cx="9144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431</Words>
  <Application>Microsoft Office PowerPoint</Application>
  <PresentationFormat>On-screen Show (4:3)</PresentationFormat>
  <Paragraphs>84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Profile</vt:lpstr>
      <vt:lpstr>Blends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A</cp:lastModifiedBy>
  <cp:revision>27</cp:revision>
  <dcterms:created xsi:type="dcterms:W3CDTF">2009-12-11T04:06:57Z</dcterms:created>
  <dcterms:modified xsi:type="dcterms:W3CDTF">2023-06-04T15:56:08Z</dcterms:modified>
</cp:coreProperties>
</file>