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4.wav" ContentType="audio/x-wav"/>
  <Override PartName="/ppt/media/audio5.wav" ContentType="audio/x-wav"/>
  <Override PartName="/ppt/media/audio6.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49" r:id="rId2"/>
    <p:sldId id="523" r:id="rId3"/>
    <p:sldId id="524" r:id="rId4"/>
    <p:sldId id="525" r:id="rId5"/>
    <p:sldId id="526" r:id="rId6"/>
    <p:sldId id="527" r:id="rId7"/>
    <p:sldId id="528" r:id="rId8"/>
    <p:sldId id="529" r:id="rId9"/>
    <p:sldId id="530" r:id="rId10"/>
    <p:sldId id="531" r:id="rId11"/>
    <p:sldId id="532" r:id="rId12"/>
    <p:sldId id="533" r:id="rId13"/>
    <p:sldId id="544" r:id="rId14"/>
    <p:sldId id="545" r:id="rId15"/>
    <p:sldId id="546" r:id="rId16"/>
    <p:sldId id="547" r:id="rId17"/>
    <p:sldId id="538" r:id="rId18"/>
    <p:sldId id="539" r:id="rId19"/>
    <p:sldId id="540" r:id="rId20"/>
    <p:sldId id="54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CC0066"/>
    <a:srgbClr val="FF9933"/>
    <a:srgbClr val="663300"/>
    <a:srgbClr val="00FF99"/>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3455" autoAdjust="0"/>
  </p:normalViewPr>
  <p:slideViewPr>
    <p:cSldViewPr snapToGrid="0">
      <p:cViewPr varScale="1">
        <p:scale>
          <a:sx n="69" d="100"/>
          <a:sy n="69" d="100"/>
        </p:scale>
        <p:origin x="-7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41E69-519C-4C68-B8DD-8C2377E251BD}"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A927-A71E-4114-A86E-23E52FD33767}" type="slidenum">
              <a:rPr lang="en-US" smtClean="0"/>
              <a:t>‹#›</a:t>
            </a:fld>
            <a:endParaRPr lang="en-US"/>
          </a:p>
        </p:txBody>
      </p:sp>
    </p:spTree>
    <p:extLst>
      <p:ext uri="{BB962C8B-B14F-4D97-AF65-F5344CB8AC3E}">
        <p14:creationId xmlns:p14="http://schemas.microsoft.com/office/powerpoint/2010/main" val="318561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13</a:t>
            </a:fld>
            <a:endParaRPr lang="en-US"/>
          </a:p>
        </p:txBody>
      </p:sp>
    </p:spTree>
    <p:extLst>
      <p:ext uri="{BB962C8B-B14F-4D97-AF65-F5344CB8AC3E}">
        <p14:creationId xmlns:p14="http://schemas.microsoft.com/office/powerpoint/2010/main" val="418594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15</a:t>
            </a:fld>
            <a:endParaRPr lang="en-US"/>
          </a:p>
        </p:txBody>
      </p:sp>
    </p:spTree>
    <p:extLst>
      <p:ext uri="{BB962C8B-B14F-4D97-AF65-F5344CB8AC3E}">
        <p14:creationId xmlns:p14="http://schemas.microsoft.com/office/powerpoint/2010/main" val="365568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16</a:t>
            </a:fld>
            <a:endParaRPr lang="en-US"/>
          </a:p>
        </p:txBody>
      </p:sp>
    </p:spTree>
    <p:extLst>
      <p:ext uri="{BB962C8B-B14F-4D97-AF65-F5344CB8AC3E}">
        <p14:creationId xmlns:p14="http://schemas.microsoft.com/office/powerpoint/2010/main" val="118623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404145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0437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9953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50755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74072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2C01A-DA11-4451-8F94-65EDA60B9542}"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093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2C01A-DA11-4451-8F94-65EDA60B9542}"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152897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B2C01A-DA11-4451-8F94-65EDA60B9542}" type="datetimeFigureOut">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9897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B2C01A-DA11-4451-8F94-65EDA60B9542}" type="datetimeFigureOut">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11998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C01A-DA11-4451-8F94-65EDA60B9542}" type="datetimeFigureOut">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1648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B2C01A-DA11-4451-8F94-65EDA60B9542}"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18152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B2C01A-DA11-4451-8F94-65EDA60B9542}"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5295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C01A-DA11-4451-8F94-65EDA60B9542}" type="datetimeFigureOut">
              <a:rPr lang="en-US" smtClean="0"/>
              <a:t>6/4/2023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ADEC0-C585-4B21-B06B-63E293551556}" type="slidenum">
              <a:rPr lang="en-US" smtClean="0"/>
              <a:t>‹#›</a:t>
            </a:fld>
            <a:endParaRPr lang="en-US"/>
          </a:p>
        </p:txBody>
      </p:sp>
    </p:spTree>
    <p:extLst>
      <p:ext uri="{BB962C8B-B14F-4D97-AF65-F5344CB8AC3E}">
        <p14:creationId xmlns:p14="http://schemas.microsoft.com/office/powerpoint/2010/main" val="158017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eg"/><Relationship Id="rId7" Type="http://schemas.openxmlformats.org/officeDocument/2006/relationships/image" Target="../media/image9.png"/><Relationship Id="rId12" Type="http://schemas.microsoft.com/office/2007/relationships/hdphoto" Target="../media/hdphoto7.wdp"/><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9.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g"/><Relationship Id="rId7" Type="http://schemas.microsoft.com/office/2007/relationships/hdphoto" Target="../media/hdphoto9.wdp"/><Relationship Id="rId12" Type="http://schemas.microsoft.com/office/2007/relationships/hdphoto" Target="../media/hdphoto11.wdp"/><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1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5.wav"/></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2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12.wdp"/><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9.jpg"/><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slide" Target="slide3.xml"/><Relationship Id="rId4" Type="http://schemas.microsoft.com/office/2007/relationships/hdphoto" Target="../media/hdphoto3.wdp"/><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slide" Target="slide3.xml"/><Relationship Id="rId5" Type="http://schemas.microsoft.com/office/2007/relationships/hdphoto" Target="../media/hdphoto3.wdp"/><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2.gif"/><Relationship Id="rId5" Type="http://schemas.microsoft.com/office/2007/relationships/hdphoto" Target="../media/hdphoto5.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2.gif"/><Relationship Id="rId5" Type="http://schemas.microsoft.com/office/2007/relationships/hdphoto" Target="../media/hdphoto6.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150759441-colorful-back-to-school-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12192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2131062" y="1268094"/>
            <a:ext cx="7905115" cy="706756"/>
          </a:xfrm>
          <a:prstGeom prst="rect">
            <a:avLst/>
          </a:prstGeom>
          <a:noFill/>
        </p:spPr>
        <p:txBody>
          <a:bodyPr>
            <a:spAutoFit/>
          </a:bodyPr>
          <a:lstStyle/>
          <a:p>
            <a:pPr>
              <a:buFont typeface="Arial" panose="020B0604020202020204" pitchFamily="34" charset="0"/>
              <a:buNone/>
              <a:defRPr/>
            </a:pPr>
            <a:r>
              <a:rPr lang="vi-VN" altLang="en-US" sz="4000" noProof="1">
                <a:ln w="22225">
                  <a:solidFill>
                    <a:srgbClr val="333399"/>
                  </a:solidFill>
                  <a:prstDash val="solid"/>
                </a:ln>
                <a:solidFill>
                  <a:srgbClr val="333399">
                    <a:lumMod val="40000"/>
                    <a:lumOff val="60000"/>
                  </a:srgbClr>
                </a:solidFill>
                <a:sym typeface="+mn-ea"/>
              </a:rPr>
              <a:t>Trường </a:t>
            </a:r>
            <a:r>
              <a:rPr lang="en-US" altLang="en-US" sz="4000" noProof="1">
                <a:ln w="22225">
                  <a:solidFill>
                    <a:srgbClr val="333399"/>
                  </a:solidFill>
                  <a:prstDash val="solid"/>
                </a:ln>
                <a:solidFill>
                  <a:srgbClr val="333399">
                    <a:lumMod val="40000"/>
                    <a:lumOff val="60000"/>
                  </a:srgbClr>
                </a:solidFill>
                <a:sym typeface="+mn-ea"/>
              </a:rPr>
              <a:t>Tiểu học Ngọc Lâm</a:t>
            </a:r>
            <a:endParaRPr lang="vi-VN" altLang="en-US" sz="4000" noProof="1">
              <a:ln w="22225">
                <a:solidFill>
                  <a:srgbClr val="333399"/>
                </a:solidFill>
                <a:prstDash val="solid"/>
              </a:ln>
              <a:solidFill>
                <a:srgbClr val="333399">
                  <a:lumMod val="40000"/>
                  <a:lumOff val="60000"/>
                </a:srgbClr>
              </a:solidFill>
              <a:sym typeface="+mn-ea"/>
            </a:endParaRPr>
          </a:p>
        </p:txBody>
      </p:sp>
      <p:sp>
        <p:nvSpPr>
          <p:cNvPr id="101379" name="Rectangle 59398"/>
          <p:cNvSpPr>
            <a:spLocks noChangeArrowheads="1" noChangeShapeType="1" noTextEdit="1"/>
          </p:cNvSpPr>
          <p:nvPr/>
        </p:nvSpPr>
        <p:spPr bwMode="auto">
          <a:xfrm>
            <a:off x="2373217" y="3636963"/>
            <a:ext cx="7848284" cy="1524000"/>
          </a:xfrm>
          <a:prstGeom prst="rect">
            <a:avLst/>
          </a:prstGeom>
        </p:spPr>
        <p:txBody>
          <a:bodyPr wrap="none" fromWordArt="1">
            <a:prstTxWarp prst="textPlain">
              <a:avLst>
                <a:gd name="adj" fmla="val 50000"/>
              </a:avLst>
            </a:prstTxWarp>
          </a:bodyPr>
          <a:lstStyle/>
          <a:p>
            <a:pPr algn="ctr"/>
            <a:r>
              <a:rPr lang="vi-VN" sz="3600" b="1" kern="1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rPr>
              <a:t>Ôn </a:t>
            </a:r>
            <a:r>
              <a:rPr lang="vi-VN" sz="3600" b="1" kern="10" smtClean="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rPr>
              <a:t>tập giữa học kì II </a:t>
            </a:r>
            <a:r>
              <a:rPr lang="vi-VN" sz="3600" b="1" kern="1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rPr>
              <a:t>(</a:t>
            </a:r>
            <a:r>
              <a:rPr lang="vi-VN" sz="3600" b="1" kern="1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rPr>
              <a:t>tiết </a:t>
            </a:r>
            <a:r>
              <a:rPr lang="vi-VN" sz="3600" b="1" kern="10" smtClean="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rPr>
              <a:t>6)</a:t>
            </a:r>
            <a:endParaRPr lang="vi-VN" sz="3600" b="1" kern="10">
              <a:ln w="9525">
                <a:solidFill>
                  <a:srgbClr val="FFFF99"/>
                </a:solidFill>
                <a:round/>
                <a:headEnd/>
                <a:tailEnd/>
              </a:ln>
              <a:solidFill>
                <a:srgbClr val="000000"/>
              </a:solidFill>
              <a:effectLst>
                <a:outerShdw dist="35921" dir="2700000" algn="ctr" rotWithShape="0">
                  <a:srgbClr val="C0C0C0">
                    <a:alpha val="79999"/>
                  </a:srgbClr>
                </a:outerShdw>
              </a:effectLst>
              <a:latin typeface="Times New Roman"/>
              <a:cs typeface="Times New Roman"/>
            </a:endParaRPr>
          </a:p>
        </p:txBody>
      </p:sp>
      <p:sp>
        <p:nvSpPr>
          <p:cNvPr id="4" name="Rounded Rectangle 3"/>
          <p:cNvSpPr/>
          <p:nvPr/>
        </p:nvSpPr>
        <p:spPr>
          <a:xfrm>
            <a:off x="4508549" y="2654300"/>
            <a:ext cx="3174902" cy="685800"/>
          </a:xfrm>
          <a:prstGeom prst="roundRect">
            <a:avLst/>
          </a:prstGeom>
          <a:solidFill>
            <a:srgbClr val="DAE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buFont typeface="Arial" panose="020B0604020202020204" pitchFamily="34" charset="0"/>
              <a:buNone/>
              <a:defRPr/>
            </a:pPr>
            <a:r>
              <a:rPr lang="vi-VN" altLang="en-US" sz="3600" i="1" smtClean="0">
                <a:solidFill>
                  <a:srgbClr val="000000"/>
                </a:solidFill>
                <a:latin typeface="Arial Italic" panose="020B0604020202090204" pitchFamily="34" charset="0"/>
              </a:rPr>
              <a:t>Tiếng Việt</a:t>
            </a:r>
            <a:endParaRPr lang="vi-VN" altLang="en-US" sz="3600" i="1">
              <a:solidFill>
                <a:srgbClr val="000000"/>
              </a:solidFill>
              <a:latin typeface="Arial Italic" panose="020B0604020202090204" pitchFamily="34" charset="0"/>
            </a:endParaRPr>
          </a:p>
        </p:txBody>
      </p:sp>
      <p:pic>
        <p:nvPicPr>
          <p:cNvPr id="3078" name="Picture 4" descr="Lớp 4a"/>
          <p:cNvPicPr>
            <a:picLocks noChangeAspect="1" noChangeArrowheads="1"/>
          </p:cNvPicPr>
          <p:nvPr/>
        </p:nvPicPr>
        <p:blipFill>
          <a:blip r:embed="rId4">
            <a:extLst>
              <a:ext uri="{28A0092B-C50C-407E-A947-70E740481C1C}">
                <a14:useLocalDpi xmlns:a14="http://schemas.microsoft.com/office/drawing/2010/main" val="0"/>
              </a:ext>
            </a:extLst>
          </a:blip>
          <a:srcRect l="22803" t="22803" r="19589" b="31300"/>
          <a:stretch>
            <a:fillRect/>
          </a:stretch>
        </p:blipFill>
        <p:spPr bwMode="auto">
          <a:xfrm>
            <a:off x="8758610" y="2160588"/>
            <a:ext cx="147974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412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p:cTn id="7" dur="500" decel="50000" fill="hold">
                                          <p:stCondLst>
                                            <p:cond delay="0"/>
                                          </p:stCondLst>
                                        </p:cTn>
                                        <p:tgtEl>
                                          <p:spTgt spid="1013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13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1379"/>
                                        </p:tgtEl>
                                        <p:attrNameLst>
                                          <p:attrName>ppt_w</p:attrName>
                                        </p:attrNameLst>
                                      </p:cBhvr>
                                      <p:tavLst>
                                        <p:tav tm="0">
                                          <p:val>
                                            <p:strVal val="#ppt_w*.05"/>
                                          </p:val>
                                        </p:tav>
                                        <p:tav tm="100000">
                                          <p:val>
                                            <p:strVal val="#ppt_w"/>
                                          </p:val>
                                        </p:tav>
                                      </p:tavLst>
                                    </p:anim>
                                    <p:anim calcmode="lin" valueType="num">
                                      <p:cBhvr>
                                        <p:cTn id="10" dur="1000" fill="hold"/>
                                        <p:tgtEl>
                                          <p:spTgt spid="1013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13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13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13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1379"/>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loud Callout 4"/>
          <p:cNvSpPr/>
          <p:nvPr/>
        </p:nvSpPr>
        <p:spPr>
          <a:xfrm>
            <a:off x="1828801" y="571500"/>
            <a:ext cx="8534400" cy="2209800"/>
          </a:xfrm>
          <a:prstGeom prst="cloudCallout">
            <a:avLst>
              <a:gd name="adj1" fmla="val 47984"/>
              <a:gd name="adj2" fmla="val 70509"/>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kể</a:t>
            </a:r>
            <a:r>
              <a:rPr lang="en-US" sz="3200" b="1" dirty="0">
                <a:solidFill>
                  <a:schemeClr val="tx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là</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gì ?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tác</a:t>
            </a:r>
            <a:r>
              <a:rPr lang="en-US" sz="3200" b="1" dirty="0">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dụng</a:t>
            </a:r>
            <a:r>
              <a:rPr lang="en-US" sz="3200" b="1">
                <a:solidFill>
                  <a:schemeClr val="tx1"/>
                </a:solidFill>
                <a:latin typeface="Times New Roman" pitchFamily="18" charset="0"/>
                <a:cs typeface="Times New Roman" pitchFamily="18" charset="0"/>
              </a:rPr>
              <a:t> </a:t>
            </a:r>
            <a:r>
              <a:rPr lang="en-US" sz="3200" b="1" smtClean="0">
                <a:solidFill>
                  <a:schemeClr val="tx1"/>
                </a:solidFill>
                <a:latin typeface="Times New Roman" pitchFamily="18" charset="0"/>
                <a:cs typeface="Times New Roman" pitchFamily="18" charset="0"/>
              </a:rPr>
              <a:t>nào ? </a:t>
            </a:r>
            <a:r>
              <a:rPr lang="en-US" sz="3200" b="1" dirty="0">
                <a:solidFill>
                  <a:schemeClr val="tx1"/>
                </a:solidFill>
                <a:latin typeface="Times New Roman" pitchFamily="18" charset="0"/>
                <a:cs typeface="Times New Roman" pitchFamily="18" charset="0"/>
              </a:rPr>
              <a:t>Cho </a:t>
            </a:r>
            <a:r>
              <a:rPr lang="en-US" sz="3200" b="1" dirty="0" err="1">
                <a:solidFill>
                  <a:schemeClr val="tx1"/>
                </a:solidFill>
                <a:latin typeface="Times New Roman" pitchFamily="18" charset="0"/>
                <a:cs typeface="Times New Roman" pitchFamily="18" charset="0"/>
              </a:rPr>
              <a:t>ví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1" y="2286000"/>
            <a:ext cx="352425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553" y="2171700"/>
            <a:ext cx="3524250" cy="2857500"/>
          </a:xfrm>
          <a:prstGeom prst="rect">
            <a:avLst/>
          </a:prstGeom>
        </p:spPr>
      </p:pic>
    </p:spTree>
    <p:extLst>
      <p:ext uri="{BB962C8B-B14F-4D97-AF65-F5344CB8AC3E}">
        <p14:creationId xmlns:p14="http://schemas.microsoft.com/office/powerpoint/2010/main" val="34004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86938"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5378245" y="1676401"/>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3752335" y="338936"/>
            <a:ext cx="4622390" cy="3213125"/>
          </a:xfrm>
          <a:prstGeom prst="rect">
            <a:avLst/>
          </a:prstGeom>
        </p:spPr>
      </p:pic>
      <p:pic>
        <p:nvPicPr>
          <p:cNvPr id="13" name="图片 8" descr="f7d30ea4b628d33971365e72821aa1c5"/>
          <p:cNvPicPr>
            <a:picLocks noChangeAspect="1"/>
          </p:cNvPicPr>
          <p:nvPr/>
        </p:nvPicPr>
        <p:blipFill>
          <a:blip r:embed="rId6"/>
          <a:srcRect l="16885" t="7870" r="18795" b="24954"/>
          <a:stretch>
            <a:fillRect/>
          </a:stretch>
        </p:blipFill>
        <p:spPr>
          <a:xfrm>
            <a:off x="4522720" y="3582085"/>
            <a:ext cx="1105376" cy="1009015"/>
          </a:xfrm>
          <a:prstGeom prst="rect">
            <a:avLst/>
          </a:prstGeom>
        </p:spPr>
      </p:pic>
      <p:pic>
        <p:nvPicPr>
          <p:cNvPr id="15" name="图片 8" descr="f7d30ea4b628d33971365e72821aa1c5"/>
          <p:cNvPicPr>
            <a:picLocks noChangeAspect="1"/>
          </p:cNvPicPr>
          <p:nvPr/>
        </p:nvPicPr>
        <p:blipFill>
          <a:blip r:embed="rId6"/>
          <a:srcRect l="16885" t="7870" r="18795" b="24954"/>
          <a:stretch>
            <a:fillRect/>
          </a:stretch>
        </p:blipFill>
        <p:spPr>
          <a:xfrm>
            <a:off x="2514600" y="2419986"/>
            <a:ext cx="1105376" cy="1009015"/>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843" b="100000" l="400" r="96000"/>
                    </a14:imgEffect>
                  </a14:imgLayer>
                </a14:imgProps>
              </a:ext>
              <a:ext uri="{28A0092B-C50C-407E-A947-70E740481C1C}">
                <a14:useLocalDpi xmlns:a14="http://schemas.microsoft.com/office/drawing/2010/main" val="0"/>
              </a:ext>
            </a:extLst>
          </a:blip>
          <a:stretch>
            <a:fillRect/>
          </a:stretch>
        </p:blipFill>
        <p:spPr>
          <a:xfrm>
            <a:off x="8346390" y="1598915"/>
            <a:ext cx="2264829" cy="3225116"/>
          </a:xfrm>
          <a:prstGeom prst="rect">
            <a:avLst/>
          </a:prstGeom>
        </p:spPr>
      </p:pic>
    </p:spTree>
    <p:extLst>
      <p:ext uri="{BB962C8B-B14F-4D97-AF65-F5344CB8AC3E}">
        <p14:creationId xmlns:p14="http://schemas.microsoft.com/office/powerpoint/2010/main" val="34494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0 0.04792 C 0.00538 0.05741 0.00747 0.06227 0.01615 0.06505 C 0.0283 0.08125 0.02934 0.08172 0.04514 0.08866 C 0.05139 0.09699 0.0592 0.10209 0.06615 0.11019 C 0.07813 0.12408 0.08958 0.1419 0.10486 0.14908 C 0.11128 0.15764 0.11701 0.16181 0.12431 0.16829 C 0.13038 0.17361 0.13802 0.18334 0.14514 0.18773 C 0.14826 0.18959 0.15191 0.18982 0.15486 0.1919 C 0.16094 0.19607 0.16649 0.20093 0.17257 0.20486 C 0.17552 0.2088 0.17847 0.21343 0.18229 0.21574 C 0.18542 0.21759 0.19201 0.21991 0.19201 0.22014 C 0.20712 0.24005 0.19774 0.22986 0.21128 0.24144 C 0.21458 0.24422 0.22101 0.25 0.22101 0.25023 C 0.22049 0.24792 0.21944 0.24352 0.21944 0.24375 " pathEditMode="relative" rAng="0" ptsTypes="fffffffffffffA">
                                      <p:cBhvr>
                                        <p:cTn id="13" dur="2000" fill="hold"/>
                                        <p:tgtEl>
                                          <p:spTgt spid="6"/>
                                        </p:tgtEl>
                                        <p:attrNameLst>
                                          <p:attrName>ppt_x</p:attrName>
                                          <p:attrName>ppt_y</p:attrName>
                                        </p:attrNameLst>
                                      </p:cBhvr>
                                      <p:rCtr x="11042" y="10093"/>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20" fill="hold">
                            <p:stCondLst>
                              <p:cond delay="6000"/>
                            </p:stCondLst>
                            <p:childTnLst>
                              <p:par>
                                <p:cTn id="21" presetID="42" presetClass="entr" presetSubtype="0"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7250"/>
                            </p:stCondLst>
                            <p:childTnLst>
                              <p:par>
                                <p:cTn id="27" presetID="42" presetClass="path" presetSubtype="0" repeatCount="indefinite" accel="50000" decel="50000" fill="hold" nodeType="afterEffect">
                                  <p:stCondLst>
                                    <p:cond delay="500"/>
                                  </p:stCondLst>
                                  <p:childTnLst>
                                    <p:animMotion origin="layout" path="M 0.17981 0.08912 L 0.17981 0.15023 " pathEditMode="relative" rAng="0" ptsTypes="AA">
                                      <p:cBhvr>
                                        <p:cTn id="28"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89219" y="147347"/>
            <a:ext cx="4343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rgbClr val="FF0000"/>
                </a:solidFill>
                <a:latin typeface="Times New Roman" pitchFamily="18" charset="0"/>
                <a:cs typeface="Times New Roman" pitchFamily="18" charset="0"/>
              </a:rPr>
              <a:t>Phân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biệt</a:t>
            </a:r>
            <a:r>
              <a:rPr lang="en-US" sz="3200" b="1" dirty="0">
                <a:solidFill>
                  <a:srgbClr val="FF0000"/>
                </a:solidFill>
                <a:latin typeface="Times New Roman" pitchFamily="18" charset="0"/>
                <a:cs typeface="Times New Roman" pitchFamily="18" charset="0"/>
              </a:rPr>
              <a:t> 3 </a:t>
            </a:r>
            <a:r>
              <a:rPr lang="en-US" sz="3200" b="1" dirty="0" err="1">
                <a:solidFill>
                  <a:srgbClr val="FF0000"/>
                </a:solidFill>
                <a:latin typeface="Times New Roman" pitchFamily="18" charset="0"/>
                <a:cs typeface="Times New Roman" pitchFamily="18" charset="0"/>
              </a:rPr>
              <a:t>kiểu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endParaRPr lang="en-US" sz="32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01501634"/>
              </p:ext>
            </p:extLst>
          </p:nvPr>
        </p:nvGraphicFramePr>
        <p:xfrm>
          <a:off x="471054" y="1137946"/>
          <a:ext cx="11540836" cy="5567654"/>
        </p:xfrm>
        <a:graphic>
          <a:graphicData uri="http://schemas.openxmlformats.org/drawingml/2006/table">
            <a:tbl>
              <a:tblPr firstRow="1" bandRow="1">
                <a:tableStyleId>{93296810-A885-4BE3-A3E7-6D5BEEA58F35}</a:tableStyleId>
              </a:tblPr>
              <a:tblGrid>
                <a:gridCol w="1346431">
                  <a:extLst>
                    <a:ext uri="{9D8B030D-6E8A-4147-A177-3AD203B41FA5}">
                      <a16:colId xmlns:a16="http://schemas.microsoft.com/office/drawing/2014/main" xmlns="" val="298517245"/>
                    </a:ext>
                  </a:extLst>
                </a:gridCol>
                <a:gridCol w="3366077">
                  <a:extLst>
                    <a:ext uri="{9D8B030D-6E8A-4147-A177-3AD203B41FA5}">
                      <a16:colId xmlns:a16="http://schemas.microsoft.com/office/drawing/2014/main" xmlns="" val="1794456795"/>
                    </a:ext>
                  </a:extLst>
                </a:gridCol>
                <a:gridCol w="3462251">
                  <a:extLst>
                    <a:ext uri="{9D8B030D-6E8A-4147-A177-3AD203B41FA5}">
                      <a16:colId xmlns:a16="http://schemas.microsoft.com/office/drawing/2014/main" xmlns="" val="1970181971"/>
                    </a:ext>
                  </a:extLst>
                </a:gridCol>
                <a:gridCol w="3366077">
                  <a:extLst>
                    <a:ext uri="{9D8B030D-6E8A-4147-A177-3AD203B41FA5}">
                      <a16:colId xmlns:a16="http://schemas.microsoft.com/office/drawing/2014/main" xmlns="" val="800046629"/>
                    </a:ext>
                  </a:extLst>
                </a:gridCol>
              </a:tblGrid>
              <a:tr h="78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làm</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gì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thế</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nào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gì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xmlns="" val="354339504"/>
                  </a:ext>
                </a:extLst>
              </a:tr>
              <a:tr h="4783374">
                <a:tc>
                  <a:txBody>
                    <a:bodyPr/>
                    <a:lstStyle/>
                    <a:p>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800" b="1" smtClean="0">
                          <a:latin typeface="Times New Roman" panose="02020603050405020304" pitchFamily="18" charset="0"/>
                          <a:ea typeface="Tahoma" panose="020B0604030504040204" pitchFamily="34" charset="0"/>
                          <a:cs typeface="Times New Roman" panose="02020603050405020304" pitchFamily="18" charset="0"/>
                        </a:rPr>
                        <a:t>Định nghĩa</a:t>
                      </a: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indent="0">
                        <a:buFontTx/>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gì ? </a:t>
                      </a:r>
                    </a:p>
                    <a:p>
                      <a:pPr marL="0" indent="0">
                        <a:buFontTx/>
                        <a:buNone/>
                      </a:pPr>
                      <a:r>
                        <a:rPr lang="en-US" sz="12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(Cái gì, 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nào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tính</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tính</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(Cái gì, 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i="0"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i="0"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gì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i="0"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617907708"/>
                  </a:ext>
                </a:extLst>
              </a:tr>
            </a:tbl>
          </a:graphicData>
        </a:graphic>
      </p:graphicFrame>
      <p:cxnSp>
        <p:nvCxnSpPr>
          <p:cNvPr id="6" name="Straight Connector 5"/>
          <p:cNvCxnSpPr/>
          <p:nvPr/>
        </p:nvCxnSpPr>
        <p:spPr>
          <a:xfrm>
            <a:off x="485763" y="5375564"/>
            <a:ext cx="11521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99618" y="5683827"/>
            <a:ext cx="1246910"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3200" b="1">
                <a:latin typeface="Times New Roman" panose="02020603050405020304" pitchFamily="18" charset="0"/>
                <a:ea typeface="Tahoma" panose="020B0604030504040204" pitchFamily="34" charset="0"/>
                <a:cs typeface="Times New Roman" panose="02020603050405020304" pitchFamily="18" charset="0"/>
              </a:rPr>
              <a:t>Ví dụ</a:t>
            </a:r>
          </a:p>
        </p:txBody>
      </p:sp>
    </p:spTree>
    <p:extLst>
      <p:ext uri="{BB962C8B-B14F-4D97-AF65-F5344CB8AC3E}">
        <p14:creationId xmlns:p14="http://schemas.microsoft.com/office/powerpoint/2010/main" val="36036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defRPr/>
            </a:pPr>
            <a:r>
              <a:rPr lang="en-US" altLang="en-US" sz="2800" b="1">
                <a:solidFill>
                  <a:srgbClr val="0000FF"/>
                </a:solidFill>
                <a:latin typeface="Times New Roman" panose="02020603050405020304" pitchFamily="18" charset="0"/>
                <a:cs typeface="Times New Roman" panose="02020603050405020304" pitchFamily="18" charset="0"/>
              </a:rPr>
              <a:t>2</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Tìm 3 kiểu câu kể nói trên trong đoạn văn sau. Nói rõ tác dụng của từng kiểu câu kể.</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1565" y="2132606"/>
            <a:ext cx="12150435" cy="337241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spcBef>
                <a:spcPct val="50000"/>
              </a:spcBef>
              <a:defRPr/>
            </a:pPr>
            <a:r>
              <a:rPr lang="en-US" sz="3200" b="1" smtClean="0">
                <a:solidFill>
                  <a:schemeClr val="tx1"/>
                </a:solidFill>
                <a:latin typeface="Times New Roman" panose="02020603050405020304" pitchFamily="18" charset="0"/>
                <a:cs typeface="Times New Roman" panose="02020603050405020304" pitchFamily="18" charset="0"/>
              </a:rPr>
              <a:t>     Bấy </a:t>
            </a:r>
            <a:r>
              <a:rPr lang="en-US" sz="3200" b="1" dirty="0" err="1">
                <a:solidFill>
                  <a:schemeClr val="tx1"/>
                </a:solidFill>
                <a:latin typeface="Times New Roman" panose="02020603050405020304" pitchFamily="18" charset="0"/>
                <a:cs typeface="Times New Roman" panose="02020603050405020304" pitchFamily="18" charset="0"/>
              </a:rPr>
              <a:t>giờ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còn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cậu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Mỗi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cỏ</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bứt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nắm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mía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nằm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sọt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cỏ</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Buổi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chiều</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làng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ven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tĩnh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lùng</a:t>
            </a:r>
            <a:r>
              <a:rPr lang="en-US" sz="3200" b="1" dirty="0">
                <a:solidFill>
                  <a:schemeClr val="tx1"/>
                </a:solidFill>
                <a:latin typeface="Times New Roman" panose="02020603050405020304" pitchFamily="18" charset="0"/>
                <a:cs typeface="Times New Roman" panose="02020603050405020304" pitchFamily="18" charset="0"/>
              </a:rPr>
              <a:t>.</a:t>
            </a:r>
          </a:p>
          <a:p>
            <a:pPr algn="just">
              <a:spcBef>
                <a:spcPct val="50000"/>
              </a:spcBef>
              <a:defRPr/>
            </a:pPr>
            <a:r>
              <a:rPr lang="en-US" sz="3200" b="1" dirty="0">
                <a:solidFill>
                  <a:schemeClr val="tx1"/>
                </a:solidFill>
                <a:latin typeface="Times New Roman" panose="02020603050405020304" pitchFamily="18" charset="0"/>
                <a:cs typeface="Times New Roman" panose="02020603050405020304" pitchFamily="18" charset="0"/>
              </a:rPr>
              <a:t>                                         (Theo </a:t>
            </a:r>
            <a:r>
              <a:rPr lang="en-US" sz="3200" b="1" dirty="0" err="1">
                <a:solidFill>
                  <a:schemeClr val="tx1"/>
                </a:solidFill>
                <a:latin typeface="Times New Roman" panose="02020603050405020304" pitchFamily="18" charset="0"/>
                <a:cs typeface="Times New Roman" panose="02020603050405020304" pitchFamily="18" charset="0"/>
              </a:rPr>
              <a:t>Trần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Bình</a:t>
            </a:r>
            <a:r>
              <a:rPr lang="en-US" sz="3200" b="1" dirty="0">
                <a:solidFill>
                  <a:schemeClr val="tx1"/>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603325" y="1943474"/>
            <a:ext cx="281223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7816" y="1979332"/>
            <a:ext cx="2434325"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8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5733611"/>
              </p:ext>
            </p:extLst>
          </p:nvPr>
        </p:nvGraphicFramePr>
        <p:xfrm>
          <a:off x="180111" y="719666"/>
          <a:ext cx="11859491" cy="4485640"/>
        </p:xfrm>
        <a:graphic>
          <a:graphicData uri="http://schemas.openxmlformats.org/drawingml/2006/table">
            <a:tbl>
              <a:tblPr firstRow="1" bandRow="1">
                <a:tableStyleId>{5C22544A-7EE6-4342-B048-85BDC9FD1C3A}</a:tableStyleId>
              </a:tblPr>
              <a:tblGrid>
                <a:gridCol w="4920124">
                  <a:extLst>
                    <a:ext uri="{9D8B030D-6E8A-4147-A177-3AD203B41FA5}">
                      <a16:colId xmlns:a16="http://schemas.microsoft.com/office/drawing/2014/main" xmlns="" val="4103006758"/>
                    </a:ext>
                  </a:extLst>
                </a:gridCol>
                <a:gridCol w="2021002">
                  <a:extLst>
                    <a:ext uri="{9D8B030D-6E8A-4147-A177-3AD203B41FA5}">
                      <a16:colId xmlns:a16="http://schemas.microsoft.com/office/drawing/2014/main" xmlns="" val="863063171"/>
                    </a:ext>
                  </a:extLst>
                </a:gridCol>
                <a:gridCol w="4918365">
                  <a:extLst>
                    <a:ext uri="{9D8B030D-6E8A-4147-A177-3AD203B41FA5}">
                      <a16:colId xmlns:a16="http://schemas.microsoft.com/office/drawing/2014/main" xmlns="" val="4065920803"/>
                    </a:ext>
                  </a:extLst>
                </a:gridCol>
              </a:tblGrid>
              <a:tr h="370840">
                <a:tc>
                  <a:txBody>
                    <a:bodyPr/>
                    <a:lstStyle/>
                    <a:p>
                      <a:pPr algn="ctr"/>
                      <a:r>
                        <a:rPr lang="en-US" smtClean="0"/>
                        <a:t>CÂU</a:t>
                      </a:r>
                      <a:endParaRPr lang="en-US"/>
                    </a:p>
                  </a:txBody>
                  <a:tcPr/>
                </a:tc>
                <a:tc>
                  <a:txBody>
                    <a:bodyPr/>
                    <a:lstStyle/>
                    <a:p>
                      <a:pPr algn="ctr"/>
                      <a:r>
                        <a:rPr lang="en-US" smtClean="0"/>
                        <a:t>KIỂU</a:t>
                      </a:r>
                      <a:r>
                        <a:rPr lang="en-US" baseline="0" smtClean="0"/>
                        <a:t> CÂU</a:t>
                      </a:r>
                      <a:endParaRPr lang="en-US"/>
                    </a:p>
                  </a:txBody>
                  <a:tcPr/>
                </a:tc>
                <a:tc>
                  <a:txBody>
                    <a:bodyPr/>
                    <a:lstStyle/>
                    <a:p>
                      <a:pPr algn="ctr"/>
                      <a:r>
                        <a:rPr lang="en-US" smtClean="0"/>
                        <a:t>TÁC</a:t>
                      </a:r>
                      <a:r>
                        <a:rPr lang="en-US" baseline="0" smtClean="0"/>
                        <a:t> DỤNG</a:t>
                      </a:r>
                      <a:endParaRPr lang="en-US"/>
                    </a:p>
                  </a:txBody>
                  <a:tcPr/>
                </a:tc>
                <a:extLst>
                  <a:ext uri="{0D108BD9-81ED-4DB2-BD59-A6C34878D82A}">
                    <a16:rowId xmlns:a16="http://schemas.microsoft.com/office/drawing/2014/main" xmlns="" val="612728590"/>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Bấy giờ tôi còn là một cậu bé lên mười. </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67961075"/>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Mỗi lần đi cắt cỏ, bao giờ tôi cũng tìm bứt một nắm cây mía đất, khoan khoái nằm xuống cạnh sọt cỏ đã đầy và nhấm nháp từng cây một. </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91201405"/>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Buổi chiều ở làng ven sông yên tĩnh một cách lạ lùng.</a:t>
                      </a:r>
                      <a:endParaRPr lang="en-US" sz="2800" b="1"/>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339021358"/>
                  </a:ext>
                </a:extLst>
              </a:tr>
            </a:tbl>
          </a:graphicData>
        </a:graphic>
      </p:graphicFrame>
      <p:sp>
        <p:nvSpPr>
          <p:cNvPr id="5" name="Rounded Rectangle 4"/>
          <p:cNvSpPr/>
          <p:nvPr/>
        </p:nvSpPr>
        <p:spPr>
          <a:xfrm>
            <a:off x="5127037" y="1222663"/>
            <a:ext cx="1966491"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là gì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ounded Rectangle 5"/>
          <p:cNvSpPr/>
          <p:nvPr/>
        </p:nvSpPr>
        <p:spPr>
          <a:xfrm>
            <a:off x="7439890" y="1222663"/>
            <a:ext cx="4073238"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Giới thiệu nhân vật “tôi”</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ounded Rectangle 6"/>
          <p:cNvSpPr/>
          <p:nvPr/>
        </p:nvSpPr>
        <p:spPr>
          <a:xfrm>
            <a:off x="5127038" y="2810811"/>
            <a:ext cx="1981198"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làm gì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ounded Rectangle 7"/>
          <p:cNvSpPr/>
          <p:nvPr/>
        </p:nvSpPr>
        <p:spPr>
          <a:xfrm>
            <a:off x="7453745" y="2713833"/>
            <a:ext cx="4253347" cy="84678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Kể các hoạt động của nhân vật “tôi”.</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ounded Rectangle 8"/>
          <p:cNvSpPr/>
          <p:nvPr/>
        </p:nvSpPr>
        <p:spPr>
          <a:xfrm>
            <a:off x="5030054" y="4385117"/>
            <a:ext cx="2160456"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thế nào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7093529" y="4304626"/>
            <a:ext cx="4946072" cy="84678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Kể về đặc điểm, trạng thái của buổi chiều ở làng ven sông.</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223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defRPr/>
            </a:pPr>
            <a:r>
              <a:rPr lang="en-US" altLang="en-US" sz="2800" b="1" smtClean="0">
                <a:solidFill>
                  <a:srgbClr val="0000FF"/>
                </a:solidFill>
                <a:latin typeface="Times New Roman" panose="02020603050405020304" pitchFamily="18" charset="0"/>
                <a:cs typeface="Times New Roman" panose="02020603050405020304" pitchFamily="18" charset="0"/>
              </a:rPr>
              <a:t>3. </a:t>
            </a:r>
            <a:r>
              <a:rPr lang="en-US" sz="2800" b="1">
                <a:solidFill>
                  <a:srgbClr val="0000FF"/>
                </a:solidFill>
                <a:latin typeface="Times New Roman" panose="02020603050405020304" pitchFamily="18" charset="0"/>
                <a:cs typeface="Times New Roman" panose="02020603050405020304" pitchFamily="18" charset="0"/>
              </a:rPr>
              <a:t>Hãy viết 1 đoạn văn ngắn về bác sĩ Ly trong truyện Khuất phục tên cướp biển đã học. Trong đoạn văn có sử dụng 3 kiểu câu kể nói </a:t>
            </a:r>
            <a:r>
              <a:rPr lang="en-US" sz="2800" b="1" smtClean="0">
                <a:solidFill>
                  <a:srgbClr val="0000FF"/>
                </a:solidFill>
                <a:latin typeface="Times New Roman" panose="02020603050405020304" pitchFamily="18" charset="0"/>
                <a:cs typeface="Times New Roman" panose="02020603050405020304" pitchFamily="18" charset="0"/>
              </a:rPr>
              <a:t>trên.</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337616" y="1979332"/>
            <a:ext cx="5271002"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1325" y="2428676"/>
            <a:ext cx="417442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3384" y="2680138"/>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là</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gì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cxnSp>
        <p:nvCxnSpPr>
          <p:cNvPr id="18" name="Straight Arrow Connector 17"/>
          <p:cNvCxnSpPr/>
          <p:nvPr/>
        </p:nvCxnSpPr>
        <p:spPr>
          <a:xfrm>
            <a:off x="4348910" y="3195016"/>
            <a:ext cx="1207008" cy="19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556501" y="2674663"/>
            <a:ext cx="64474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giới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thiệu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hoặc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nhận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định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0" name="Rectangle 19"/>
          <p:cNvSpPr/>
          <p:nvPr/>
        </p:nvSpPr>
        <p:spPr>
          <a:xfrm>
            <a:off x="124693" y="4046262"/>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làm</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gì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1" name="Rectangle 20"/>
          <p:cNvSpPr/>
          <p:nvPr/>
        </p:nvSpPr>
        <p:spPr>
          <a:xfrm>
            <a:off x="124693" y="5352148"/>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thế</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nào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cxnSp>
        <p:nvCxnSpPr>
          <p:cNvPr id="22" name="Straight Arrow Connector 21"/>
          <p:cNvCxnSpPr/>
          <p:nvPr/>
        </p:nvCxnSpPr>
        <p:spPr>
          <a:xfrm>
            <a:off x="4330981" y="4503462"/>
            <a:ext cx="120759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30706" y="5809348"/>
            <a:ext cx="120759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556501" y="4089859"/>
            <a:ext cx="64474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hành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động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5" name="Rectangle 24"/>
          <p:cNvSpPr/>
          <p:nvPr/>
        </p:nvSpPr>
        <p:spPr>
          <a:xfrm>
            <a:off x="5538297" y="5308489"/>
            <a:ext cx="6465698"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Nói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đặc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điểm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tính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cách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637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9" grpId="0" animBg="1"/>
      <p:bldP spid="20" grpId="0" animBg="1"/>
      <p:bldP spid="21"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defRPr/>
            </a:pPr>
            <a:r>
              <a:rPr lang="en-US" altLang="en-US" sz="2800" b="1" smtClean="0">
                <a:solidFill>
                  <a:srgbClr val="0000FF"/>
                </a:solidFill>
                <a:latin typeface="Times New Roman" panose="02020603050405020304" pitchFamily="18" charset="0"/>
                <a:cs typeface="Times New Roman" panose="02020603050405020304" pitchFamily="18" charset="0"/>
              </a:rPr>
              <a:t>3. </a:t>
            </a:r>
            <a:r>
              <a:rPr lang="en-US" sz="2800" b="1">
                <a:solidFill>
                  <a:srgbClr val="0000FF"/>
                </a:solidFill>
                <a:latin typeface="Times New Roman" panose="02020603050405020304" pitchFamily="18" charset="0"/>
                <a:cs typeface="Times New Roman" panose="02020603050405020304" pitchFamily="18" charset="0"/>
              </a:rPr>
              <a:t>Hãy viết 1 đoạn văn ngắn về bác sĩ Ly trong truyện Khuất phục tên cướp biển đã học. Trong đoạn văn có sử dụng 3 kiểu câu kể nói </a:t>
            </a:r>
            <a:r>
              <a:rPr lang="en-US" sz="2800" b="1" smtClean="0">
                <a:solidFill>
                  <a:srgbClr val="0000FF"/>
                </a:solidFill>
                <a:latin typeface="Times New Roman" panose="02020603050405020304" pitchFamily="18" charset="0"/>
                <a:cs typeface="Times New Roman" panose="02020603050405020304" pitchFamily="18" charset="0"/>
              </a:rPr>
              <a:t>trên.</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337616" y="1979332"/>
            <a:ext cx="5271002"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1325" y="2428676"/>
            <a:ext cx="417442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4692" y="2758965"/>
            <a:ext cx="11589086" cy="1577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Bác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là</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một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người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quả</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cảm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tiếng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bảo</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vệ</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lẽ</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phải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rất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điềm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tĩnh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và</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cương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quyết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trước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thái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độ</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hung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hãn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cướp</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biển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Cuối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đã</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khuất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phục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được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cướp</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biển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015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500" b="99000" l="9296" r="100000">
                        <a14:backgroundMark x1="89577" y1="22000" x2="89577" y2="22000"/>
                        <a14:backgroundMark x1="86479" y1="42000" x2="86479" y2="42000"/>
                      </a14:backgroundRemoval>
                    </a14:imgEffect>
                  </a14:imgLayer>
                </a14:imgProps>
              </a:ext>
              <a:ext uri="{28A0092B-C50C-407E-A947-70E740481C1C}">
                <a14:useLocalDpi xmlns:a14="http://schemas.microsoft.com/office/drawing/2010/main" val="0"/>
              </a:ext>
            </a:extLst>
          </a:blip>
          <a:stretch>
            <a:fillRect/>
          </a:stretch>
        </p:blipFill>
        <p:spPr>
          <a:xfrm>
            <a:off x="6324600" y="-17172"/>
            <a:ext cx="3276600" cy="1845972"/>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421" b="33864" l="99" r="28487"/>
                    </a14:imgEffect>
                  </a14:imgLayer>
                </a14:imgProps>
              </a:ext>
              <a:ext uri="{28A0092B-C50C-407E-A947-70E740481C1C}">
                <a14:useLocalDpi xmlns:a14="http://schemas.microsoft.com/office/drawing/2010/main" val="0"/>
              </a:ext>
            </a:extLst>
          </a:blip>
          <a:srcRect r="70833" b="63169"/>
          <a:stretch/>
        </p:blipFill>
        <p:spPr>
          <a:xfrm>
            <a:off x="1684021" y="-262065"/>
            <a:ext cx="2667000" cy="1883791"/>
          </a:xfrm>
          <a:prstGeom prst="rect">
            <a:avLst/>
          </a:prstGeom>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50334" l="0" r="21120">
                        <a14:backgroundMark x1="2800" y1="23579" x2="2800" y2="23579"/>
                        <a14:backgroundMark x1="2450" y1="36288" x2="2450" y2="36288"/>
                        <a14:backgroundMark x1="1984" y1="37291" x2="6884" y2="38796"/>
                        <a14:backgroundMark x1="933" y1="22910" x2="7468" y2="24080"/>
                        <a14:backgroundMark x1="15403" y1="2174" x2="17736" y2="4682"/>
                        <a14:backgroundMark x1="933" y1="3679" x2="6184" y2="0"/>
                      </a14:backgroundRemoval>
                    </a14:imgEffect>
                  </a14:imgLayer>
                </a14:imgProps>
              </a:ext>
              <a:ext uri="{28A0092B-C50C-407E-A947-70E740481C1C}">
                <a14:useLocalDpi xmlns:a14="http://schemas.microsoft.com/office/drawing/2010/main" val="0"/>
              </a:ext>
            </a:extLst>
          </a:blip>
          <a:srcRect r="76425" b="60712"/>
          <a:stretch/>
        </p:blipFill>
        <p:spPr>
          <a:xfrm>
            <a:off x="1628347" y="1594231"/>
            <a:ext cx="1389174" cy="1615440"/>
          </a:xfrm>
          <a:prstGeom prst="rect">
            <a:avLst/>
          </a:prstGeom>
        </p:spPr>
      </p:pic>
      <p:pic>
        <p:nvPicPr>
          <p:cNvPr id="8"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2801" y="329590"/>
            <a:ext cx="1385103" cy="1222591"/>
          </a:xfrm>
          <a:prstGeom prst="rect">
            <a:avLst/>
          </a:prstGeom>
        </p:spPr>
      </p:pic>
      <p:pic>
        <p:nvPicPr>
          <p:cNvPr id="10" name="Picture 9"/>
          <p:cNvPicPr>
            <a:picLocks noChangeAspect="1"/>
          </p:cNvPicPr>
          <p:nvPr/>
        </p:nvPicPr>
        <p:blipFill rotWithShape="1">
          <a:blip r:embed="rId11">
            <a:extLst>
              <a:ext uri="{BEBA8EAE-BF5A-486C-A8C5-ECC9F3942E4B}">
                <a14:imgProps xmlns:a14="http://schemas.microsoft.com/office/drawing/2010/main">
                  <a14:imgLayer r:embed="rId12">
                    <a14:imgEffect>
                      <a14:backgroundRemoval t="6852" b="40093" l="24505" r="86757"/>
                    </a14:imgEffect>
                  </a14:imgLayer>
                </a14:imgProps>
              </a:ext>
              <a:ext uri="{28A0092B-C50C-407E-A947-70E740481C1C}">
                <a14:useLocalDpi xmlns:a14="http://schemas.microsoft.com/office/drawing/2010/main" val="0"/>
              </a:ext>
            </a:extLst>
          </a:blip>
          <a:srcRect l="26305" t="5557" r="24346" b="59459"/>
          <a:stretch/>
        </p:blipFill>
        <p:spPr>
          <a:xfrm>
            <a:off x="1440873" y="1402080"/>
            <a:ext cx="10058400" cy="3657600"/>
          </a:xfrm>
          <a:prstGeom prst="rect">
            <a:avLst/>
          </a:prstGeom>
        </p:spPr>
      </p:pic>
      <p:sp>
        <p:nvSpPr>
          <p:cNvPr id="11" name="TextBox 10"/>
          <p:cNvSpPr txBox="1"/>
          <p:nvPr/>
        </p:nvSpPr>
        <p:spPr>
          <a:xfrm>
            <a:off x="3017521" y="3059519"/>
            <a:ext cx="6355079" cy="769441"/>
          </a:xfrm>
          <a:prstGeom prst="rect">
            <a:avLst/>
          </a:prstGeom>
          <a:noFill/>
        </p:spPr>
        <p:txBody>
          <a:bodyPr wrap="square" rtlCol="0">
            <a:spAutoFit/>
          </a:bodyPr>
          <a:lstStyle/>
          <a:p>
            <a:pPr algn="ctr"/>
            <a:r>
              <a:rPr lang="en-US" sz="4400" b="1" smtClean="0">
                <a:solidFill>
                  <a:srgbClr val="FF0000"/>
                </a:solidFill>
                <a:latin typeface="Times New Roman" pitchFamily="18" charset="0"/>
                <a:cs typeface="Times New Roman" pitchFamily="18" charset="0"/>
              </a:rPr>
              <a:t>AI NHANH, </a:t>
            </a:r>
            <a:r>
              <a:rPr lang="en-US" sz="4400" b="1">
                <a:solidFill>
                  <a:srgbClr val="FF0000"/>
                </a:solidFill>
                <a:latin typeface="Times New Roman" pitchFamily="18" charset="0"/>
                <a:cs typeface="Times New Roman" pitchFamily="18" charset="0"/>
              </a:rPr>
              <a:t>AI </a:t>
            </a:r>
            <a:r>
              <a:rPr lang="en-US" sz="4400" b="1" smtClean="0">
                <a:solidFill>
                  <a:srgbClr val="FF0000"/>
                </a:solidFill>
                <a:latin typeface="Times New Roman" pitchFamily="18" charset="0"/>
                <a:cs typeface="Times New Roman" pitchFamily="18" charset="0"/>
              </a:rPr>
              <a:t>ĐÚNG ?</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900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1" y="1828801"/>
            <a:ext cx="7696199" cy="5029199"/>
          </a:xfrm>
          <a:prstGeom prst="rect">
            <a:avLst/>
          </a:prstGeom>
        </p:spPr>
      </p:pic>
      <p:sp>
        <p:nvSpPr>
          <p:cNvPr id="2" name="Oval 1"/>
          <p:cNvSpPr/>
          <p:nvPr/>
        </p:nvSpPr>
        <p:spPr>
          <a:xfrm>
            <a:off x="4830534" y="3657600"/>
            <a:ext cx="579667" cy="6858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2">
            <a:extLst>
              <a:ext uri="{FF2B5EF4-FFF2-40B4-BE49-F238E27FC236}">
                <a16:creationId xmlns:a16="http://schemas.microsoft.com/office/drawing/2014/main" xmlns="" id="{4CEC3783-A469-4563-9B87-695F0285E8FF}"/>
              </a:ext>
            </a:extLst>
          </p:cNvPr>
          <p:cNvSpPr>
            <a:spLocks noChangeArrowheads="1"/>
          </p:cNvSpPr>
          <p:nvPr/>
        </p:nvSpPr>
        <p:spPr bwMode="auto">
          <a:xfrm>
            <a:off x="1905000" y="880488"/>
            <a:ext cx="8153400" cy="7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u="sng" dirty="0" err="1">
                <a:solidFill>
                  <a:srgbClr val="000099"/>
                </a:solidFill>
                <a:latin typeface="Times New Roman" panose="02020603050405020304" pitchFamily="18" charset="0"/>
                <a:cs typeface="Times New Roman" panose="02020603050405020304" pitchFamily="18" charset="0"/>
              </a:rPr>
              <a:t>Câu</a:t>
            </a:r>
            <a:r>
              <a:rPr lang="en-US" altLang="en-US" sz="3200" b="1" u="sng" dirty="0">
                <a:solidFill>
                  <a:srgbClr val="000099"/>
                </a:solidFill>
                <a:latin typeface="Times New Roman" panose="02020603050405020304" pitchFamily="18" charset="0"/>
                <a:cs typeface="Times New Roman" panose="02020603050405020304" pitchFamily="18" charset="0"/>
              </a:rPr>
              <a:t> 1:</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Câu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Tôi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vườn</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thuộc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kiểu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câu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kể</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gì</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9" name="Rectangle 3">
            <a:extLst>
              <a:ext uri="{FF2B5EF4-FFF2-40B4-BE49-F238E27FC236}">
                <a16:creationId xmlns:a16="http://schemas.microsoft.com/office/drawing/2014/main" xmlns="" id="{3891C1F4-4AE5-49E7-83DB-123A144EC124}"/>
              </a:ext>
            </a:extLst>
          </p:cNvPr>
          <p:cNvSpPr>
            <a:spLocks noChangeArrowheads="1"/>
          </p:cNvSpPr>
          <p:nvPr/>
        </p:nvSpPr>
        <p:spPr bwMode="auto">
          <a:xfrm>
            <a:off x="4955192" y="2310246"/>
            <a:ext cx="6009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A.  </a:t>
            </a:r>
          </a:p>
        </p:txBody>
      </p:sp>
      <p:sp>
        <p:nvSpPr>
          <p:cNvPr id="10" name="Rectangle 4">
            <a:extLst>
              <a:ext uri="{FF2B5EF4-FFF2-40B4-BE49-F238E27FC236}">
                <a16:creationId xmlns:a16="http://schemas.microsoft.com/office/drawing/2014/main" xmlns="" id="{75588146-82D2-43BD-81B6-C56A8AEF4E07}"/>
              </a:ext>
            </a:extLst>
          </p:cNvPr>
          <p:cNvSpPr>
            <a:spLocks noChangeArrowheads="1"/>
          </p:cNvSpPr>
          <p:nvPr/>
        </p:nvSpPr>
        <p:spPr bwMode="auto">
          <a:xfrm>
            <a:off x="4819650" y="3733800"/>
            <a:ext cx="485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B.   Ai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720B674-3A0D-4B81-81E8-6DE6828A17BB}"/>
              </a:ext>
            </a:extLst>
          </p:cNvPr>
          <p:cNvSpPr txBox="1">
            <a:spLocks noChangeArrowheads="1"/>
          </p:cNvSpPr>
          <p:nvPr/>
        </p:nvSpPr>
        <p:spPr bwMode="auto">
          <a:xfrm>
            <a:off x="5334000" y="2299275"/>
            <a:ext cx="422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7" name="AutoShape 7">
            <a:extLst>
              <a:ext uri="{FF2B5EF4-FFF2-40B4-BE49-F238E27FC236}">
                <a16:creationId xmlns:a16="http://schemas.microsoft.com/office/drawing/2014/main" xmlns="" id="{8086158F-8112-40F1-AA6D-2AA0B4173FAF}"/>
              </a:ext>
            </a:extLst>
          </p:cNvPr>
          <p:cNvSpPr>
            <a:spLocks noChangeArrowheads="1"/>
          </p:cNvSpPr>
          <p:nvPr/>
        </p:nvSpPr>
        <p:spPr bwMode="auto">
          <a:xfrm>
            <a:off x="6541088" y="5720427"/>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800000"/>
                </a:solidFill>
              </a:rPr>
              <a:t>1</a:t>
            </a:r>
          </a:p>
        </p:txBody>
      </p:sp>
      <p:sp>
        <p:nvSpPr>
          <p:cNvPr id="18" name="AutoShape 8">
            <a:extLst>
              <a:ext uri="{FF2B5EF4-FFF2-40B4-BE49-F238E27FC236}">
                <a16:creationId xmlns:a16="http://schemas.microsoft.com/office/drawing/2014/main" xmlns="" id="{3F210A21-471C-48A2-8C54-67E3961EA56C}"/>
              </a:ext>
            </a:extLst>
          </p:cNvPr>
          <p:cNvSpPr>
            <a:spLocks noChangeArrowheads="1"/>
          </p:cNvSpPr>
          <p:nvPr/>
        </p:nvSpPr>
        <p:spPr bwMode="auto">
          <a:xfrm>
            <a:off x="6512976" y="5683424"/>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2</a:t>
            </a:r>
          </a:p>
        </p:txBody>
      </p:sp>
      <p:sp>
        <p:nvSpPr>
          <p:cNvPr id="19" name="AutoShape 9">
            <a:extLst>
              <a:ext uri="{FF2B5EF4-FFF2-40B4-BE49-F238E27FC236}">
                <a16:creationId xmlns:a16="http://schemas.microsoft.com/office/drawing/2014/main" xmlns="" id="{93603F68-4BB2-450B-8A23-AEB690FF1259}"/>
              </a:ext>
            </a:extLst>
          </p:cNvPr>
          <p:cNvSpPr>
            <a:spLocks noChangeArrowheads="1"/>
          </p:cNvSpPr>
          <p:nvPr/>
        </p:nvSpPr>
        <p:spPr bwMode="auto">
          <a:xfrm>
            <a:off x="6525846" y="5784850"/>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3</a:t>
            </a:r>
          </a:p>
        </p:txBody>
      </p:sp>
      <p:sp>
        <p:nvSpPr>
          <p:cNvPr id="20" name="AutoShape 10">
            <a:extLst>
              <a:ext uri="{FF2B5EF4-FFF2-40B4-BE49-F238E27FC236}">
                <a16:creationId xmlns:a16="http://schemas.microsoft.com/office/drawing/2014/main" xmlns="" id="{D6368C2C-542E-4B88-9483-FDD6CFA06C48}"/>
              </a:ext>
            </a:extLst>
          </p:cNvPr>
          <p:cNvSpPr>
            <a:spLocks noChangeArrowheads="1"/>
          </p:cNvSpPr>
          <p:nvPr/>
        </p:nvSpPr>
        <p:spPr bwMode="auto">
          <a:xfrm>
            <a:off x="6519503" y="5757429"/>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4</a:t>
            </a:r>
          </a:p>
        </p:txBody>
      </p:sp>
      <p:sp>
        <p:nvSpPr>
          <p:cNvPr id="21" name="AutoShape 11">
            <a:extLst>
              <a:ext uri="{FF2B5EF4-FFF2-40B4-BE49-F238E27FC236}">
                <a16:creationId xmlns:a16="http://schemas.microsoft.com/office/drawing/2014/main" xmlns="" id="{1D9A5815-1B1B-43B5-A062-424B3A91292C}"/>
              </a:ext>
            </a:extLst>
          </p:cNvPr>
          <p:cNvSpPr>
            <a:spLocks noChangeArrowheads="1"/>
          </p:cNvSpPr>
          <p:nvPr/>
        </p:nvSpPr>
        <p:spPr bwMode="auto">
          <a:xfrm>
            <a:off x="6538901" y="5814454"/>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5</a:t>
            </a:r>
          </a:p>
        </p:txBody>
      </p:sp>
      <p:pic>
        <p:nvPicPr>
          <p:cNvPr id="22" name="Content Placeholder 7"/>
          <p:cNvPicPr>
            <a:picLocks noGrp="1" noChangeAspect="1"/>
          </p:cNvPicPr>
          <p:nvPr>
            <p:ph idx="1"/>
          </p:nvPr>
        </p:nvPicPr>
        <p:blipFill rotWithShape="1">
          <a:blip r:embed="rId6">
            <a:extLst>
              <a:ext uri="{BEBA8EAE-BF5A-486C-A8C5-ECC9F3942E4B}">
                <a14:imgProps xmlns:a14="http://schemas.microsoft.com/office/drawing/2010/main">
                  <a14:imgLayer r:embed="rId7">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7581880" y="4687908"/>
            <a:ext cx="3206867" cy="2369127"/>
          </a:xfrm>
        </p:spPr>
      </p:pic>
      <p:sp>
        <p:nvSpPr>
          <p:cNvPr id="5" name="TextBox 4"/>
          <p:cNvSpPr txBox="1"/>
          <p:nvPr/>
        </p:nvSpPr>
        <p:spPr>
          <a:xfrm>
            <a:off x="7832773" y="5353854"/>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15" name="Rectangle 3">
            <a:extLst>
              <a:ext uri="{FF2B5EF4-FFF2-40B4-BE49-F238E27FC236}">
                <a16:creationId xmlns:a16="http://schemas.microsoft.com/office/drawing/2014/main" xmlns="" id="{3891C1F4-4AE5-49E7-83DB-123A144EC124}"/>
              </a:ext>
            </a:extLst>
          </p:cNvPr>
          <p:cNvSpPr>
            <a:spLocks noChangeArrowheads="1"/>
          </p:cNvSpPr>
          <p:nvPr/>
        </p:nvSpPr>
        <p:spPr bwMode="auto">
          <a:xfrm>
            <a:off x="4320076" y="5666509"/>
            <a:ext cx="5357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C. Ai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055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
                                        </p:tgtEl>
                                        <p:attrNameLst>
                                          <p:attrName>style.visibility</p:attrName>
                                        </p:attrNameLst>
                                      </p:cBhvr>
                                      <p:to>
                                        <p:strVal val="visible"/>
                                      </p:to>
                                    </p:set>
                                    <p:anim calcmode="discrete" valueType="clr">
                                      <p:cBhvr override="childStyle">
                                        <p:cTn id="1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
                                        </p:tgtEl>
                                        <p:attrNameLst>
                                          <p:attrName>fillcolor</p:attrName>
                                        </p:attrNameLst>
                                      </p:cBhvr>
                                      <p:tavLst>
                                        <p:tav tm="0">
                                          <p:val>
                                            <p:clrVal>
                                              <a:schemeClr val="accent2"/>
                                            </p:clrVal>
                                          </p:val>
                                        </p:tav>
                                        <p:tav tm="50000">
                                          <p:val>
                                            <p:clrVal>
                                              <a:schemeClr val="hlink"/>
                                            </p:clrVal>
                                          </p:val>
                                        </p:tav>
                                      </p:tavLst>
                                    </p:anim>
                                    <p:set>
                                      <p:cBhvr>
                                        <p:cTn id="13" dur="80"/>
                                        <p:tgtEl>
                                          <p:spTgt spid="9"/>
                                        </p:tgtEl>
                                        <p:attrNameLst>
                                          <p:attrName>fill.type</p:attrName>
                                        </p:attrNameLst>
                                      </p:cBhvr>
                                      <p:to>
                                        <p:strVal val="solid"/>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6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par>
                          <p:cTn id="22" fill="hold">
                            <p:stCondLst>
                              <p:cond delay="10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par>
                                <p:cTn id="28" presetID="53" presetClass="entr" presetSubtype="16"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1000"/>
                                        <p:tgtEl>
                                          <p:spTgt spid="21"/>
                                        </p:tgtEl>
                                        <p:attrNameLst>
                                          <p:attrName>ppt_w</p:attrName>
                                        </p:attrNameLst>
                                      </p:cBhvr>
                                      <p:tavLst>
                                        <p:tav tm="0">
                                          <p:val>
                                            <p:strVal val="ppt_w"/>
                                          </p:val>
                                        </p:tav>
                                        <p:tav tm="100000">
                                          <p:val>
                                            <p:strVal val="ppt_w*0.05"/>
                                          </p:val>
                                        </p:tav>
                                      </p:tavLst>
                                    </p:anim>
                                    <p:anim calcmode="lin" valueType="num">
                                      <p:cBhvr>
                                        <p:cTn id="57" dur="1000"/>
                                        <p:tgtEl>
                                          <p:spTgt spid="21"/>
                                        </p:tgtEl>
                                        <p:attrNameLst>
                                          <p:attrName>ppt_h</p:attrName>
                                        </p:attrNameLst>
                                      </p:cBhvr>
                                      <p:tavLst>
                                        <p:tav tm="0">
                                          <p:val>
                                            <p:strVal val="ppt_h"/>
                                          </p:val>
                                        </p:tav>
                                        <p:tav tm="100000">
                                          <p:val>
                                            <p:strVal val="ppt_h"/>
                                          </p:val>
                                        </p:tav>
                                      </p:tavLst>
                                    </p:anim>
                                    <p:anim calcmode="lin" valueType="num">
                                      <p:cBhvr>
                                        <p:cTn id="58" dur="1000"/>
                                        <p:tgtEl>
                                          <p:spTgt spid="21"/>
                                        </p:tgtEl>
                                        <p:attrNameLst>
                                          <p:attrName>ppt_x</p:attrName>
                                        </p:attrNameLst>
                                      </p:cBhvr>
                                      <p:tavLst>
                                        <p:tav tm="0">
                                          <p:val>
                                            <p:strVal val="ppt_x"/>
                                          </p:val>
                                        </p:tav>
                                        <p:tav tm="100000">
                                          <p:val>
                                            <p:strVal val="ppt_x-.2"/>
                                          </p:val>
                                        </p:tav>
                                      </p:tavLst>
                                    </p:anim>
                                    <p:anim calcmode="lin" valueType="num">
                                      <p:cBhvr>
                                        <p:cTn id="59" dur="1000"/>
                                        <p:tgtEl>
                                          <p:spTgt spid="21"/>
                                        </p:tgtEl>
                                        <p:attrNameLst>
                                          <p:attrName>ppt_y</p:attrName>
                                        </p:attrNameLst>
                                      </p:cBhvr>
                                      <p:tavLst>
                                        <p:tav tm="0">
                                          <p:val>
                                            <p:strVal val="ppt_y"/>
                                          </p:val>
                                        </p:tav>
                                        <p:tav tm="100000">
                                          <p:val>
                                            <p:strVal val="ppt_y"/>
                                          </p:val>
                                        </p:tav>
                                      </p:tavLst>
                                    </p:anim>
                                    <p:animEffect transition="out" filter="fade">
                                      <p:cBhvr>
                                        <p:cTn id="60" dur="1000"/>
                                        <p:tgtEl>
                                          <p:spTgt spid="21"/>
                                        </p:tgtEl>
                                      </p:cBhvr>
                                    </p:animEffect>
                                    <p:set>
                                      <p:cBhvr>
                                        <p:cTn id="61"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62" fill="hold">
                            <p:stCondLst>
                              <p:cond delay="1000"/>
                            </p:stCondLst>
                            <p:childTnLst>
                              <p:par>
                                <p:cTn id="63" presetID="54" presetClass="exit" presetSubtype="0" decel="100000" fill="hold" grpId="0" nodeType="afterEffect">
                                  <p:stCondLst>
                                    <p:cond delay="0"/>
                                  </p:stCondLst>
                                  <p:childTnLst>
                                    <p:anim calcmode="lin" valueType="num">
                                      <p:cBhvr>
                                        <p:cTn id="64" dur="1000"/>
                                        <p:tgtEl>
                                          <p:spTgt spid="20"/>
                                        </p:tgtEl>
                                        <p:attrNameLst>
                                          <p:attrName>ppt_w</p:attrName>
                                        </p:attrNameLst>
                                      </p:cBhvr>
                                      <p:tavLst>
                                        <p:tav tm="0">
                                          <p:val>
                                            <p:strVal val="ppt_w"/>
                                          </p:val>
                                        </p:tav>
                                        <p:tav tm="100000">
                                          <p:val>
                                            <p:strVal val="ppt_w*0.05"/>
                                          </p:val>
                                        </p:tav>
                                      </p:tavLst>
                                    </p:anim>
                                    <p:anim calcmode="lin" valueType="num">
                                      <p:cBhvr>
                                        <p:cTn id="65" dur="1000"/>
                                        <p:tgtEl>
                                          <p:spTgt spid="20"/>
                                        </p:tgtEl>
                                        <p:attrNameLst>
                                          <p:attrName>ppt_h</p:attrName>
                                        </p:attrNameLst>
                                      </p:cBhvr>
                                      <p:tavLst>
                                        <p:tav tm="0">
                                          <p:val>
                                            <p:strVal val="ppt_h"/>
                                          </p:val>
                                        </p:tav>
                                        <p:tav tm="100000">
                                          <p:val>
                                            <p:strVal val="ppt_h"/>
                                          </p:val>
                                        </p:tav>
                                      </p:tavLst>
                                    </p:anim>
                                    <p:anim calcmode="lin" valueType="num">
                                      <p:cBhvr>
                                        <p:cTn id="66" dur="1000"/>
                                        <p:tgtEl>
                                          <p:spTgt spid="20"/>
                                        </p:tgtEl>
                                        <p:attrNameLst>
                                          <p:attrName>ppt_x</p:attrName>
                                        </p:attrNameLst>
                                      </p:cBhvr>
                                      <p:tavLst>
                                        <p:tav tm="0">
                                          <p:val>
                                            <p:strVal val="ppt_x"/>
                                          </p:val>
                                        </p:tav>
                                        <p:tav tm="100000">
                                          <p:val>
                                            <p:strVal val="ppt_x-.2"/>
                                          </p:val>
                                        </p:tav>
                                      </p:tavLst>
                                    </p:anim>
                                    <p:anim calcmode="lin" valueType="num">
                                      <p:cBhvr>
                                        <p:cTn id="67" dur="1000"/>
                                        <p:tgtEl>
                                          <p:spTgt spid="20"/>
                                        </p:tgtEl>
                                        <p:attrNameLst>
                                          <p:attrName>ppt_y</p:attrName>
                                        </p:attrNameLst>
                                      </p:cBhvr>
                                      <p:tavLst>
                                        <p:tav tm="0">
                                          <p:val>
                                            <p:strVal val="ppt_y"/>
                                          </p:val>
                                        </p:tav>
                                        <p:tav tm="100000">
                                          <p:val>
                                            <p:strVal val="ppt_y"/>
                                          </p:val>
                                        </p:tav>
                                      </p:tavLst>
                                    </p:anim>
                                    <p:animEffect transition="out" filter="fade">
                                      <p:cBhvr>
                                        <p:cTn id="68" dur="1000"/>
                                        <p:tgtEl>
                                          <p:spTgt spid="20"/>
                                        </p:tgtEl>
                                      </p:cBhvr>
                                    </p:animEffect>
                                    <p:set>
                                      <p:cBhvr>
                                        <p:cTn id="6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70" fill="hold">
                            <p:stCondLst>
                              <p:cond delay="2000"/>
                            </p:stCondLst>
                            <p:childTnLst>
                              <p:par>
                                <p:cTn id="71" presetID="54" presetClass="exit" presetSubtype="0" decel="100000" fill="hold" grpId="0" nodeType="afterEffect">
                                  <p:stCondLst>
                                    <p:cond delay="0"/>
                                  </p:stCondLst>
                                  <p:childTnLst>
                                    <p:anim calcmode="lin" valueType="num">
                                      <p:cBhvr>
                                        <p:cTn id="72" dur="1000"/>
                                        <p:tgtEl>
                                          <p:spTgt spid="19"/>
                                        </p:tgtEl>
                                        <p:attrNameLst>
                                          <p:attrName>ppt_w</p:attrName>
                                        </p:attrNameLst>
                                      </p:cBhvr>
                                      <p:tavLst>
                                        <p:tav tm="0">
                                          <p:val>
                                            <p:strVal val="ppt_w"/>
                                          </p:val>
                                        </p:tav>
                                        <p:tav tm="100000">
                                          <p:val>
                                            <p:strVal val="ppt_w*0.05"/>
                                          </p:val>
                                        </p:tav>
                                      </p:tavLst>
                                    </p:anim>
                                    <p:anim calcmode="lin" valueType="num">
                                      <p:cBhvr>
                                        <p:cTn id="73" dur="1000"/>
                                        <p:tgtEl>
                                          <p:spTgt spid="19"/>
                                        </p:tgtEl>
                                        <p:attrNameLst>
                                          <p:attrName>ppt_h</p:attrName>
                                        </p:attrNameLst>
                                      </p:cBhvr>
                                      <p:tavLst>
                                        <p:tav tm="0">
                                          <p:val>
                                            <p:strVal val="ppt_h"/>
                                          </p:val>
                                        </p:tav>
                                        <p:tav tm="100000">
                                          <p:val>
                                            <p:strVal val="ppt_h"/>
                                          </p:val>
                                        </p:tav>
                                      </p:tavLst>
                                    </p:anim>
                                    <p:anim calcmode="lin" valueType="num">
                                      <p:cBhvr>
                                        <p:cTn id="74" dur="1000"/>
                                        <p:tgtEl>
                                          <p:spTgt spid="19"/>
                                        </p:tgtEl>
                                        <p:attrNameLst>
                                          <p:attrName>ppt_x</p:attrName>
                                        </p:attrNameLst>
                                      </p:cBhvr>
                                      <p:tavLst>
                                        <p:tav tm="0">
                                          <p:val>
                                            <p:strVal val="ppt_x"/>
                                          </p:val>
                                        </p:tav>
                                        <p:tav tm="100000">
                                          <p:val>
                                            <p:strVal val="ppt_x-.2"/>
                                          </p:val>
                                        </p:tav>
                                      </p:tavLst>
                                    </p:anim>
                                    <p:anim calcmode="lin" valueType="num">
                                      <p:cBhvr>
                                        <p:cTn id="75" dur="1000"/>
                                        <p:tgtEl>
                                          <p:spTgt spid="19"/>
                                        </p:tgtEl>
                                        <p:attrNameLst>
                                          <p:attrName>ppt_y</p:attrName>
                                        </p:attrNameLst>
                                      </p:cBhvr>
                                      <p:tavLst>
                                        <p:tav tm="0">
                                          <p:val>
                                            <p:strVal val="ppt_y"/>
                                          </p:val>
                                        </p:tav>
                                        <p:tav tm="100000">
                                          <p:val>
                                            <p:strVal val="ppt_y"/>
                                          </p:val>
                                        </p:tav>
                                      </p:tavLst>
                                    </p:anim>
                                    <p:animEffect transition="out" filter="fade">
                                      <p:cBhvr>
                                        <p:cTn id="76" dur="1000"/>
                                        <p:tgtEl>
                                          <p:spTgt spid="19"/>
                                        </p:tgtEl>
                                      </p:cBhvr>
                                    </p:animEffect>
                                    <p:set>
                                      <p:cBhvr>
                                        <p:cTn id="7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1000"/>
                                        <p:tgtEl>
                                          <p:spTgt spid="18"/>
                                        </p:tgtEl>
                                        <p:attrNameLst>
                                          <p:attrName>ppt_w</p:attrName>
                                        </p:attrNameLst>
                                      </p:cBhvr>
                                      <p:tavLst>
                                        <p:tav tm="0">
                                          <p:val>
                                            <p:strVal val="ppt_w"/>
                                          </p:val>
                                        </p:tav>
                                        <p:tav tm="100000">
                                          <p:val>
                                            <p:strVal val="ppt_w*0.05"/>
                                          </p:val>
                                        </p:tav>
                                      </p:tavLst>
                                    </p:anim>
                                    <p:anim calcmode="lin" valueType="num">
                                      <p:cBhvr>
                                        <p:cTn id="81" dur="1000"/>
                                        <p:tgtEl>
                                          <p:spTgt spid="18"/>
                                        </p:tgtEl>
                                        <p:attrNameLst>
                                          <p:attrName>ppt_h</p:attrName>
                                        </p:attrNameLst>
                                      </p:cBhvr>
                                      <p:tavLst>
                                        <p:tav tm="0">
                                          <p:val>
                                            <p:strVal val="ppt_h"/>
                                          </p:val>
                                        </p:tav>
                                        <p:tav tm="100000">
                                          <p:val>
                                            <p:strVal val="ppt_h"/>
                                          </p:val>
                                        </p:tav>
                                      </p:tavLst>
                                    </p:anim>
                                    <p:anim calcmode="lin" valueType="num">
                                      <p:cBhvr>
                                        <p:cTn id="82" dur="1000"/>
                                        <p:tgtEl>
                                          <p:spTgt spid="18"/>
                                        </p:tgtEl>
                                        <p:attrNameLst>
                                          <p:attrName>ppt_x</p:attrName>
                                        </p:attrNameLst>
                                      </p:cBhvr>
                                      <p:tavLst>
                                        <p:tav tm="0">
                                          <p:val>
                                            <p:strVal val="ppt_x"/>
                                          </p:val>
                                        </p:tav>
                                        <p:tav tm="100000">
                                          <p:val>
                                            <p:strVal val="ppt_x-.2"/>
                                          </p:val>
                                        </p:tav>
                                      </p:tavLst>
                                    </p:anim>
                                    <p:anim calcmode="lin" valueType="num">
                                      <p:cBhvr>
                                        <p:cTn id="83" dur="1000"/>
                                        <p:tgtEl>
                                          <p:spTgt spid="18"/>
                                        </p:tgtEl>
                                        <p:attrNameLst>
                                          <p:attrName>ppt_y</p:attrName>
                                        </p:attrNameLst>
                                      </p:cBhvr>
                                      <p:tavLst>
                                        <p:tav tm="0">
                                          <p:val>
                                            <p:strVal val="ppt_y"/>
                                          </p:val>
                                        </p:tav>
                                        <p:tav tm="100000">
                                          <p:val>
                                            <p:strVal val="ppt_y"/>
                                          </p:val>
                                        </p:tav>
                                      </p:tavLst>
                                    </p:anim>
                                    <p:animEffect transition="out" filter="fade">
                                      <p:cBhvr>
                                        <p:cTn id="84" dur="1000"/>
                                        <p:tgtEl>
                                          <p:spTgt spid="18"/>
                                        </p:tgtEl>
                                      </p:cBhvr>
                                    </p:animEffect>
                                    <p:set>
                                      <p:cBhvr>
                                        <p:cTn id="8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6" fill="hold">
                            <p:stCondLst>
                              <p:cond delay="4000"/>
                            </p:stCondLst>
                            <p:childTnLst>
                              <p:par>
                                <p:cTn id="87" presetID="54" presetClass="exit" presetSubtype="0" decel="100000" fill="hold" grpId="0" nodeType="afterEffect">
                                  <p:stCondLst>
                                    <p:cond delay="0"/>
                                  </p:stCondLst>
                                  <p:childTnLst>
                                    <p:anim calcmode="lin" valueType="num">
                                      <p:cBhvr>
                                        <p:cTn id="88" dur="1000"/>
                                        <p:tgtEl>
                                          <p:spTgt spid="17"/>
                                        </p:tgtEl>
                                        <p:attrNameLst>
                                          <p:attrName>ppt_w</p:attrName>
                                        </p:attrNameLst>
                                      </p:cBhvr>
                                      <p:tavLst>
                                        <p:tav tm="0">
                                          <p:val>
                                            <p:strVal val="ppt_w"/>
                                          </p:val>
                                        </p:tav>
                                        <p:tav tm="100000">
                                          <p:val>
                                            <p:strVal val="ppt_w*0.05"/>
                                          </p:val>
                                        </p:tav>
                                      </p:tavLst>
                                    </p:anim>
                                    <p:anim calcmode="lin" valueType="num">
                                      <p:cBhvr>
                                        <p:cTn id="89" dur="1000"/>
                                        <p:tgtEl>
                                          <p:spTgt spid="17"/>
                                        </p:tgtEl>
                                        <p:attrNameLst>
                                          <p:attrName>ppt_h</p:attrName>
                                        </p:attrNameLst>
                                      </p:cBhvr>
                                      <p:tavLst>
                                        <p:tav tm="0">
                                          <p:val>
                                            <p:strVal val="ppt_h"/>
                                          </p:val>
                                        </p:tav>
                                        <p:tav tm="100000">
                                          <p:val>
                                            <p:strVal val="ppt_h"/>
                                          </p:val>
                                        </p:tav>
                                      </p:tavLst>
                                    </p:anim>
                                    <p:anim calcmode="lin" valueType="num">
                                      <p:cBhvr>
                                        <p:cTn id="90" dur="1000"/>
                                        <p:tgtEl>
                                          <p:spTgt spid="17"/>
                                        </p:tgtEl>
                                        <p:attrNameLst>
                                          <p:attrName>ppt_x</p:attrName>
                                        </p:attrNameLst>
                                      </p:cBhvr>
                                      <p:tavLst>
                                        <p:tav tm="0">
                                          <p:val>
                                            <p:strVal val="ppt_x"/>
                                          </p:val>
                                        </p:tav>
                                        <p:tav tm="100000">
                                          <p:val>
                                            <p:strVal val="ppt_x-.2"/>
                                          </p:val>
                                        </p:tav>
                                      </p:tavLst>
                                    </p:anim>
                                    <p:anim calcmode="lin" valueType="num">
                                      <p:cBhvr>
                                        <p:cTn id="91" dur="1000"/>
                                        <p:tgtEl>
                                          <p:spTgt spid="17"/>
                                        </p:tgtEl>
                                        <p:attrNameLst>
                                          <p:attrName>ppt_y</p:attrName>
                                        </p:attrNameLst>
                                      </p:cBhvr>
                                      <p:tavLst>
                                        <p:tav tm="0">
                                          <p:val>
                                            <p:strVal val="ppt_y"/>
                                          </p:val>
                                        </p:tav>
                                        <p:tav tm="100000">
                                          <p:val>
                                            <p:strVal val="ppt_y"/>
                                          </p:val>
                                        </p:tav>
                                      </p:tavLst>
                                    </p:anim>
                                    <p:animEffect transition="out" filter="fade">
                                      <p:cBhvr>
                                        <p:cTn id="92" dur="1000"/>
                                        <p:tgtEl>
                                          <p:spTgt spid="17"/>
                                        </p:tgtEl>
                                      </p:cBhvr>
                                    </p:animEffect>
                                    <p:set>
                                      <p:cBhvr>
                                        <p:cTn id="93"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par>
                                <p:cTn id="101" presetID="53" presetClass="entr" presetSubtype="16"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subTnLst>
                                    <p:audio>
                                      <p:cMediaNode>
                                        <p:cTn display="0" masterRel="sameClick">
                                          <p:stCondLst>
                                            <p:cond evt="begin" delay="0">
                                              <p:tn val="101"/>
                                            </p:cond>
                                          </p:stCondLst>
                                          <p:endCondLst>
                                            <p:cond evt="onStopAudio" delay="0">
                                              <p:tgtEl>
                                                <p:sldTgt/>
                                              </p:tgtEl>
                                            </p:cond>
                                          </p:endCondLst>
                                        </p:cTn>
                                        <p:tgtEl>
                                          <p:sndTgt r:embed="rId4" name="drumroll.wav"/>
                                        </p:tgtEl>
                                      </p:cMediaNode>
                                    </p:audio>
                                  </p:subTnLst>
                                </p:cTn>
                              </p:par>
                            </p:childTnLst>
                          </p:cTn>
                        </p:par>
                      </p:childTnLst>
                    </p:cTn>
                  </p:par>
                  <p:par>
                    <p:cTn id="106" fill="hold">
                      <p:stCondLst>
                        <p:cond delay="indefinite"/>
                      </p:stCondLst>
                      <p:childTnLst>
                        <p:par>
                          <p:cTn id="107" fill="hold">
                            <p:stCondLst>
                              <p:cond delay="0"/>
                            </p:stCondLst>
                            <p:childTnLst>
                              <p:par>
                                <p:cTn id="108" presetID="32" presetClass="emph" presetSubtype="0" fill="hold" grpId="1" nodeType="clickEffect">
                                  <p:stCondLst>
                                    <p:cond delay="0"/>
                                  </p:stCondLst>
                                  <p:childTnLst>
                                    <p:animRot by="120000">
                                      <p:cBhvr>
                                        <p:cTn id="109" dur="100" fill="hold">
                                          <p:stCondLst>
                                            <p:cond delay="0"/>
                                          </p:stCondLst>
                                        </p:cTn>
                                        <p:tgtEl>
                                          <p:spTgt spid="5"/>
                                        </p:tgtEl>
                                        <p:attrNameLst>
                                          <p:attrName>r</p:attrName>
                                        </p:attrNameLst>
                                      </p:cBhvr>
                                    </p:animRot>
                                    <p:animRot by="-240000">
                                      <p:cBhvr>
                                        <p:cTn id="110" dur="200" fill="hold">
                                          <p:stCondLst>
                                            <p:cond delay="200"/>
                                          </p:stCondLst>
                                        </p:cTn>
                                        <p:tgtEl>
                                          <p:spTgt spid="5"/>
                                        </p:tgtEl>
                                        <p:attrNameLst>
                                          <p:attrName>r</p:attrName>
                                        </p:attrNameLst>
                                      </p:cBhvr>
                                    </p:animRot>
                                    <p:animRot by="240000">
                                      <p:cBhvr>
                                        <p:cTn id="111" dur="200" fill="hold">
                                          <p:stCondLst>
                                            <p:cond delay="400"/>
                                          </p:stCondLst>
                                        </p:cTn>
                                        <p:tgtEl>
                                          <p:spTgt spid="5"/>
                                        </p:tgtEl>
                                        <p:attrNameLst>
                                          <p:attrName>r</p:attrName>
                                        </p:attrNameLst>
                                      </p:cBhvr>
                                    </p:animRot>
                                    <p:animRot by="-240000">
                                      <p:cBhvr>
                                        <p:cTn id="112" dur="200" fill="hold">
                                          <p:stCondLst>
                                            <p:cond delay="600"/>
                                          </p:stCondLst>
                                        </p:cTn>
                                        <p:tgtEl>
                                          <p:spTgt spid="5"/>
                                        </p:tgtEl>
                                        <p:attrNameLst>
                                          <p:attrName>r</p:attrName>
                                        </p:attrNameLst>
                                      </p:cBhvr>
                                    </p:animRot>
                                    <p:animRot by="120000">
                                      <p:cBhvr>
                                        <p:cTn id="113" dur="200" fill="hold">
                                          <p:stCondLst>
                                            <p:cond delay="800"/>
                                          </p:stCondLst>
                                        </p:cTn>
                                        <p:tgtEl>
                                          <p:spTgt spid="5"/>
                                        </p:tgtEl>
                                        <p:attrNameLst>
                                          <p:attrName>r</p:attrName>
                                        </p:attrNameLst>
                                      </p:cBhvr>
                                    </p:animRot>
                                  </p:childTnLst>
                                </p:cTn>
                              </p:par>
                              <p:par>
                                <p:cTn id="114" presetID="32" presetClass="emph" presetSubtype="0" fill="hold" nodeType="withEffect">
                                  <p:stCondLst>
                                    <p:cond delay="0"/>
                                  </p:stCondLst>
                                  <p:childTnLst>
                                    <p:animRot by="120000">
                                      <p:cBhvr>
                                        <p:cTn id="115" dur="100" fill="hold">
                                          <p:stCondLst>
                                            <p:cond delay="0"/>
                                          </p:stCondLst>
                                        </p:cTn>
                                        <p:tgtEl>
                                          <p:spTgt spid="22"/>
                                        </p:tgtEl>
                                        <p:attrNameLst>
                                          <p:attrName>r</p:attrName>
                                        </p:attrNameLst>
                                      </p:cBhvr>
                                    </p:animRot>
                                    <p:animRot by="-240000">
                                      <p:cBhvr>
                                        <p:cTn id="116" dur="200" fill="hold">
                                          <p:stCondLst>
                                            <p:cond delay="200"/>
                                          </p:stCondLst>
                                        </p:cTn>
                                        <p:tgtEl>
                                          <p:spTgt spid="22"/>
                                        </p:tgtEl>
                                        <p:attrNameLst>
                                          <p:attrName>r</p:attrName>
                                        </p:attrNameLst>
                                      </p:cBhvr>
                                    </p:animRot>
                                    <p:animRot by="240000">
                                      <p:cBhvr>
                                        <p:cTn id="117" dur="200" fill="hold">
                                          <p:stCondLst>
                                            <p:cond delay="400"/>
                                          </p:stCondLst>
                                        </p:cTn>
                                        <p:tgtEl>
                                          <p:spTgt spid="22"/>
                                        </p:tgtEl>
                                        <p:attrNameLst>
                                          <p:attrName>r</p:attrName>
                                        </p:attrNameLst>
                                      </p:cBhvr>
                                    </p:animRot>
                                    <p:animRot by="-240000">
                                      <p:cBhvr>
                                        <p:cTn id="118" dur="200" fill="hold">
                                          <p:stCondLst>
                                            <p:cond delay="600"/>
                                          </p:stCondLst>
                                        </p:cTn>
                                        <p:tgtEl>
                                          <p:spTgt spid="22"/>
                                        </p:tgtEl>
                                        <p:attrNameLst>
                                          <p:attrName>r</p:attrName>
                                        </p:attrNameLst>
                                      </p:cBhvr>
                                    </p:animRot>
                                    <p:animRot by="120000">
                                      <p:cBhvr>
                                        <p:cTn id="119" dur="200" fill="hold">
                                          <p:stCondLst>
                                            <p:cond delay="800"/>
                                          </p:stCondLst>
                                        </p:cTn>
                                        <p:tgtEl>
                                          <p:spTgt spid="22"/>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barn(inVertical)">
                                      <p:cBhvr>
                                        <p:cTn id="1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3"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5" grpId="0"/>
      <p:bldP spid="5" grpId="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0"/>
            <a:ext cx="9029701" cy="6858000"/>
          </a:xfrm>
          <a:prstGeom prst="rect">
            <a:avLst/>
          </a:prstGeom>
        </p:spPr>
      </p:pic>
      <p:sp>
        <p:nvSpPr>
          <p:cNvPr id="4" name="Oval 3"/>
          <p:cNvSpPr/>
          <p:nvPr/>
        </p:nvSpPr>
        <p:spPr>
          <a:xfrm>
            <a:off x="2836739" y="1905000"/>
            <a:ext cx="579667" cy="6858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2">
            <a:extLst>
              <a:ext uri="{FF2B5EF4-FFF2-40B4-BE49-F238E27FC236}">
                <a16:creationId xmlns:a16="http://schemas.microsoft.com/office/drawing/2014/main" xmlns="" id="{4CEC3783-A469-4563-9B87-695F0285E8FF}"/>
              </a:ext>
            </a:extLst>
          </p:cNvPr>
          <p:cNvSpPr>
            <a:spLocks noChangeArrowheads="1"/>
          </p:cNvSpPr>
          <p:nvPr/>
        </p:nvSpPr>
        <p:spPr bwMode="auto">
          <a:xfrm>
            <a:off x="2288892" y="624177"/>
            <a:ext cx="74488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400" b="1" u="sng" dirty="0" err="1">
                <a:solidFill>
                  <a:srgbClr val="000099"/>
                </a:solidFill>
                <a:latin typeface="Times New Roman" panose="02020603050405020304" pitchFamily="18" charset="0"/>
                <a:cs typeface="Times New Roman" panose="02020603050405020304" pitchFamily="18" charset="0"/>
              </a:rPr>
              <a:t>Câu</a:t>
            </a:r>
            <a:r>
              <a:rPr lang="en-US" altLang="en-US" sz="3400" b="1" u="sng" dirty="0">
                <a:solidFill>
                  <a:srgbClr val="000099"/>
                </a:solidFill>
                <a:latin typeface="Times New Roman" panose="02020603050405020304" pitchFamily="18" charset="0"/>
                <a:cs typeface="Times New Roman" panose="02020603050405020304" pitchFamily="18" charset="0"/>
              </a:rPr>
              <a:t> 2:</a:t>
            </a:r>
            <a:r>
              <a:rPr lang="en-US" altLang="en-US" sz="3400" b="1" dirty="0">
                <a:solidFill>
                  <a:srgbClr val="000099"/>
                </a:solidFill>
                <a:latin typeface="Times New Roman" panose="02020603050405020304" pitchFamily="18" charset="0"/>
                <a:cs typeface="Times New Roman" panose="02020603050405020304" pitchFamily="18" charset="0"/>
              </a:rPr>
              <a:t>Câu “</a:t>
            </a:r>
            <a:r>
              <a:rPr lang="en-US" altLang="en-US" sz="3400" b="1" dirty="0" err="1">
                <a:solidFill>
                  <a:srgbClr val="000099"/>
                </a:solidFill>
                <a:latin typeface="Times New Roman" panose="02020603050405020304" pitchFamily="18" charset="0"/>
                <a:cs typeface="Times New Roman" panose="02020603050405020304" pitchFamily="18" charset="0"/>
              </a:rPr>
              <a:t>Tô</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Ngọc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Vân</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là</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một</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nghệ</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sĩ</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tài</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ba</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Có</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tác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dụng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gì</a:t>
            </a:r>
            <a:r>
              <a:rPr lang="en-US" altLang="en-US" sz="3400" b="1" dirty="0">
                <a:solidFill>
                  <a:srgbClr val="000099"/>
                </a:solidFill>
                <a:latin typeface="Times New Roman" panose="02020603050405020304" pitchFamily="18" charset="0"/>
                <a:cs typeface="Times New Roman" panose="02020603050405020304" pitchFamily="18" charset="0"/>
              </a:rPr>
              <a:t>?</a:t>
            </a:r>
          </a:p>
        </p:txBody>
      </p:sp>
      <p:sp>
        <p:nvSpPr>
          <p:cNvPr id="6" name="Rectangle 3">
            <a:extLst>
              <a:ext uri="{FF2B5EF4-FFF2-40B4-BE49-F238E27FC236}">
                <a16:creationId xmlns:a16="http://schemas.microsoft.com/office/drawing/2014/main" xmlns="" id="{3891C1F4-4AE5-49E7-83DB-123A144EC124}"/>
              </a:ext>
            </a:extLst>
          </p:cNvPr>
          <p:cNvSpPr>
            <a:spLocks noChangeArrowheads="1"/>
          </p:cNvSpPr>
          <p:nvPr/>
        </p:nvSpPr>
        <p:spPr bwMode="auto">
          <a:xfrm>
            <a:off x="2836738" y="1905000"/>
            <a:ext cx="5657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A.  </a:t>
            </a:r>
          </a:p>
        </p:txBody>
      </p:sp>
      <p:sp>
        <p:nvSpPr>
          <p:cNvPr id="7" name="Rectangle 4">
            <a:extLst>
              <a:ext uri="{FF2B5EF4-FFF2-40B4-BE49-F238E27FC236}">
                <a16:creationId xmlns:a16="http://schemas.microsoft.com/office/drawing/2014/main" xmlns="" id="{75588146-82D2-43BD-81B6-C56A8AEF4E07}"/>
              </a:ext>
            </a:extLst>
          </p:cNvPr>
          <p:cNvSpPr>
            <a:spLocks noChangeArrowheads="1"/>
          </p:cNvSpPr>
          <p:nvPr/>
        </p:nvSpPr>
        <p:spPr bwMode="auto">
          <a:xfrm>
            <a:off x="2836738" y="3114873"/>
            <a:ext cx="626677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B.  </a:t>
            </a:r>
            <a:r>
              <a:rPr lang="en-US" altLang="en-US" sz="3200" b="1" dirty="0" err="1">
                <a:latin typeface="Times New Roman" panose="02020603050405020304" pitchFamily="18" charset="0"/>
                <a:cs typeface="Times New Roman" panose="02020603050405020304" pitchFamily="18" charset="0"/>
              </a:rPr>
              <a:t>Giới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thiệu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Vân</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720B674-3A0D-4B81-81E8-6DE6828A17BB}"/>
              </a:ext>
            </a:extLst>
          </p:cNvPr>
          <p:cNvSpPr txBox="1">
            <a:spLocks noChangeArrowheads="1"/>
          </p:cNvSpPr>
          <p:nvPr/>
        </p:nvSpPr>
        <p:spPr bwMode="auto">
          <a:xfrm>
            <a:off x="3505201" y="1981200"/>
            <a:ext cx="54603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Vân</a:t>
            </a:r>
            <a:endParaRPr lang="en-US" sz="3200" b="1" dirty="0">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xmlns="" id="{8086158F-8112-40F1-AA6D-2AA0B4173FAF}"/>
              </a:ext>
            </a:extLst>
          </p:cNvPr>
          <p:cNvSpPr>
            <a:spLocks noChangeArrowheads="1"/>
          </p:cNvSpPr>
          <p:nvPr/>
        </p:nvSpPr>
        <p:spPr bwMode="auto">
          <a:xfrm>
            <a:off x="4932488" y="5309341"/>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800000"/>
                </a:solidFill>
              </a:rPr>
              <a:t>1</a:t>
            </a:r>
          </a:p>
        </p:txBody>
      </p:sp>
      <p:sp>
        <p:nvSpPr>
          <p:cNvPr id="10" name="AutoShape 8">
            <a:extLst>
              <a:ext uri="{FF2B5EF4-FFF2-40B4-BE49-F238E27FC236}">
                <a16:creationId xmlns:a16="http://schemas.microsoft.com/office/drawing/2014/main" xmlns="" id="{3F210A21-471C-48A2-8C54-67E3961EA56C}"/>
              </a:ext>
            </a:extLst>
          </p:cNvPr>
          <p:cNvSpPr>
            <a:spLocks noChangeArrowheads="1"/>
          </p:cNvSpPr>
          <p:nvPr/>
        </p:nvSpPr>
        <p:spPr bwMode="auto">
          <a:xfrm>
            <a:off x="4932489" y="5309341"/>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2</a:t>
            </a:r>
          </a:p>
        </p:txBody>
      </p:sp>
      <p:sp>
        <p:nvSpPr>
          <p:cNvPr id="11" name="AutoShape 9">
            <a:extLst>
              <a:ext uri="{FF2B5EF4-FFF2-40B4-BE49-F238E27FC236}">
                <a16:creationId xmlns:a16="http://schemas.microsoft.com/office/drawing/2014/main" xmlns="" id="{93603F68-4BB2-450B-8A23-AEB690FF1259}"/>
              </a:ext>
            </a:extLst>
          </p:cNvPr>
          <p:cNvSpPr>
            <a:spLocks noChangeArrowheads="1"/>
          </p:cNvSpPr>
          <p:nvPr/>
        </p:nvSpPr>
        <p:spPr bwMode="auto">
          <a:xfrm>
            <a:off x="4933422" y="5332355"/>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3</a:t>
            </a:r>
          </a:p>
        </p:txBody>
      </p:sp>
      <p:sp>
        <p:nvSpPr>
          <p:cNvPr id="12" name="AutoShape 10">
            <a:extLst>
              <a:ext uri="{FF2B5EF4-FFF2-40B4-BE49-F238E27FC236}">
                <a16:creationId xmlns:a16="http://schemas.microsoft.com/office/drawing/2014/main" xmlns="" id="{D6368C2C-542E-4B88-9483-FDD6CFA06C48}"/>
              </a:ext>
            </a:extLst>
          </p:cNvPr>
          <p:cNvSpPr>
            <a:spLocks noChangeArrowheads="1"/>
          </p:cNvSpPr>
          <p:nvPr/>
        </p:nvSpPr>
        <p:spPr bwMode="auto">
          <a:xfrm>
            <a:off x="4932490" y="536579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4</a:t>
            </a:r>
          </a:p>
        </p:txBody>
      </p:sp>
      <p:sp>
        <p:nvSpPr>
          <p:cNvPr id="13" name="AutoShape 11">
            <a:extLst>
              <a:ext uri="{FF2B5EF4-FFF2-40B4-BE49-F238E27FC236}">
                <a16:creationId xmlns:a16="http://schemas.microsoft.com/office/drawing/2014/main" xmlns="" id="{1D9A5815-1B1B-43B5-A062-424B3A91292C}"/>
              </a:ext>
            </a:extLst>
          </p:cNvPr>
          <p:cNvSpPr>
            <a:spLocks noChangeArrowheads="1"/>
          </p:cNvSpPr>
          <p:nvPr/>
        </p:nvSpPr>
        <p:spPr bwMode="auto">
          <a:xfrm>
            <a:off x="4932491" y="536579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5</a:t>
            </a:r>
          </a:p>
        </p:txBody>
      </p:sp>
      <p:pic>
        <p:nvPicPr>
          <p:cNvPr id="14" name="Content Placeholder 7"/>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6891155" y="4763826"/>
            <a:ext cx="3206867" cy="2369127"/>
          </a:xfrm>
        </p:spPr>
      </p:pic>
      <p:sp>
        <p:nvSpPr>
          <p:cNvPr id="15" name="TextBox 14"/>
          <p:cNvSpPr txBox="1"/>
          <p:nvPr/>
        </p:nvSpPr>
        <p:spPr>
          <a:xfrm>
            <a:off x="7079788" y="5373426"/>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16" name="Rectangle 4">
            <a:extLst>
              <a:ext uri="{FF2B5EF4-FFF2-40B4-BE49-F238E27FC236}">
                <a16:creationId xmlns:a16="http://schemas.microsoft.com/office/drawing/2014/main" xmlns="" id="{75588146-82D2-43BD-81B6-C56A8AEF4E07}"/>
              </a:ext>
            </a:extLst>
          </p:cNvPr>
          <p:cNvSpPr>
            <a:spLocks noChangeArrowheads="1"/>
          </p:cNvSpPr>
          <p:nvPr/>
        </p:nvSpPr>
        <p:spPr bwMode="auto">
          <a:xfrm>
            <a:off x="2662655" y="3792970"/>
            <a:ext cx="7145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C.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Vân</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94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gtEl>
                                        <p:attrNameLst>
                                          <p:attrName>fillcolor</p:attrName>
                                        </p:attrNameLst>
                                      </p:cBhvr>
                                      <p:tavLst>
                                        <p:tav tm="0">
                                          <p:val>
                                            <p:clrVal>
                                              <a:schemeClr val="accent2"/>
                                            </p:clrVal>
                                          </p:val>
                                        </p:tav>
                                        <p:tav tm="50000">
                                          <p:val>
                                            <p:clrVal>
                                              <a:schemeClr val="hlink"/>
                                            </p:clrVal>
                                          </p:val>
                                        </p:tav>
                                      </p:tavLst>
                                    </p:anim>
                                    <p:set>
                                      <p:cBhvr>
                                        <p:cTn id="13" dur="80"/>
                                        <p:tgtEl>
                                          <p:spTgt spid="6"/>
                                        </p:tgtEl>
                                        <p:attrNameLst>
                                          <p:attrName>fill.type</p:attrName>
                                        </p:attrNameLst>
                                      </p:cBhvr>
                                      <p:to>
                                        <p:strVal val="solid"/>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6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par>
                          <p:cTn id="22" fill="hold">
                            <p:stCondLst>
                              <p:cond delay="16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
                                        </p:tgtEl>
                                        <p:attrNameLst>
                                          <p:attrName>style.visibility</p:attrName>
                                        </p:attrNameLst>
                                      </p:cBhvr>
                                      <p:to>
                                        <p:strVal val="visible"/>
                                      </p:to>
                                    </p:set>
                                    <p:anim calcmode="discrete" valueType="clr">
                                      <p:cBhvr override="childStyle">
                                        <p:cTn id="2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
                                        </p:tgtEl>
                                        <p:attrNameLst>
                                          <p:attrName>fillcolor</p:attrName>
                                        </p:attrNameLst>
                                      </p:cBhvr>
                                      <p:tavLst>
                                        <p:tav tm="0">
                                          <p:val>
                                            <p:clrVal>
                                              <a:schemeClr val="accent2"/>
                                            </p:clrVal>
                                          </p:val>
                                        </p:tav>
                                        <p:tav tm="50000">
                                          <p:val>
                                            <p:clrVal>
                                              <a:schemeClr val="hlink"/>
                                            </p:clrVal>
                                          </p:val>
                                        </p:tav>
                                      </p:tavLst>
                                    </p:anim>
                                    <p:set>
                                      <p:cBhvr>
                                        <p:cTn id="27" dur="80"/>
                                        <p:tgtEl>
                                          <p:spTgt spid="16"/>
                                        </p:tgtEl>
                                        <p:attrNameLst>
                                          <p:attrName>fill.type</p:attrName>
                                        </p:attrNameLst>
                                      </p:cBhvr>
                                      <p:to>
                                        <p:strVal val="solid"/>
                                      </p:to>
                                    </p:set>
                                  </p:childTnLst>
                                </p:cTn>
                              </p:par>
                              <p:par>
                                <p:cTn id="28" presetID="53" presetClass="entr" presetSubtype="16"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1"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1000"/>
                                        <p:tgtEl>
                                          <p:spTgt spid="13"/>
                                        </p:tgtEl>
                                        <p:attrNameLst>
                                          <p:attrName>ppt_w</p:attrName>
                                        </p:attrNameLst>
                                      </p:cBhvr>
                                      <p:tavLst>
                                        <p:tav tm="0">
                                          <p:val>
                                            <p:strVal val="ppt_w"/>
                                          </p:val>
                                        </p:tav>
                                        <p:tav tm="100000">
                                          <p:val>
                                            <p:strVal val="ppt_w*0.05"/>
                                          </p:val>
                                        </p:tav>
                                      </p:tavLst>
                                    </p:anim>
                                    <p:anim calcmode="lin" valueType="num">
                                      <p:cBhvr>
                                        <p:cTn id="57" dur="1000"/>
                                        <p:tgtEl>
                                          <p:spTgt spid="13"/>
                                        </p:tgtEl>
                                        <p:attrNameLst>
                                          <p:attrName>ppt_h</p:attrName>
                                        </p:attrNameLst>
                                      </p:cBhvr>
                                      <p:tavLst>
                                        <p:tav tm="0">
                                          <p:val>
                                            <p:strVal val="ppt_h"/>
                                          </p:val>
                                        </p:tav>
                                        <p:tav tm="100000">
                                          <p:val>
                                            <p:strVal val="ppt_h"/>
                                          </p:val>
                                        </p:tav>
                                      </p:tavLst>
                                    </p:anim>
                                    <p:anim calcmode="lin" valueType="num">
                                      <p:cBhvr>
                                        <p:cTn id="58" dur="1000"/>
                                        <p:tgtEl>
                                          <p:spTgt spid="13"/>
                                        </p:tgtEl>
                                        <p:attrNameLst>
                                          <p:attrName>ppt_x</p:attrName>
                                        </p:attrNameLst>
                                      </p:cBhvr>
                                      <p:tavLst>
                                        <p:tav tm="0">
                                          <p:val>
                                            <p:strVal val="ppt_x"/>
                                          </p:val>
                                        </p:tav>
                                        <p:tav tm="100000">
                                          <p:val>
                                            <p:strVal val="ppt_x-.2"/>
                                          </p:val>
                                        </p:tav>
                                      </p:tavLst>
                                    </p:anim>
                                    <p:anim calcmode="lin" valueType="num">
                                      <p:cBhvr>
                                        <p:cTn id="59" dur="1000"/>
                                        <p:tgtEl>
                                          <p:spTgt spid="13"/>
                                        </p:tgtEl>
                                        <p:attrNameLst>
                                          <p:attrName>ppt_y</p:attrName>
                                        </p:attrNameLst>
                                      </p:cBhvr>
                                      <p:tavLst>
                                        <p:tav tm="0">
                                          <p:val>
                                            <p:strVal val="ppt_y"/>
                                          </p:val>
                                        </p:tav>
                                        <p:tav tm="100000">
                                          <p:val>
                                            <p:strVal val="ppt_y"/>
                                          </p:val>
                                        </p:tav>
                                      </p:tavLst>
                                    </p:anim>
                                    <p:animEffect transition="out" filter="fade">
                                      <p:cBhvr>
                                        <p:cTn id="60" dur="1000"/>
                                        <p:tgtEl>
                                          <p:spTgt spid="13"/>
                                        </p:tgtEl>
                                      </p:cBhvr>
                                    </p:animEffect>
                                    <p:set>
                                      <p:cBhvr>
                                        <p:cTn id="61"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62" fill="hold">
                            <p:stCondLst>
                              <p:cond delay="1000"/>
                            </p:stCondLst>
                            <p:childTnLst>
                              <p:par>
                                <p:cTn id="63" presetID="54" presetClass="exit" presetSubtype="0" decel="100000" fill="hold" grpId="0" nodeType="afterEffect">
                                  <p:stCondLst>
                                    <p:cond delay="0"/>
                                  </p:stCondLst>
                                  <p:childTnLst>
                                    <p:anim calcmode="lin" valueType="num">
                                      <p:cBhvr>
                                        <p:cTn id="64" dur="1000"/>
                                        <p:tgtEl>
                                          <p:spTgt spid="12"/>
                                        </p:tgtEl>
                                        <p:attrNameLst>
                                          <p:attrName>ppt_w</p:attrName>
                                        </p:attrNameLst>
                                      </p:cBhvr>
                                      <p:tavLst>
                                        <p:tav tm="0">
                                          <p:val>
                                            <p:strVal val="ppt_w"/>
                                          </p:val>
                                        </p:tav>
                                        <p:tav tm="100000">
                                          <p:val>
                                            <p:strVal val="ppt_w*0.05"/>
                                          </p:val>
                                        </p:tav>
                                      </p:tavLst>
                                    </p:anim>
                                    <p:anim calcmode="lin" valueType="num">
                                      <p:cBhvr>
                                        <p:cTn id="65" dur="1000"/>
                                        <p:tgtEl>
                                          <p:spTgt spid="12"/>
                                        </p:tgtEl>
                                        <p:attrNameLst>
                                          <p:attrName>ppt_h</p:attrName>
                                        </p:attrNameLst>
                                      </p:cBhvr>
                                      <p:tavLst>
                                        <p:tav tm="0">
                                          <p:val>
                                            <p:strVal val="ppt_h"/>
                                          </p:val>
                                        </p:tav>
                                        <p:tav tm="100000">
                                          <p:val>
                                            <p:strVal val="ppt_h"/>
                                          </p:val>
                                        </p:tav>
                                      </p:tavLst>
                                    </p:anim>
                                    <p:anim calcmode="lin" valueType="num">
                                      <p:cBhvr>
                                        <p:cTn id="66" dur="1000"/>
                                        <p:tgtEl>
                                          <p:spTgt spid="12"/>
                                        </p:tgtEl>
                                        <p:attrNameLst>
                                          <p:attrName>ppt_x</p:attrName>
                                        </p:attrNameLst>
                                      </p:cBhvr>
                                      <p:tavLst>
                                        <p:tav tm="0">
                                          <p:val>
                                            <p:strVal val="ppt_x"/>
                                          </p:val>
                                        </p:tav>
                                        <p:tav tm="100000">
                                          <p:val>
                                            <p:strVal val="ppt_x-.2"/>
                                          </p:val>
                                        </p:tav>
                                      </p:tavLst>
                                    </p:anim>
                                    <p:anim calcmode="lin" valueType="num">
                                      <p:cBhvr>
                                        <p:cTn id="67" dur="1000"/>
                                        <p:tgtEl>
                                          <p:spTgt spid="12"/>
                                        </p:tgtEl>
                                        <p:attrNameLst>
                                          <p:attrName>ppt_y</p:attrName>
                                        </p:attrNameLst>
                                      </p:cBhvr>
                                      <p:tavLst>
                                        <p:tav tm="0">
                                          <p:val>
                                            <p:strVal val="ppt_y"/>
                                          </p:val>
                                        </p:tav>
                                        <p:tav tm="100000">
                                          <p:val>
                                            <p:strVal val="ppt_y"/>
                                          </p:val>
                                        </p:tav>
                                      </p:tavLst>
                                    </p:anim>
                                    <p:animEffect transition="out" filter="fade">
                                      <p:cBhvr>
                                        <p:cTn id="68" dur="1000"/>
                                        <p:tgtEl>
                                          <p:spTgt spid="12"/>
                                        </p:tgtEl>
                                      </p:cBhvr>
                                    </p:animEffect>
                                    <p:set>
                                      <p:cBhvr>
                                        <p:cTn id="6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70" fill="hold">
                            <p:stCondLst>
                              <p:cond delay="2000"/>
                            </p:stCondLst>
                            <p:childTnLst>
                              <p:par>
                                <p:cTn id="71" presetID="54" presetClass="exit" presetSubtype="0" decel="100000" fill="hold" grpId="0" nodeType="afterEffect">
                                  <p:stCondLst>
                                    <p:cond delay="0"/>
                                  </p:stCondLst>
                                  <p:childTnLst>
                                    <p:anim calcmode="lin" valueType="num">
                                      <p:cBhvr>
                                        <p:cTn id="72" dur="1000"/>
                                        <p:tgtEl>
                                          <p:spTgt spid="11"/>
                                        </p:tgtEl>
                                        <p:attrNameLst>
                                          <p:attrName>ppt_w</p:attrName>
                                        </p:attrNameLst>
                                      </p:cBhvr>
                                      <p:tavLst>
                                        <p:tav tm="0">
                                          <p:val>
                                            <p:strVal val="ppt_w"/>
                                          </p:val>
                                        </p:tav>
                                        <p:tav tm="100000">
                                          <p:val>
                                            <p:strVal val="ppt_w*0.05"/>
                                          </p:val>
                                        </p:tav>
                                      </p:tavLst>
                                    </p:anim>
                                    <p:anim calcmode="lin" valueType="num">
                                      <p:cBhvr>
                                        <p:cTn id="73" dur="1000"/>
                                        <p:tgtEl>
                                          <p:spTgt spid="11"/>
                                        </p:tgtEl>
                                        <p:attrNameLst>
                                          <p:attrName>ppt_h</p:attrName>
                                        </p:attrNameLst>
                                      </p:cBhvr>
                                      <p:tavLst>
                                        <p:tav tm="0">
                                          <p:val>
                                            <p:strVal val="ppt_h"/>
                                          </p:val>
                                        </p:tav>
                                        <p:tav tm="100000">
                                          <p:val>
                                            <p:strVal val="ppt_h"/>
                                          </p:val>
                                        </p:tav>
                                      </p:tavLst>
                                    </p:anim>
                                    <p:anim calcmode="lin" valueType="num">
                                      <p:cBhvr>
                                        <p:cTn id="74" dur="1000"/>
                                        <p:tgtEl>
                                          <p:spTgt spid="11"/>
                                        </p:tgtEl>
                                        <p:attrNameLst>
                                          <p:attrName>ppt_x</p:attrName>
                                        </p:attrNameLst>
                                      </p:cBhvr>
                                      <p:tavLst>
                                        <p:tav tm="0">
                                          <p:val>
                                            <p:strVal val="ppt_x"/>
                                          </p:val>
                                        </p:tav>
                                        <p:tav tm="100000">
                                          <p:val>
                                            <p:strVal val="ppt_x-.2"/>
                                          </p:val>
                                        </p:tav>
                                      </p:tavLst>
                                    </p:anim>
                                    <p:anim calcmode="lin" valueType="num">
                                      <p:cBhvr>
                                        <p:cTn id="75" dur="1000"/>
                                        <p:tgtEl>
                                          <p:spTgt spid="11"/>
                                        </p:tgtEl>
                                        <p:attrNameLst>
                                          <p:attrName>ppt_y</p:attrName>
                                        </p:attrNameLst>
                                      </p:cBhvr>
                                      <p:tavLst>
                                        <p:tav tm="0">
                                          <p:val>
                                            <p:strVal val="ppt_y"/>
                                          </p:val>
                                        </p:tav>
                                        <p:tav tm="100000">
                                          <p:val>
                                            <p:strVal val="ppt_y"/>
                                          </p:val>
                                        </p:tav>
                                      </p:tavLst>
                                    </p:anim>
                                    <p:animEffect transition="out" filter="fade">
                                      <p:cBhvr>
                                        <p:cTn id="76" dur="1000"/>
                                        <p:tgtEl>
                                          <p:spTgt spid="11"/>
                                        </p:tgtEl>
                                      </p:cBhvr>
                                    </p:animEffect>
                                    <p:set>
                                      <p:cBhvr>
                                        <p:cTn id="7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1000"/>
                                        <p:tgtEl>
                                          <p:spTgt spid="10"/>
                                        </p:tgtEl>
                                        <p:attrNameLst>
                                          <p:attrName>ppt_w</p:attrName>
                                        </p:attrNameLst>
                                      </p:cBhvr>
                                      <p:tavLst>
                                        <p:tav tm="0">
                                          <p:val>
                                            <p:strVal val="ppt_w"/>
                                          </p:val>
                                        </p:tav>
                                        <p:tav tm="100000">
                                          <p:val>
                                            <p:strVal val="ppt_w*0.05"/>
                                          </p:val>
                                        </p:tav>
                                      </p:tavLst>
                                    </p:anim>
                                    <p:anim calcmode="lin" valueType="num">
                                      <p:cBhvr>
                                        <p:cTn id="81" dur="1000"/>
                                        <p:tgtEl>
                                          <p:spTgt spid="10"/>
                                        </p:tgtEl>
                                        <p:attrNameLst>
                                          <p:attrName>ppt_h</p:attrName>
                                        </p:attrNameLst>
                                      </p:cBhvr>
                                      <p:tavLst>
                                        <p:tav tm="0">
                                          <p:val>
                                            <p:strVal val="ppt_h"/>
                                          </p:val>
                                        </p:tav>
                                        <p:tav tm="100000">
                                          <p:val>
                                            <p:strVal val="ppt_h"/>
                                          </p:val>
                                        </p:tav>
                                      </p:tavLst>
                                    </p:anim>
                                    <p:anim calcmode="lin" valueType="num">
                                      <p:cBhvr>
                                        <p:cTn id="82" dur="1000"/>
                                        <p:tgtEl>
                                          <p:spTgt spid="10"/>
                                        </p:tgtEl>
                                        <p:attrNameLst>
                                          <p:attrName>ppt_x</p:attrName>
                                        </p:attrNameLst>
                                      </p:cBhvr>
                                      <p:tavLst>
                                        <p:tav tm="0">
                                          <p:val>
                                            <p:strVal val="ppt_x"/>
                                          </p:val>
                                        </p:tav>
                                        <p:tav tm="100000">
                                          <p:val>
                                            <p:strVal val="ppt_x-.2"/>
                                          </p:val>
                                        </p:tav>
                                      </p:tavLst>
                                    </p:anim>
                                    <p:anim calcmode="lin" valueType="num">
                                      <p:cBhvr>
                                        <p:cTn id="83" dur="1000"/>
                                        <p:tgtEl>
                                          <p:spTgt spid="10"/>
                                        </p:tgtEl>
                                        <p:attrNameLst>
                                          <p:attrName>ppt_y</p:attrName>
                                        </p:attrNameLst>
                                      </p:cBhvr>
                                      <p:tavLst>
                                        <p:tav tm="0">
                                          <p:val>
                                            <p:strVal val="ppt_y"/>
                                          </p:val>
                                        </p:tav>
                                        <p:tav tm="100000">
                                          <p:val>
                                            <p:strVal val="ppt_y"/>
                                          </p:val>
                                        </p:tav>
                                      </p:tavLst>
                                    </p:anim>
                                    <p:animEffect transition="out" filter="fade">
                                      <p:cBhvr>
                                        <p:cTn id="84" dur="1000"/>
                                        <p:tgtEl>
                                          <p:spTgt spid="10"/>
                                        </p:tgtEl>
                                      </p:cBhvr>
                                    </p:animEffect>
                                    <p:set>
                                      <p:cBhvr>
                                        <p:cTn id="8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6" fill="hold">
                            <p:stCondLst>
                              <p:cond delay="4000"/>
                            </p:stCondLst>
                            <p:childTnLst>
                              <p:par>
                                <p:cTn id="87" presetID="54" presetClass="exit" presetSubtype="0" decel="100000" fill="hold" grpId="0" nodeType="afterEffect">
                                  <p:stCondLst>
                                    <p:cond delay="0"/>
                                  </p:stCondLst>
                                  <p:childTnLst>
                                    <p:anim calcmode="lin" valueType="num">
                                      <p:cBhvr>
                                        <p:cTn id="88" dur="1000"/>
                                        <p:tgtEl>
                                          <p:spTgt spid="9"/>
                                        </p:tgtEl>
                                        <p:attrNameLst>
                                          <p:attrName>ppt_w</p:attrName>
                                        </p:attrNameLst>
                                      </p:cBhvr>
                                      <p:tavLst>
                                        <p:tav tm="0">
                                          <p:val>
                                            <p:strVal val="ppt_w"/>
                                          </p:val>
                                        </p:tav>
                                        <p:tav tm="100000">
                                          <p:val>
                                            <p:strVal val="ppt_w*0.05"/>
                                          </p:val>
                                        </p:tav>
                                      </p:tavLst>
                                    </p:anim>
                                    <p:anim calcmode="lin" valueType="num">
                                      <p:cBhvr>
                                        <p:cTn id="89" dur="1000"/>
                                        <p:tgtEl>
                                          <p:spTgt spid="9"/>
                                        </p:tgtEl>
                                        <p:attrNameLst>
                                          <p:attrName>ppt_h</p:attrName>
                                        </p:attrNameLst>
                                      </p:cBhvr>
                                      <p:tavLst>
                                        <p:tav tm="0">
                                          <p:val>
                                            <p:strVal val="ppt_h"/>
                                          </p:val>
                                        </p:tav>
                                        <p:tav tm="100000">
                                          <p:val>
                                            <p:strVal val="ppt_h"/>
                                          </p:val>
                                        </p:tav>
                                      </p:tavLst>
                                    </p:anim>
                                    <p:anim calcmode="lin" valueType="num">
                                      <p:cBhvr>
                                        <p:cTn id="90" dur="1000"/>
                                        <p:tgtEl>
                                          <p:spTgt spid="9"/>
                                        </p:tgtEl>
                                        <p:attrNameLst>
                                          <p:attrName>ppt_x</p:attrName>
                                        </p:attrNameLst>
                                      </p:cBhvr>
                                      <p:tavLst>
                                        <p:tav tm="0">
                                          <p:val>
                                            <p:strVal val="ppt_x"/>
                                          </p:val>
                                        </p:tav>
                                        <p:tav tm="100000">
                                          <p:val>
                                            <p:strVal val="ppt_x-.2"/>
                                          </p:val>
                                        </p:tav>
                                      </p:tavLst>
                                    </p:anim>
                                    <p:anim calcmode="lin" valueType="num">
                                      <p:cBhvr>
                                        <p:cTn id="91" dur="1000"/>
                                        <p:tgtEl>
                                          <p:spTgt spid="9"/>
                                        </p:tgtEl>
                                        <p:attrNameLst>
                                          <p:attrName>ppt_y</p:attrName>
                                        </p:attrNameLst>
                                      </p:cBhvr>
                                      <p:tavLst>
                                        <p:tav tm="0">
                                          <p:val>
                                            <p:strVal val="ppt_y"/>
                                          </p:val>
                                        </p:tav>
                                        <p:tav tm="100000">
                                          <p:val>
                                            <p:strVal val="ppt_y"/>
                                          </p:val>
                                        </p:tav>
                                      </p:tavLst>
                                    </p:anim>
                                    <p:animEffect transition="out" filter="fade">
                                      <p:cBhvr>
                                        <p:cTn id="92" dur="1000"/>
                                        <p:tgtEl>
                                          <p:spTgt spid="9"/>
                                        </p:tgtEl>
                                      </p:cBhvr>
                                    </p:animEffect>
                                    <p:set>
                                      <p:cBhvr>
                                        <p:cTn id="9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par>
                                <p:cTn id="101" presetID="53" presetClass="entr" presetSubtype="16"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subTnLst>
                                    <p:audio>
                                      <p:cMediaNode>
                                        <p:cTn display="0" masterRel="sameClick">
                                          <p:stCondLst>
                                            <p:cond evt="begin" delay="0">
                                              <p:tn val="101"/>
                                            </p:cond>
                                          </p:stCondLst>
                                          <p:endCondLst>
                                            <p:cond evt="onStopAudio" delay="0">
                                              <p:tgtEl>
                                                <p:sldTgt/>
                                              </p:tgtEl>
                                            </p:cond>
                                          </p:endCondLst>
                                        </p:cTn>
                                        <p:tgtEl>
                                          <p:sndTgt r:embed="rId3" name="drumroll.wav"/>
                                        </p:tgtEl>
                                      </p:cMediaNode>
                                    </p:audio>
                                  </p:subTnLst>
                                </p:cTn>
                              </p:par>
                            </p:childTnLst>
                          </p:cTn>
                        </p:par>
                      </p:childTnLst>
                    </p:cTn>
                  </p:par>
                  <p:par>
                    <p:cTn id="106" fill="hold">
                      <p:stCondLst>
                        <p:cond delay="indefinite"/>
                      </p:stCondLst>
                      <p:childTnLst>
                        <p:par>
                          <p:cTn id="107" fill="hold">
                            <p:stCondLst>
                              <p:cond delay="0"/>
                            </p:stCondLst>
                            <p:childTnLst>
                              <p:par>
                                <p:cTn id="108" presetID="32" presetClass="emph" presetSubtype="0" fill="hold" grpId="1" nodeType="clickEffect">
                                  <p:stCondLst>
                                    <p:cond delay="0"/>
                                  </p:stCondLst>
                                  <p:childTnLs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cTn>
                              </p:par>
                              <p:par>
                                <p:cTn id="114" presetID="32" presetClass="emph" presetSubtype="0" fill="hold" nodeType="withEffect">
                                  <p:stCondLst>
                                    <p:cond delay="0"/>
                                  </p:stCondLst>
                                  <p:childTnLst>
                                    <p:animRot by="120000">
                                      <p:cBhvr>
                                        <p:cTn id="115" dur="100" fill="hold">
                                          <p:stCondLst>
                                            <p:cond delay="0"/>
                                          </p:stCondLst>
                                        </p:cTn>
                                        <p:tgtEl>
                                          <p:spTgt spid="14"/>
                                        </p:tgtEl>
                                        <p:attrNameLst>
                                          <p:attrName>r</p:attrName>
                                        </p:attrNameLst>
                                      </p:cBhvr>
                                    </p:animRot>
                                    <p:animRot by="-240000">
                                      <p:cBhvr>
                                        <p:cTn id="116" dur="200" fill="hold">
                                          <p:stCondLst>
                                            <p:cond delay="200"/>
                                          </p:stCondLst>
                                        </p:cTn>
                                        <p:tgtEl>
                                          <p:spTgt spid="14"/>
                                        </p:tgtEl>
                                        <p:attrNameLst>
                                          <p:attrName>r</p:attrName>
                                        </p:attrNameLst>
                                      </p:cBhvr>
                                    </p:animRot>
                                    <p:animRot by="240000">
                                      <p:cBhvr>
                                        <p:cTn id="117" dur="200" fill="hold">
                                          <p:stCondLst>
                                            <p:cond delay="400"/>
                                          </p:stCondLst>
                                        </p:cTn>
                                        <p:tgtEl>
                                          <p:spTgt spid="14"/>
                                        </p:tgtEl>
                                        <p:attrNameLst>
                                          <p:attrName>r</p:attrName>
                                        </p:attrNameLst>
                                      </p:cBhvr>
                                    </p:animRot>
                                    <p:animRot by="-240000">
                                      <p:cBhvr>
                                        <p:cTn id="118" dur="200" fill="hold">
                                          <p:stCondLst>
                                            <p:cond delay="600"/>
                                          </p:stCondLst>
                                        </p:cTn>
                                        <p:tgtEl>
                                          <p:spTgt spid="14"/>
                                        </p:tgtEl>
                                        <p:attrNameLst>
                                          <p:attrName>r</p:attrName>
                                        </p:attrNameLst>
                                      </p:cBhvr>
                                    </p:animRot>
                                    <p:animRot by="120000">
                                      <p:cBhvr>
                                        <p:cTn id="119" dur="200" fill="hold">
                                          <p:stCondLst>
                                            <p:cond delay="800"/>
                                          </p:stCondLst>
                                        </p:cTn>
                                        <p:tgtEl>
                                          <p:spTgt spid="14"/>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barn(inVertical)">
                                      <p:cBhvr>
                                        <p:cTn id="1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p:bldP spid="15" grpId="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9934" r="91170">
                        <a14:foregroundMark x1="40618" y1="37647" x2="40618" y2="37647"/>
                        <a14:foregroundMark x1="41280" y1="35000" x2="25386" y2="64118"/>
                        <a14:foregroundMark x1="29139" y1="36765" x2="50993" y2="61765"/>
                        <a14:foregroundMark x1="50993" y1="38529" x2="50993" y2="38529"/>
                        <a14:foregroundMark x1="55629" y1="52941" x2="55629" y2="52941"/>
                        <a14:foregroundMark x1="54305" y1="66765" x2="54305" y2="66765"/>
                        <a14:foregroundMark x1="35099" y1="73529" x2="35099" y2="73529"/>
                        <a14:foregroundMark x1="21192" y1="68824" x2="21192" y2="68824"/>
                        <a14:foregroundMark x1="13687" y1="43235" x2="13687" y2="43235"/>
                        <a14:foregroundMark x1="16115" y1="31765" x2="16998" y2="31765"/>
                        <a14:foregroundMark x1="63797" y1="28529" x2="63797" y2="28529"/>
                        <a14:foregroundMark x1="91170" y1="40882" x2="91170" y2="40882"/>
                      </a14:backgroundRemoval>
                    </a14:imgEffect>
                  </a14:imgLayer>
                </a14:imgProps>
              </a:ext>
              <a:ext uri="{28A0092B-C50C-407E-A947-70E740481C1C}">
                <a14:useLocalDpi xmlns:a14="http://schemas.microsoft.com/office/drawing/2010/main" val="0"/>
              </a:ext>
            </a:extLst>
          </a:blip>
          <a:stretch>
            <a:fillRect/>
          </a:stretch>
        </p:blipFill>
        <p:spPr>
          <a:xfrm>
            <a:off x="3810000" y="-457200"/>
            <a:ext cx="7696200" cy="4927600"/>
          </a:xfrm>
          <a:prstGeom prst="rect">
            <a:avLst/>
          </a:prstGeom>
        </p:spPr>
      </p:pic>
      <p:sp>
        <p:nvSpPr>
          <p:cNvPr id="5" name="Rectangle 4"/>
          <p:cNvSpPr/>
          <p:nvPr/>
        </p:nvSpPr>
        <p:spPr>
          <a:xfrm>
            <a:off x="4841550" y="1219200"/>
            <a:ext cx="338805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4762500" y="2114550"/>
            <a:ext cx="7810500" cy="5429250"/>
          </a:xfrm>
          <a:prstGeom prst="rect">
            <a:avLst/>
          </a:prstGeom>
        </p:spPr>
      </p:pic>
    </p:spTree>
    <p:extLst>
      <p:ext uri="{BB962C8B-B14F-4D97-AF65-F5344CB8AC3E}">
        <p14:creationId xmlns:p14="http://schemas.microsoft.com/office/powerpoint/2010/main" val="37231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path" presetSubtype="0" repeatCount="indefinite" accel="50000" decel="50000" fill="hold" nodeType="withEffect">
                                  <p:stCondLst>
                                    <p:cond delay="0"/>
                                  </p:stCondLst>
                                  <p:childTnLst>
                                    <p:animMotion origin="layout" path="M 0 3.33333E-6 L -0.00625 0.11805 " pathEditMode="relative" rAng="0" ptsTypes="AA">
                                      <p:cBhvr>
                                        <p:cTn id="21" dur="2000" fill="hold"/>
                                        <p:tgtEl>
                                          <p:spTgt spid="6"/>
                                        </p:tgtEl>
                                        <p:attrNameLst>
                                          <p:attrName>ppt_x</p:attrName>
                                          <p:attrName>ppt_y</p:attrName>
                                        </p:attrNameLst>
                                      </p:cBhvr>
                                      <p:rCtr x="-313"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891" y="2819400"/>
            <a:ext cx="8704915" cy="4038600"/>
          </a:xfrm>
          <a:prstGeom prst="rect">
            <a:avLst/>
          </a:prstGeom>
        </p:spPr>
      </p:pic>
      <p:sp>
        <p:nvSpPr>
          <p:cNvPr id="5" name="Rectangle 2">
            <a:extLst>
              <a:ext uri="{FF2B5EF4-FFF2-40B4-BE49-F238E27FC236}">
                <a16:creationId xmlns:a16="http://schemas.microsoft.com/office/drawing/2014/main" xmlns="" id="{4CEC3783-A469-4563-9B87-695F0285E8FF}"/>
              </a:ext>
            </a:extLst>
          </p:cNvPr>
          <p:cNvSpPr>
            <a:spLocks noChangeArrowheads="1"/>
          </p:cNvSpPr>
          <p:nvPr/>
        </p:nvSpPr>
        <p:spPr bwMode="auto">
          <a:xfrm>
            <a:off x="2438401" y="833129"/>
            <a:ext cx="74488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400" b="1" u="sng" dirty="0" err="1">
                <a:solidFill>
                  <a:srgbClr val="000099"/>
                </a:solidFill>
                <a:latin typeface="Times New Roman" panose="02020603050405020304" pitchFamily="18" charset="0"/>
                <a:cs typeface="Times New Roman" panose="02020603050405020304" pitchFamily="18" charset="0"/>
              </a:rPr>
              <a:t>Câu</a:t>
            </a:r>
            <a:r>
              <a:rPr lang="en-US" altLang="en-US" sz="3400" b="1" u="sng" dirty="0">
                <a:solidFill>
                  <a:srgbClr val="000099"/>
                </a:solidFill>
                <a:latin typeface="Times New Roman" panose="02020603050405020304" pitchFamily="18" charset="0"/>
                <a:cs typeface="Times New Roman" panose="02020603050405020304" pitchFamily="18" charset="0"/>
              </a:rPr>
              <a:t> 3:</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Điền</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tiếp</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vào</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chỗ</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trống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trong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câu</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dưới</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đây</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để</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có</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được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câu</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kể</a:t>
            </a:r>
            <a:r>
              <a:rPr lang="en-US" altLang="en-US" sz="3400" b="1" dirty="0">
                <a:solidFill>
                  <a:srgbClr val="000099"/>
                </a:solidFill>
                <a:latin typeface="Times New Roman" panose="02020603050405020304" pitchFamily="18" charset="0"/>
                <a:cs typeface="Times New Roman" panose="02020603050405020304" pitchFamily="18" charset="0"/>
              </a:rPr>
              <a:t> </a:t>
            </a:r>
          </a:p>
          <a:p>
            <a:pPr algn="ctr" eaLnBrk="1" hangingPunct="1"/>
            <a:r>
              <a:rPr lang="en-US" altLang="en-US" sz="3400" b="1" dirty="0">
                <a:solidFill>
                  <a:srgbClr val="FF0000"/>
                </a:solidFill>
                <a:latin typeface="Times New Roman" panose="02020603050405020304" pitchFamily="18" charset="0"/>
                <a:cs typeface="Times New Roman" panose="02020603050405020304" pitchFamily="18" charset="0"/>
              </a:rPr>
              <a:t>Ai </a:t>
            </a:r>
            <a:r>
              <a:rPr lang="en-US" altLang="en-US" sz="3400" b="1" dirty="0" err="1">
                <a:solidFill>
                  <a:srgbClr val="FF0000"/>
                </a:solidFill>
                <a:latin typeface="Times New Roman" panose="02020603050405020304" pitchFamily="18" charset="0"/>
                <a:cs typeface="Times New Roman" panose="02020603050405020304" pitchFamily="18" charset="0"/>
              </a:rPr>
              <a:t>thế</a:t>
            </a:r>
            <a:r>
              <a:rPr lang="en-US" altLang="en-US" sz="3400" b="1" dirty="0">
                <a:solidFill>
                  <a:srgbClr val="FF0000"/>
                </a:solidFill>
                <a:latin typeface="Times New Roman" panose="02020603050405020304" pitchFamily="18" charset="0"/>
                <a:cs typeface="Times New Roman" panose="02020603050405020304" pitchFamily="18" charset="0"/>
              </a:rPr>
              <a:t> </a:t>
            </a:r>
            <a:r>
              <a:rPr lang="en-US" altLang="en-US" sz="3400" b="1" dirty="0" err="1">
                <a:solidFill>
                  <a:srgbClr val="FF0000"/>
                </a:solidFill>
                <a:latin typeface="Times New Roman" panose="02020603050405020304" pitchFamily="18" charset="0"/>
                <a:cs typeface="Times New Roman" panose="02020603050405020304" pitchFamily="18" charset="0"/>
              </a:rPr>
              <a:t>nào</a:t>
            </a:r>
            <a:r>
              <a:rPr lang="en-US" altLang="en-US" sz="3400" b="1" dirty="0">
                <a:solidFill>
                  <a:srgbClr val="FF0000"/>
                </a:solidFill>
                <a:latin typeface="Times New Roman" panose="02020603050405020304" pitchFamily="18" charset="0"/>
                <a:cs typeface="Times New Roman" panose="02020603050405020304" pitchFamily="18" charset="0"/>
              </a:rPr>
              <a:t>?</a:t>
            </a:r>
          </a:p>
        </p:txBody>
      </p:sp>
      <p:sp>
        <p:nvSpPr>
          <p:cNvPr id="9" name="AutoShape 7">
            <a:extLst>
              <a:ext uri="{FF2B5EF4-FFF2-40B4-BE49-F238E27FC236}">
                <a16:creationId xmlns:a16="http://schemas.microsoft.com/office/drawing/2014/main" xmlns="" id="{8086158F-8112-40F1-AA6D-2AA0B4173FAF}"/>
              </a:ext>
            </a:extLst>
          </p:cNvPr>
          <p:cNvSpPr>
            <a:spLocks noChangeArrowheads="1"/>
          </p:cNvSpPr>
          <p:nvPr/>
        </p:nvSpPr>
        <p:spPr bwMode="auto">
          <a:xfrm>
            <a:off x="5577858" y="5728854"/>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800000"/>
                </a:solidFill>
              </a:rPr>
              <a:t>1</a:t>
            </a:r>
          </a:p>
        </p:txBody>
      </p:sp>
      <p:sp>
        <p:nvSpPr>
          <p:cNvPr id="10" name="AutoShape 8">
            <a:extLst>
              <a:ext uri="{FF2B5EF4-FFF2-40B4-BE49-F238E27FC236}">
                <a16:creationId xmlns:a16="http://schemas.microsoft.com/office/drawing/2014/main" xmlns="" id="{3F210A21-471C-48A2-8C54-67E3961EA56C}"/>
              </a:ext>
            </a:extLst>
          </p:cNvPr>
          <p:cNvSpPr>
            <a:spLocks noChangeArrowheads="1"/>
          </p:cNvSpPr>
          <p:nvPr/>
        </p:nvSpPr>
        <p:spPr bwMode="auto">
          <a:xfrm>
            <a:off x="5577859" y="5701145"/>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2</a:t>
            </a:r>
          </a:p>
        </p:txBody>
      </p:sp>
      <p:sp>
        <p:nvSpPr>
          <p:cNvPr id="11" name="AutoShape 9">
            <a:extLst>
              <a:ext uri="{FF2B5EF4-FFF2-40B4-BE49-F238E27FC236}">
                <a16:creationId xmlns:a16="http://schemas.microsoft.com/office/drawing/2014/main" xmlns="" id="{93603F68-4BB2-450B-8A23-AEB690FF1259}"/>
              </a:ext>
            </a:extLst>
          </p:cNvPr>
          <p:cNvSpPr>
            <a:spLocks noChangeArrowheads="1"/>
          </p:cNvSpPr>
          <p:nvPr/>
        </p:nvSpPr>
        <p:spPr bwMode="auto">
          <a:xfrm>
            <a:off x="5577860"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3</a:t>
            </a:r>
          </a:p>
        </p:txBody>
      </p:sp>
      <p:sp>
        <p:nvSpPr>
          <p:cNvPr id="12" name="AutoShape 10">
            <a:extLst>
              <a:ext uri="{FF2B5EF4-FFF2-40B4-BE49-F238E27FC236}">
                <a16:creationId xmlns:a16="http://schemas.microsoft.com/office/drawing/2014/main" xmlns="" id="{D6368C2C-542E-4B88-9483-FDD6CFA06C48}"/>
              </a:ext>
            </a:extLst>
          </p:cNvPr>
          <p:cNvSpPr>
            <a:spLocks noChangeArrowheads="1"/>
          </p:cNvSpPr>
          <p:nvPr/>
        </p:nvSpPr>
        <p:spPr bwMode="auto">
          <a:xfrm>
            <a:off x="5577860"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4</a:t>
            </a:r>
          </a:p>
        </p:txBody>
      </p:sp>
      <p:sp>
        <p:nvSpPr>
          <p:cNvPr id="13" name="AutoShape 11">
            <a:extLst>
              <a:ext uri="{FF2B5EF4-FFF2-40B4-BE49-F238E27FC236}">
                <a16:creationId xmlns:a16="http://schemas.microsoft.com/office/drawing/2014/main" xmlns="" id="{1D9A5815-1B1B-43B5-A062-424B3A91292C}"/>
              </a:ext>
            </a:extLst>
          </p:cNvPr>
          <p:cNvSpPr>
            <a:spLocks noChangeArrowheads="1"/>
          </p:cNvSpPr>
          <p:nvPr/>
        </p:nvSpPr>
        <p:spPr bwMode="auto">
          <a:xfrm>
            <a:off x="5452828"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5</a:t>
            </a:r>
          </a:p>
        </p:txBody>
      </p:sp>
      <p:pic>
        <p:nvPicPr>
          <p:cNvPr id="14" name="Content Placeholder 7"/>
          <p:cNvPicPr>
            <a:picLocks noGrp="1" noChangeAspect="1"/>
          </p:cNvPicPr>
          <p:nvPr>
            <p:ph idx="1"/>
          </p:nvPr>
        </p:nvPicPr>
        <p:blipFill rotWithShape="1">
          <a:blip r:embed="rId6">
            <a:extLst>
              <a:ext uri="{BEBA8EAE-BF5A-486C-A8C5-ECC9F3942E4B}">
                <a14:imgProps xmlns:a14="http://schemas.microsoft.com/office/drawing/2010/main">
                  <a14:imgLayer r:embed="rId7">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7197646" y="4488874"/>
            <a:ext cx="3206867" cy="2369127"/>
          </a:xfrm>
        </p:spPr>
      </p:pic>
      <p:sp>
        <p:nvSpPr>
          <p:cNvPr id="15" name="TextBox 14"/>
          <p:cNvSpPr txBox="1"/>
          <p:nvPr/>
        </p:nvSpPr>
        <p:spPr>
          <a:xfrm>
            <a:off x="7441956" y="4999058"/>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3" name="Cloud 2"/>
          <p:cNvSpPr/>
          <p:nvPr/>
        </p:nvSpPr>
        <p:spPr>
          <a:xfrm>
            <a:off x="1828801" y="1852017"/>
            <a:ext cx="8839199" cy="263685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nay …………....…</a:t>
            </a:r>
          </a:p>
        </p:txBody>
      </p:sp>
    </p:spTree>
    <p:extLst>
      <p:ext uri="{BB962C8B-B14F-4D97-AF65-F5344CB8AC3E}">
        <p14:creationId xmlns:p14="http://schemas.microsoft.com/office/powerpoint/2010/main" val="49175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par>
                                <p:cTn id="33" presetID="53" presetClass="entr" presetSubtype="16"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xit" presetSubtype="0" decel="100000" fill="hold" grpId="0" nodeType="clickEffect">
                                  <p:stCondLst>
                                    <p:cond delay="0"/>
                                  </p:stCondLst>
                                  <p:childTnLst>
                                    <p:anim calcmode="lin" valueType="num">
                                      <p:cBhvr>
                                        <p:cTn id="41" dur="1000"/>
                                        <p:tgtEl>
                                          <p:spTgt spid="13"/>
                                        </p:tgtEl>
                                        <p:attrNameLst>
                                          <p:attrName>ppt_w</p:attrName>
                                        </p:attrNameLst>
                                      </p:cBhvr>
                                      <p:tavLst>
                                        <p:tav tm="0">
                                          <p:val>
                                            <p:strVal val="ppt_w"/>
                                          </p:val>
                                        </p:tav>
                                        <p:tav tm="100000">
                                          <p:val>
                                            <p:strVal val="ppt_w*0.05"/>
                                          </p:val>
                                        </p:tav>
                                      </p:tavLst>
                                    </p:anim>
                                    <p:anim calcmode="lin" valueType="num">
                                      <p:cBhvr>
                                        <p:cTn id="42" dur="1000"/>
                                        <p:tgtEl>
                                          <p:spTgt spid="13"/>
                                        </p:tgtEl>
                                        <p:attrNameLst>
                                          <p:attrName>ppt_h</p:attrName>
                                        </p:attrNameLst>
                                      </p:cBhvr>
                                      <p:tavLst>
                                        <p:tav tm="0">
                                          <p:val>
                                            <p:strVal val="ppt_h"/>
                                          </p:val>
                                        </p:tav>
                                        <p:tav tm="100000">
                                          <p:val>
                                            <p:strVal val="ppt_h"/>
                                          </p:val>
                                        </p:tav>
                                      </p:tavLst>
                                    </p:anim>
                                    <p:anim calcmode="lin" valueType="num">
                                      <p:cBhvr>
                                        <p:cTn id="43" dur="1000"/>
                                        <p:tgtEl>
                                          <p:spTgt spid="13"/>
                                        </p:tgtEl>
                                        <p:attrNameLst>
                                          <p:attrName>ppt_x</p:attrName>
                                        </p:attrNameLst>
                                      </p:cBhvr>
                                      <p:tavLst>
                                        <p:tav tm="0">
                                          <p:val>
                                            <p:strVal val="ppt_x"/>
                                          </p:val>
                                        </p:tav>
                                        <p:tav tm="100000">
                                          <p:val>
                                            <p:strVal val="ppt_x-.2"/>
                                          </p:val>
                                        </p:tav>
                                      </p:tavLst>
                                    </p:anim>
                                    <p:anim calcmode="lin" valueType="num">
                                      <p:cBhvr>
                                        <p:cTn id="44" dur="1000"/>
                                        <p:tgtEl>
                                          <p:spTgt spid="13"/>
                                        </p:tgtEl>
                                        <p:attrNameLst>
                                          <p:attrName>ppt_y</p:attrName>
                                        </p:attrNameLst>
                                      </p:cBhvr>
                                      <p:tavLst>
                                        <p:tav tm="0">
                                          <p:val>
                                            <p:strVal val="ppt_y"/>
                                          </p:val>
                                        </p:tav>
                                        <p:tav tm="100000">
                                          <p:val>
                                            <p:strVal val="ppt_y"/>
                                          </p:val>
                                        </p:tav>
                                      </p:tavLst>
                                    </p:anim>
                                    <p:animEffect transition="out" filter="fade">
                                      <p:cBhvr>
                                        <p:cTn id="45" dur="1000"/>
                                        <p:tgtEl>
                                          <p:spTgt spid="13"/>
                                        </p:tgtEl>
                                      </p:cBhvr>
                                    </p:animEffect>
                                    <p:set>
                                      <p:cBhvr>
                                        <p:cTn id="46"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7" fill="hold">
                            <p:stCondLst>
                              <p:cond delay="1000"/>
                            </p:stCondLst>
                            <p:childTnLst>
                              <p:par>
                                <p:cTn id="48" presetID="54" presetClass="exit" presetSubtype="0" decel="100000" fill="hold" grpId="0" nodeType="afterEffect">
                                  <p:stCondLst>
                                    <p:cond delay="0"/>
                                  </p:stCondLst>
                                  <p:childTnLst>
                                    <p:anim calcmode="lin" valueType="num">
                                      <p:cBhvr>
                                        <p:cTn id="49" dur="1000"/>
                                        <p:tgtEl>
                                          <p:spTgt spid="12"/>
                                        </p:tgtEl>
                                        <p:attrNameLst>
                                          <p:attrName>ppt_w</p:attrName>
                                        </p:attrNameLst>
                                      </p:cBhvr>
                                      <p:tavLst>
                                        <p:tav tm="0">
                                          <p:val>
                                            <p:strVal val="ppt_w"/>
                                          </p:val>
                                        </p:tav>
                                        <p:tav tm="100000">
                                          <p:val>
                                            <p:strVal val="ppt_w*0.05"/>
                                          </p:val>
                                        </p:tav>
                                      </p:tavLst>
                                    </p:anim>
                                    <p:anim calcmode="lin" valueType="num">
                                      <p:cBhvr>
                                        <p:cTn id="50" dur="1000"/>
                                        <p:tgtEl>
                                          <p:spTgt spid="12"/>
                                        </p:tgtEl>
                                        <p:attrNameLst>
                                          <p:attrName>ppt_h</p:attrName>
                                        </p:attrNameLst>
                                      </p:cBhvr>
                                      <p:tavLst>
                                        <p:tav tm="0">
                                          <p:val>
                                            <p:strVal val="ppt_h"/>
                                          </p:val>
                                        </p:tav>
                                        <p:tav tm="100000">
                                          <p:val>
                                            <p:strVal val="ppt_h"/>
                                          </p:val>
                                        </p:tav>
                                      </p:tavLst>
                                    </p:anim>
                                    <p:anim calcmode="lin" valueType="num">
                                      <p:cBhvr>
                                        <p:cTn id="51" dur="1000"/>
                                        <p:tgtEl>
                                          <p:spTgt spid="12"/>
                                        </p:tgtEl>
                                        <p:attrNameLst>
                                          <p:attrName>ppt_x</p:attrName>
                                        </p:attrNameLst>
                                      </p:cBhvr>
                                      <p:tavLst>
                                        <p:tav tm="0">
                                          <p:val>
                                            <p:strVal val="ppt_x"/>
                                          </p:val>
                                        </p:tav>
                                        <p:tav tm="100000">
                                          <p:val>
                                            <p:strVal val="ppt_x-.2"/>
                                          </p:val>
                                        </p:tav>
                                      </p:tavLst>
                                    </p:anim>
                                    <p:anim calcmode="lin" valueType="num">
                                      <p:cBhvr>
                                        <p:cTn id="52" dur="1000"/>
                                        <p:tgtEl>
                                          <p:spTgt spid="12"/>
                                        </p:tgtEl>
                                        <p:attrNameLst>
                                          <p:attrName>ppt_y</p:attrName>
                                        </p:attrNameLst>
                                      </p:cBhvr>
                                      <p:tavLst>
                                        <p:tav tm="0">
                                          <p:val>
                                            <p:strVal val="ppt_y"/>
                                          </p:val>
                                        </p:tav>
                                        <p:tav tm="100000">
                                          <p:val>
                                            <p:strVal val="ppt_y"/>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5" fill="hold">
                            <p:stCondLst>
                              <p:cond delay="2000"/>
                            </p:stCondLst>
                            <p:childTnLst>
                              <p:par>
                                <p:cTn id="56" presetID="54" presetClass="exit" presetSubtype="0" decel="100000" fill="hold" grpId="0" nodeType="afterEffect">
                                  <p:stCondLst>
                                    <p:cond delay="0"/>
                                  </p:stCondLst>
                                  <p:childTnLst>
                                    <p:anim calcmode="lin" valueType="num">
                                      <p:cBhvr>
                                        <p:cTn id="57" dur="1000"/>
                                        <p:tgtEl>
                                          <p:spTgt spid="11"/>
                                        </p:tgtEl>
                                        <p:attrNameLst>
                                          <p:attrName>ppt_w</p:attrName>
                                        </p:attrNameLst>
                                      </p:cBhvr>
                                      <p:tavLst>
                                        <p:tav tm="0">
                                          <p:val>
                                            <p:strVal val="ppt_w"/>
                                          </p:val>
                                        </p:tav>
                                        <p:tav tm="100000">
                                          <p:val>
                                            <p:strVal val="ppt_w*0.05"/>
                                          </p:val>
                                        </p:tav>
                                      </p:tavLst>
                                    </p:anim>
                                    <p:anim calcmode="lin" valueType="num">
                                      <p:cBhvr>
                                        <p:cTn id="58" dur="1000"/>
                                        <p:tgtEl>
                                          <p:spTgt spid="11"/>
                                        </p:tgtEl>
                                        <p:attrNameLst>
                                          <p:attrName>ppt_h</p:attrName>
                                        </p:attrNameLst>
                                      </p:cBhvr>
                                      <p:tavLst>
                                        <p:tav tm="0">
                                          <p:val>
                                            <p:strVal val="ppt_h"/>
                                          </p:val>
                                        </p:tav>
                                        <p:tav tm="100000">
                                          <p:val>
                                            <p:strVal val="ppt_h"/>
                                          </p:val>
                                        </p:tav>
                                      </p:tavLst>
                                    </p:anim>
                                    <p:anim calcmode="lin" valueType="num">
                                      <p:cBhvr>
                                        <p:cTn id="59" dur="1000"/>
                                        <p:tgtEl>
                                          <p:spTgt spid="11"/>
                                        </p:tgtEl>
                                        <p:attrNameLst>
                                          <p:attrName>ppt_x</p:attrName>
                                        </p:attrNameLst>
                                      </p:cBhvr>
                                      <p:tavLst>
                                        <p:tav tm="0">
                                          <p:val>
                                            <p:strVal val="ppt_x"/>
                                          </p:val>
                                        </p:tav>
                                        <p:tav tm="100000">
                                          <p:val>
                                            <p:strVal val="ppt_x-.2"/>
                                          </p:val>
                                        </p:tav>
                                      </p:tavLst>
                                    </p:anim>
                                    <p:anim calcmode="lin" valueType="num">
                                      <p:cBhvr>
                                        <p:cTn id="60" dur="1000"/>
                                        <p:tgtEl>
                                          <p:spTgt spid="11"/>
                                        </p:tgtEl>
                                        <p:attrNameLst>
                                          <p:attrName>ppt_y</p:attrName>
                                        </p:attrNameLst>
                                      </p:cBhvr>
                                      <p:tavLst>
                                        <p:tav tm="0">
                                          <p:val>
                                            <p:strVal val="ppt_y"/>
                                          </p:val>
                                        </p:tav>
                                        <p:tav tm="100000">
                                          <p:val>
                                            <p:strVal val="ppt_y"/>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63" fill="hold">
                            <p:stCondLst>
                              <p:cond delay="3000"/>
                            </p:stCondLst>
                            <p:childTnLst>
                              <p:par>
                                <p:cTn id="64" presetID="54" presetClass="exit" presetSubtype="0" decel="100000" fill="hold" grpId="0" nodeType="afterEffect">
                                  <p:stCondLst>
                                    <p:cond delay="0"/>
                                  </p:stCondLst>
                                  <p:childTnLst>
                                    <p:anim calcmode="lin" valueType="num">
                                      <p:cBhvr>
                                        <p:cTn id="65" dur="1000"/>
                                        <p:tgtEl>
                                          <p:spTgt spid="10"/>
                                        </p:tgtEl>
                                        <p:attrNameLst>
                                          <p:attrName>ppt_w</p:attrName>
                                        </p:attrNameLst>
                                      </p:cBhvr>
                                      <p:tavLst>
                                        <p:tav tm="0">
                                          <p:val>
                                            <p:strVal val="ppt_w"/>
                                          </p:val>
                                        </p:tav>
                                        <p:tav tm="100000">
                                          <p:val>
                                            <p:strVal val="ppt_w*0.05"/>
                                          </p:val>
                                        </p:tav>
                                      </p:tavLst>
                                    </p:anim>
                                    <p:anim calcmode="lin" valueType="num">
                                      <p:cBhvr>
                                        <p:cTn id="66" dur="1000"/>
                                        <p:tgtEl>
                                          <p:spTgt spid="10"/>
                                        </p:tgtEl>
                                        <p:attrNameLst>
                                          <p:attrName>ppt_h</p:attrName>
                                        </p:attrNameLst>
                                      </p:cBhvr>
                                      <p:tavLst>
                                        <p:tav tm="0">
                                          <p:val>
                                            <p:strVal val="ppt_h"/>
                                          </p:val>
                                        </p:tav>
                                        <p:tav tm="100000">
                                          <p:val>
                                            <p:strVal val="ppt_h"/>
                                          </p:val>
                                        </p:tav>
                                      </p:tavLst>
                                    </p:anim>
                                    <p:anim calcmode="lin" valueType="num">
                                      <p:cBhvr>
                                        <p:cTn id="67" dur="1000"/>
                                        <p:tgtEl>
                                          <p:spTgt spid="10"/>
                                        </p:tgtEl>
                                        <p:attrNameLst>
                                          <p:attrName>ppt_x</p:attrName>
                                        </p:attrNameLst>
                                      </p:cBhvr>
                                      <p:tavLst>
                                        <p:tav tm="0">
                                          <p:val>
                                            <p:strVal val="ppt_x"/>
                                          </p:val>
                                        </p:tav>
                                        <p:tav tm="100000">
                                          <p:val>
                                            <p:strVal val="ppt_x-.2"/>
                                          </p:val>
                                        </p:tav>
                                      </p:tavLst>
                                    </p:anim>
                                    <p:anim calcmode="lin" valueType="num">
                                      <p:cBhvr>
                                        <p:cTn id="68" dur="1000"/>
                                        <p:tgtEl>
                                          <p:spTgt spid="10"/>
                                        </p:tgtEl>
                                        <p:attrNameLst>
                                          <p:attrName>ppt_y</p:attrName>
                                        </p:attrNameLst>
                                      </p:cBhvr>
                                      <p:tavLst>
                                        <p:tav tm="0">
                                          <p:val>
                                            <p:strVal val="ppt_y"/>
                                          </p:val>
                                        </p:tav>
                                        <p:tav tm="100000">
                                          <p:val>
                                            <p:strVal val="ppt_y"/>
                                          </p:val>
                                        </p:tav>
                                      </p:tavLst>
                                    </p:anim>
                                    <p:animEffect transition="out" filter="fade">
                                      <p:cBhvr>
                                        <p:cTn id="69" dur="1000"/>
                                        <p:tgtEl>
                                          <p:spTgt spid="10"/>
                                        </p:tgtEl>
                                      </p:cBhvr>
                                    </p:animEffect>
                                    <p:set>
                                      <p:cBhvr>
                                        <p:cTn id="7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71" fill="hold">
                            <p:stCondLst>
                              <p:cond delay="4000"/>
                            </p:stCondLst>
                            <p:childTnLst>
                              <p:par>
                                <p:cTn id="72" presetID="54" presetClass="exit" presetSubtype="0" decel="100000" fill="hold" grpId="0" nodeType="afterEffect">
                                  <p:stCondLst>
                                    <p:cond delay="0"/>
                                  </p:stCondLst>
                                  <p:childTnLst>
                                    <p:anim calcmode="lin" valueType="num">
                                      <p:cBhvr>
                                        <p:cTn id="73" dur="1000"/>
                                        <p:tgtEl>
                                          <p:spTgt spid="9"/>
                                        </p:tgtEl>
                                        <p:attrNameLst>
                                          <p:attrName>ppt_w</p:attrName>
                                        </p:attrNameLst>
                                      </p:cBhvr>
                                      <p:tavLst>
                                        <p:tav tm="0">
                                          <p:val>
                                            <p:strVal val="ppt_w"/>
                                          </p:val>
                                        </p:tav>
                                        <p:tav tm="100000">
                                          <p:val>
                                            <p:strVal val="ppt_w*0.05"/>
                                          </p:val>
                                        </p:tav>
                                      </p:tavLst>
                                    </p:anim>
                                    <p:anim calcmode="lin" valueType="num">
                                      <p:cBhvr>
                                        <p:cTn id="74" dur="1000"/>
                                        <p:tgtEl>
                                          <p:spTgt spid="9"/>
                                        </p:tgtEl>
                                        <p:attrNameLst>
                                          <p:attrName>ppt_h</p:attrName>
                                        </p:attrNameLst>
                                      </p:cBhvr>
                                      <p:tavLst>
                                        <p:tav tm="0">
                                          <p:val>
                                            <p:strVal val="ppt_h"/>
                                          </p:val>
                                        </p:tav>
                                        <p:tav tm="100000">
                                          <p:val>
                                            <p:strVal val="ppt_h"/>
                                          </p:val>
                                        </p:tav>
                                      </p:tavLst>
                                    </p:anim>
                                    <p:anim calcmode="lin" valueType="num">
                                      <p:cBhvr>
                                        <p:cTn id="75" dur="1000"/>
                                        <p:tgtEl>
                                          <p:spTgt spid="9"/>
                                        </p:tgtEl>
                                        <p:attrNameLst>
                                          <p:attrName>ppt_x</p:attrName>
                                        </p:attrNameLst>
                                      </p:cBhvr>
                                      <p:tavLst>
                                        <p:tav tm="0">
                                          <p:val>
                                            <p:strVal val="ppt_x"/>
                                          </p:val>
                                        </p:tav>
                                        <p:tav tm="100000">
                                          <p:val>
                                            <p:strVal val="ppt_x-.2"/>
                                          </p:val>
                                        </p:tav>
                                      </p:tavLst>
                                    </p:anim>
                                    <p:anim calcmode="lin" valueType="num">
                                      <p:cBhvr>
                                        <p:cTn id="76" dur="1000"/>
                                        <p:tgtEl>
                                          <p:spTgt spid="9"/>
                                        </p:tgtEl>
                                        <p:attrNameLst>
                                          <p:attrName>ppt_y</p:attrName>
                                        </p:attrNameLst>
                                      </p:cBhvr>
                                      <p:tavLst>
                                        <p:tav tm="0">
                                          <p:val>
                                            <p:strVal val="ppt_y"/>
                                          </p:val>
                                        </p:tav>
                                        <p:tav tm="100000">
                                          <p:val>
                                            <p:strVal val="ppt_y"/>
                                          </p:val>
                                        </p:tav>
                                      </p:tavLst>
                                    </p:anim>
                                    <p:animEffect transition="out" filter="fade">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par>
                                <p:cTn id="86" presetID="53" presetClass="entr" presetSubtype="16"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4" name="drumroll.wav"/>
                                        </p:tgtEl>
                                      </p:cMediaNode>
                                    </p:audio>
                                  </p:subTnLst>
                                </p:cTn>
                              </p:par>
                            </p:childTnLst>
                          </p:cTn>
                        </p:par>
                      </p:childTnLst>
                    </p:cTn>
                  </p:par>
                  <p:par>
                    <p:cTn id="91" fill="hold">
                      <p:stCondLst>
                        <p:cond delay="indefinite"/>
                      </p:stCondLst>
                      <p:childTnLst>
                        <p:par>
                          <p:cTn id="92" fill="hold">
                            <p:stCondLst>
                              <p:cond delay="0"/>
                            </p:stCondLst>
                            <p:childTnLst>
                              <p:par>
                                <p:cTn id="93" presetID="32" presetClass="emph" presetSubtype="0" fill="hold" grpId="1" nodeType="clickEffect">
                                  <p:stCondLst>
                                    <p:cond delay="0"/>
                                  </p:stCondLst>
                                  <p:childTnLs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cTn>
                              </p:par>
                              <p:par>
                                <p:cTn id="99" presetID="32" presetClass="emph" presetSubtype="0" fill="hold" nodeType="withEffect">
                                  <p:stCondLst>
                                    <p:cond delay="0"/>
                                  </p:stCondLst>
                                  <p:childTnLst>
                                    <p:animRot by="120000">
                                      <p:cBhvr>
                                        <p:cTn id="100" dur="100" fill="hold">
                                          <p:stCondLst>
                                            <p:cond delay="0"/>
                                          </p:stCondLst>
                                        </p:cTn>
                                        <p:tgtEl>
                                          <p:spTgt spid="14"/>
                                        </p:tgtEl>
                                        <p:attrNameLst>
                                          <p:attrName>r</p:attrName>
                                        </p:attrNameLst>
                                      </p:cBhvr>
                                    </p:animRot>
                                    <p:animRot by="-240000">
                                      <p:cBhvr>
                                        <p:cTn id="101" dur="200" fill="hold">
                                          <p:stCondLst>
                                            <p:cond delay="200"/>
                                          </p:stCondLst>
                                        </p:cTn>
                                        <p:tgtEl>
                                          <p:spTgt spid="14"/>
                                        </p:tgtEl>
                                        <p:attrNameLst>
                                          <p:attrName>r</p:attrName>
                                        </p:attrNameLst>
                                      </p:cBhvr>
                                    </p:animRot>
                                    <p:animRot by="240000">
                                      <p:cBhvr>
                                        <p:cTn id="102" dur="200" fill="hold">
                                          <p:stCondLst>
                                            <p:cond delay="400"/>
                                          </p:stCondLst>
                                        </p:cTn>
                                        <p:tgtEl>
                                          <p:spTgt spid="14"/>
                                        </p:tgtEl>
                                        <p:attrNameLst>
                                          <p:attrName>r</p:attrName>
                                        </p:attrNameLst>
                                      </p:cBhvr>
                                    </p:animRot>
                                    <p:animRot by="-240000">
                                      <p:cBhvr>
                                        <p:cTn id="103" dur="200" fill="hold">
                                          <p:stCondLst>
                                            <p:cond delay="600"/>
                                          </p:stCondLst>
                                        </p:cTn>
                                        <p:tgtEl>
                                          <p:spTgt spid="14"/>
                                        </p:tgtEl>
                                        <p:attrNameLst>
                                          <p:attrName>r</p:attrName>
                                        </p:attrNameLst>
                                      </p:cBhvr>
                                    </p:animRot>
                                    <p:animRot by="120000">
                                      <p:cBhvr>
                                        <p:cTn id="10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p:bldP spid="15" grpId="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smtClean="0">
                <a:ln w="9525">
                  <a:round/>
                  <a:headEnd/>
                  <a:tailEnd/>
                </a:ln>
                <a:solidFill>
                  <a:srgbClr val="FF0000"/>
                </a:solidFill>
                <a:latin typeface="Times New Roman" pitchFamily="18" charset="0"/>
                <a:cs typeface="Times New Roman" pitchFamily="18" charset="0"/>
              </a:rPr>
              <a:t>MONG </a:t>
            </a:r>
            <a:r>
              <a:rPr lang="en-US" sz="3600" kern="10">
                <a:ln w="9525">
                  <a:round/>
                  <a:headEnd/>
                  <a:tailEnd/>
                </a:ln>
                <a:solidFill>
                  <a:srgbClr val="FF0000"/>
                </a:solidFill>
                <a:latin typeface="Times New Roman" pitchFamily="18" charset="0"/>
                <a:cs typeface="Times New Roman" pitchFamily="18" charset="0"/>
              </a:rPr>
              <a:t>CÁC EM</a:t>
            </a:r>
          </a:p>
          <a:p>
            <a:pPr algn="ctr">
              <a:defRPr/>
            </a:pPr>
            <a:r>
              <a:rPr lang="en-US" sz="3600" kern="10" smtClean="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2276701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3">
            <a:extLst>
              <a:ext uri="{BEBA8EAE-BF5A-486C-A8C5-ECC9F3942E4B}">
                <a14:imgProps xmlns:a14="http://schemas.microsoft.com/office/drawing/2010/main">
                  <a14:imgLayer r:embed="rId4">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5"/>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5"/>
          <a:srcRect l="16885" t="7870" r="18795" b="24954"/>
          <a:stretch>
            <a:fillRect/>
          </a:stretch>
        </p:blipFill>
        <p:spPr>
          <a:xfrm>
            <a:off x="2743200" y="6096001"/>
            <a:ext cx="1105376" cy="100901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685800" y="3018335"/>
            <a:ext cx="4622390" cy="3213125"/>
          </a:xfrm>
          <a:prstGeom prst="rect">
            <a:avLst/>
          </a:prstGeom>
        </p:spPr>
      </p:pic>
      <p:pic>
        <p:nvPicPr>
          <p:cNvPr id="7" name="Picture 6"/>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9" name="Picture 8">
            <a:hlinkClick r:id="rId10" action="ppaction://hlinksldjump"/>
          </p:cNvPr>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4724400" y="3657600"/>
            <a:ext cx="723662" cy="723662"/>
          </a:xfrm>
          <a:prstGeom prst="rect">
            <a:avLst/>
          </a:prstGeom>
        </p:spPr>
      </p:pic>
      <p:pic>
        <p:nvPicPr>
          <p:cNvPr id="10" name="Picture 9"/>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spTree>
    <p:extLst>
      <p:ext uri="{BB962C8B-B14F-4D97-AF65-F5344CB8AC3E}">
        <p14:creationId xmlns:p14="http://schemas.microsoft.com/office/powerpoint/2010/main" val="6357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p:cNvSpPr/>
          <p:nvPr/>
        </p:nvSpPr>
        <p:spPr>
          <a:xfrm>
            <a:off x="3286125" y="3028950"/>
            <a:ext cx="5105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kiểu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err="1">
                <a:solidFill>
                  <a:srgbClr val="002060"/>
                </a:solidFill>
                <a:latin typeface="Times New Roman" pitchFamily="18" charset="0"/>
                <a:cs typeface="Times New Roman" pitchFamily="18" charset="0"/>
              </a:rPr>
              <a:t>kể</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gì ?</a:t>
            </a:r>
            <a:endParaRPr lang="en-US" sz="32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1466850"/>
            <a:ext cx="3524250" cy="28575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466850"/>
            <a:ext cx="3524250" cy="2857500"/>
          </a:xfrm>
          <a:prstGeom prst="rect">
            <a:avLst/>
          </a:prstGeom>
        </p:spPr>
      </p:pic>
    </p:spTree>
    <p:extLst>
      <p:ext uri="{BB962C8B-B14F-4D97-AF65-F5344CB8AC3E}">
        <p14:creationId xmlns:p14="http://schemas.microsoft.com/office/powerpoint/2010/main" val="389483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2364440" y="4545634"/>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685800" y="3018335"/>
            <a:ext cx="4622390" cy="3213125"/>
          </a:xfrm>
          <a:prstGeom prst="rect">
            <a:avLst/>
          </a:prstGeom>
        </p:spPr>
      </p:pic>
      <p:pic>
        <p:nvPicPr>
          <p:cNvPr id="7" name="Picture 6"/>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9" name="Picture 8">
            <a:hlinkClick r:id="rId11" action="ppaction://hlinksldjump"/>
          </p:cNvPr>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4724400" y="3657600"/>
            <a:ext cx="723662" cy="723662"/>
          </a:xfrm>
          <a:prstGeom prst="rect">
            <a:avLst/>
          </a:prstGeom>
        </p:spPr>
      </p:pic>
      <p:pic>
        <p:nvPicPr>
          <p:cNvPr id="10" name="Picture 9"/>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spTree>
    <p:extLst>
      <p:ext uri="{BB962C8B-B14F-4D97-AF65-F5344CB8AC3E}">
        <p14:creationId xmlns:p14="http://schemas.microsoft.com/office/powerpoint/2010/main" val="11220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3.05556E-6 -7.77778E-6 C 0.00625 0.00277 0.00833 0.00973 0.01441 0.01272 C 0.01701 0.01411 0.01979 0.01435 0.02257 0.01504 C 0.04184 0.01342 0.04653 0.01342 0.06128 0.00856 C 0.07031 0.00046 0.08125 0.00138 0.09184 -7.77778E-6 C 0.10382 -0.00579 0.11632 -0.00718 0.12899 -0.00857 C 0.14531 -0.02339 0.1618 -0.03241 0.18055 -0.04098 C 0.18802 -0.04445 0.19444 -0.05116 0.20156 -0.05603 L 0.20156 -0.05603 C 0.2092 -0.05857 0.20607 -0.05695 0.21128 -0.06019 " pathEditMode="relative" ptsTypes="fffffffFf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1000"/>
                                  </p:stCondLst>
                                  <p:childTnLst>
                                    <p:animMotion origin="layout" path="M 0.23056 -0.15209 L 0.23056 -0.06875 " pathEditMode="relative" rAng="0" ptsTypes="AA">
                                      <p:cBhvr>
                                        <p:cTn id="22" dur="2000" fill="hold"/>
                                        <p:tgtEl>
                                          <p:spTgt spid="6"/>
                                        </p:tgtEl>
                                        <p:attrNameLst>
                                          <p:attrName>ppt_x</p:attrName>
                                          <p:attrName>ppt_y</p:attrName>
                                        </p:attrNameLst>
                                      </p:cBhvr>
                                      <p:rCtr x="0"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5385" y1="48255" x2="15385" y2="48255"/>
                        <a14:foregroundMark x1="20923" y1="46817" x2="20923" y2="46817"/>
                        <a14:foregroundMark x1="77846" y1="38193" x2="77846" y2="38193"/>
                        <a14:foregroundMark x1="93385" y1="51129" x2="93385" y2="51129"/>
                        <a14:foregroundMark x1="90923" y1="45791" x2="90923" y2="45791"/>
                        <a14:foregroundMark x1="89692" y1="42916" x2="89692" y2="42916"/>
                        <a14:foregroundMark x1="97538" y1="57290" x2="97538" y2="57290"/>
                        <a14:foregroundMark x1="47846" y1="72690" x2="47846" y2="72690"/>
                        <a14:foregroundMark x1="42000" y1="88501" x2="42000" y2="88501"/>
                        <a14:foregroundMark x1="18000" y1="35729" x2="18000" y2="35729"/>
                        <a14:foregroundMark x1="18000" y1="26078" x2="18000" y2="26078"/>
                        <a14:foregroundMark x1="17846" y1="21355" x2="17846" y2="21355"/>
                        <a14:foregroundMark x1="17846" y1="31622" x2="17846" y2="31622"/>
                        <a14:foregroundMark x1="17846" y1="15811" x2="17846" y2="15811"/>
                        <a14:foregroundMark x1="18000" y1="19507" x2="18000" y2="19507"/>
                        <a14:foregroundMark x1="18000" y1="28747" x2="18000" y2="28747"/>
                        <a14:foregroundMark x1="18308" y1="41478" x2="18308" y2="41478"/>
                        <a14:foregroundMark x1="74154" y1="8214" x2="74154" y2="8214"/>
                        <a14:foregroundMark x1="74154" y1="14579" x2="74154" y2="14579"/>
                        <a14:foregroundMark x1="73692" y1="9035" x2="74154" y2="38193"/>
                        <a14:foregroundMark x1="74462" y1="18480" x2="74462" y2="18480"/>
                        <a14:foregroundMark x1="74154" y1="14168" x2="74154" y2="14168"/>
                        <a14:foregroundMark x1="74462" y1="15811" x2="74462" y2="15811"/>
                        <a14:foregroundMark x1="17538" y1="16838" x2="18000" y2="43737"/>
                        <a14:backgroundMark x1="18000" y1="20534" x2="18000" y2="20534"/>
                      </a14:backgroundRemoval>
                    </a14:imgEffect>
                  </a14:imgLayer>
                </a14:imgProps>
              </a:ext>
              <a:ext uri="{28A0092B-C50C-407E-A947-70E740481C1C}">
                <a14:useLocalDpi xmlns:a14="http://schemas.microsoft.com/office/drawing/2010/main" val="0"/>
              </a:ext>
            </a:extLst>
          </a:blip>
          <a:stretch>
            <a:fillRect/>
          </a:stretch>
        </p:blipFill>
        <p:spPr>
          <a:xfrm>
            <a:off x="-117764" y="-1046018"/>
            <a:ext cx="9663545" cy="61849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226" y="3824748"/>
            <a:ext cx="3524250" cy="2857500"/>
          </a:xfrm>
          <a:prstGeom prst="rect">
            <a:avLst/>
          </a:prstGeom>
        </p:spPr>
      </p:pic>
      <p:sp>
        <p:nvSpPr>
          <p:cNvPr id="5" name="Rectangle 4"/>
          <p:cNvSpPr/>
          <p:nvPr/>
        </p:nvSpPr>
        <p:spPr>
          <a:xfrm>
            <a:off x="1163846" y="2281382"/>
            <a:ext cx="71003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Times New Roman" pitchFamily="18" charset="0"/>
                <a:cs typeface="Times New Roman" pitchFamily="18" charset="0"/>
              </a:rPr>
              <a:t>Vị </a:t>
            </a:r>
            <a:r>
              <a:rPr lang="en-US" sz="3200" b="1">
                <a:solidFill>
                  <a:srgbClr val="002060"/>
                </a:solidFill>
                <a:latin typeface="Times New Roman" pitchFamily="18" charset="0"/>
                <a:cs typeface="Times New Roman" pitchFamily="18" charset="0"/>
              </a:rPr>
              <a:t>ngữ </a:t>
            </a:r>
            <a:r>
              <a:rPr lang="en-US" sz="3200" b="1" smtClean="0">
                <a:solidFill>
                  <a:srgbClr val="002060"/>
                </a:solidFill>
                <a:latin typeface="Times New Roman" pitchFamily="18" charset="0"/>
                <a:cs typeface="Times New Roman" pitchFamily="18" charset="0"/>
              </a:rPr>
              <a:t>trong câu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thế</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nào ?</a:t>
            </a:r>
            <a:r>
              <a:rPr lang="en-US" sz="3200" b="1" smtClean="0">
                <a:solidFill>
                  <a:srgbClr val="002060"/>
                </a:solidFill>
                <a:latin typeface="Times New Roman" pitchFamily="18" charset="0"/>
                <a:cs typeface="Times New Roman" pitchFamily="18" charset="0"/>
              </a:rPr>
              <a:t> do những từ ngữ như thế nào tạo thành ?</a:t>
            </a:r>
            <a:endParaRPr lang="en-US" sz="32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1588" y="3824748"/>
            <a:ext cx="3524250" cy="2857500"/>
          </a:xfrm>
          <a:prstGeom prst="rect">
            <a:avLst/>
          </a:prstGeom>
        </p:spPr>
      </p:pic>
    </p:spTree>
    <p:extLst>
      <p:ext uri="{BB962C8B-B14F-4D97-AF65-F5344CB8AC3E}">
        <p14:creationId xmlns:p14="http://schemas.microsoft.com/office/powerpoint/2010/main" val="377932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7" name="Picture 6"/>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10" name="Picture 9"/>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4478995" y="3782763"/>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2720488" y="2133601"/>
            <a:ext cx="4622390" cy="3213125"/>
          </a:xfrm>
          <a:prstGeom prst="rect">
            <a:avLst/>
          </a:prstGeom>
        </p:spPr>
      </p:pic>
    </p:spTree>
    <p:extLst>
      <p:ext uri="{BB962C8B-B14F-4D97-AF65-F5344CB8AC3E}">
        <p14:creationId xmlns:p14="http://schemas.microsoft.com/office/powerpoint/2010/main" val="24090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5E-6 5.18519E-6 C -0.00678 -0.003 -0.01199 -0.00486 -0.01928 -0.00648 C -0.02536 -0.01458 -0.03386 -0.02106 -0.04185 -0.02592 C -0.04601 -0.02847 -0.05487 -0.0324 -0.05487 -0.0324 C -0.05643 -0.03449 -0.05765 -0.03703 -0.05956 -0.03865 C -0.06095 -0.04004 -0.06303 -0.03958 -0.06442 -0.04097 C -0.06702 -0.04398 -0.06806 -0.04884 -0.07084 -0.05162 C -0.07258 -0.05347 -0.08074 -0.05671 -0.08386 -0.0581 C -0.09306 -0.06643 -0.10539 -0.06874 -0.11615 -0.07314 C -0.13074 -0.07893 -0.1448 -0.08726 -0.15956 -0.09259 C -0.16824 -0.09999 -0.16268 -0.09583 -0.17744 -0.10324 C -0.18577 -0.1074 -0.19376 -0.11643 -0.20001 -0.12476 C -0.20348 -0.14398 -0.20313 -0.14629 -0.20313 -0.17199 L -0.20313 -0.18495 " pathEditMode="relative" ptsTypes="ffffffffffffA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500"/>
                                  </p:stCondLst>
                                  <p:childTnLst>
                                    <p:animMotion origin="layout" path="M -0.20313 -0.18496 L -0.20313 -0.12384 " pathEditMode="relative" rAng="0" ptsTypes="AA">
                                      <p:cBhvr>
                                        <p:cTn id="22"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331" b="98228" l="1385" r="99385">
                        <a14:foregroundMark x1="34462" y1="15748" x2="34462" y2="15748"/>
                        <a14:foregroundMark x1="34462" y1="4331" x2="34462" y2="4331"/>
                        <a14:foregroundMark x1="25846" y1="22047" x2="25846" y2="22047"/>
                        <a14:foregroundMark x1="71231" y1="16535" x2="71231" y2="16535"/>
                        <a14:foregroundMark x1="54615" y1="19882" x2="54615" y2="19882"/>
                        <a14:foregroundMark x1="65231" y1="21850" x2="65231" y2="21850"/>
                        <a14:foregroundMark x1="74000" y1="12402" x2="74000" y2="12402"/>
                        <a14:foregroundMark x1="62154" y1="22441" x2="62154" y2="22441"/>
                        <a14:foregroundMark x1="64615" y1="25394" x2="64615" y2="25394"/>
                        <a14:foregroundMark x1="51846" y1="40551" x2="51846" y2="40551"/>
                        <a14:foregroundMark x1="45538" y1="33465" x2="45538" y2="33465"/>
                        <a14:foregroundMark x1="50769" y1="41732" x2="50769" y2="41732"/>
                        <a14:foregroundMark x1="53538" y1="44094" x2="53538" y2="44094"/>
                        <a14:foregroundMark x1="63231" y1="46457" x2="63231" y2="46457"/>
                        <a14:foregroundMark x1="68000" y1="56299" x2="68000" y2="56299"/>
                        <a14:foregroundMark x1="83077" y1="50394" x2="83077" y2="50394"/>
                        <a14:foregroundMark x1="84462" y1="53937" x2="84462" y2="53937"/>
                        <a14:foregroundMark x1="85231" y1="61024" x2="85231" y2="61024"/>
                        <a14:foregroundMark x1="6000" y1="54134" x2="6000" y2="54134"/>
                        <a14:foregroundMark x1="1692" y1="60827" x2="1692" y2="60827"/>
                        <a14:foregroundMark x1="18000" y1="57677" x2="18000" y2="57677"/>
                        <a14:foregroundMark x1="27846" y1="50984" x2="27846" y2="50984"/>
                        <a14:foregroundMark x1="24154" y1="87598" x2="24154" y2="87598"/>
                        <a14:foregroundMark x1="27692" y1="87795" x2="27692" y2="87795"/>
                        <a14:foregroundMark x1="64462" y1="86417" x2="64462" y2="86417"/>
                        <a14:foregroundMark x1="75538" y1="83465" x2="75538" y2="83465"/>
                        <a14:foregroundMark x1="83231" y1="68110" x2="83231" y2="68110"/>
                        <a14:foregroundMark x1="67846" y1="63583" x2="58923" y2="76772"/>
                        <a14:foregroundMark x1="27538" y1="49016" x2="63077" y2="66535"/>
                        <a14:foregroundMark x1="61385" y1="41929" x2="61385" y2="41929"/>
                        <a14:foregroundMark x1="62923" y1="41142" x2="62923" y2="41142"/>
                        <a14:foregroundMark x1="41846" y1="35630" x2="41846" y2="35630"/>
                        <a14:foregroundMark x1="39692" y1="31299" x2="39692" y2="31299"/>
                        <a14:foregroundMark x1="48615" y1="36811" x2="48615" y2="36811"/>
                        <a14:foregroundMark x1="53077" y1="41929" x2="53077" y2="41929"/>
                        <a14:foregroundMark x1="78000" y1="51772" x2="78000" y2="51772"/>
                        <a14:foregroundMark x1="69692" y1="43504" x2="81692" y2="46654"/>
                        <a14:foregroundMark x1="76308" y1="44094" x2="76308" y2="44094"/>
                        <a14:foregroundMark x1="84462" y1="48228" x2="84462" y2="48228"/>
                        <a14:foregroundMark x1="77231" y1="45079" x2="78462" y2="48228"/>
                        <a14:foregroundMark x1="81077" y1="55906" x2="81077" y2="55906"/>
                        <a14:foregroundMark x1="75538" y1="57874" x2="98769" y2="66142"/>
                        <a14:foregroundMark x1="90308" y1="52559" x2="90308" y2="52559"/>
                        <a14:foregroundMark x1="90308" y1="53346" x2="97692" y2="62598"/>
                        <a14:foregroundMark x1="84769" y1="78543" x2="84769" y2="78543"/>
                        <a14:foregroundMark x1="81385" y1="79134" x2="89692" y2="79528"/>
                        <a14:foregroundMark x1="95077" y1="75197" x2="95077" y2="75197"/>
                        <a14:foregroundMark x1="17231" y1="64764" x2="37846" y2="64567"/>
                        <a14:foregroundMark x1="11538" y1="79134" x2="20462" y2="80512"/>
                        <a14:foregroundMark x1="22154" y1="23622" x2="22154" y2="23622"/>
                        <a14:foregroundMark x1="32923" y1="93701" x2="32923" y2="93701"/>
                        <a14:foregroundMark x1="29692" y1="94685" x2="40923" y2="97047"/>
                        <a14:foregroundMark x1="32462" y1="96457" x2="40923" y2="98031"/>
                        <a14:foregroundMark x1="42308" y1="98425" x2="53538" y2="91535"/>
                        <a14:foregroundMark x1="53692" y1="91732" x2="68154" y2="96457"/>
                        <a14:foregroundMark x1="67692" y1="96654" x2="78154" y2="92323"/>
                        <a14:foregroundMark x1="78462" y1="92126" x2="81385" y2="79331"/>
                        <a14:foregroundMark x1="90154" y1="80315" x2="96154" y2="75000"/>
                        <a14:foregroundMark x1="95846" y1="74803" x2="99385" y2="68898"/>
                        <a14:backgroundMark x1="7231" y1="87598" x2="7231" y2="87598"/>
                        <a14:backgroundMark x1="31385" y1="99409" x2="31385" y2="99409"/>
                        <a14:backgroundMark x1="53538" y1="99213" x2="53538" y2="99213"/>
                        <a14:backgroundMark x1="31231" y1="99016" x2="52615" y2="99803"/>
                        <a14:backgroundMark x1="89538" y1="91339" x2="89538" y2="91339"/>
                        <a14:backgroundMark x1="97846" y1="55118" x2="99846" y2="57283"/>
                        <a14:backgroundMark x1="99538" y1="58268" x2="99538" y2="58268"/>
                        <a14:backgroundMark x1="57692" y1="99213" x2="57692" y2="99213"/>
                        <a14:backgroundMark x1="56615" y1="96063" x2="56615" y2="96063"/>
                        <a14:backgroundMark x1="53538" y1="98819" x2="56000" y2="95669"/>
                        <a14:backgroundMark x1="51385" y1="95866" x2="53692" y2="90945"/>
                        <a14:backgroundMark x1="54308" y1="92717" x2="67077" y2="96063"/>
                        <a14:backgroundMark x1="67692" y1="97047" x2="77846" y2="94094"/>
                        <a14:backgroundMark x1="78462" y1="93307" x2="82923" y2="80709"/>
                        <a14:backgroundMark x1="98615" y1="75197" x2="98615" y2="75197"/>
                      </a14:backgroundRemoval>
                    </a14:imgEffect>
                  </a14:imgLayer>
                </a14:imgProps>
              </a:ext>
              <a:ext uri="{28A0092B-C50C-407E-A947-70E740481C1C}">
                <a14:useLocalDpi xmlns:a14="http://schemas.microsoft.com/office/drawing/2010/main" val="0"/>
              </a:ext>
            </a:extLst>
          </a:blip>
          <a:stretch>
            <a:fillRect/>
          </a:stretch>
        </p:blipFill>
        <p:spPr>
          <a:xfrm>
            <a:off x="1968500" y="-50800"/>
            <a:ext cx="8255000" cy="6451600"/>
          </a:xfrm>
          <a:prstGeom prst="rect">
            <a:avLst/>
          </a:prstGeom>
        </p:spPr>
      </p:pic>
      <p:sp>
        <p:nvSpPr>
          <p:cNvPr id="4" name="Rectangle 3"/>
          <p:cNvSpPr/>
          <p:nvPr/>
        </p:nvSpPr>
        <p:spPr>
          <a:xfrm>
            <a:off x="2809586" y="3228109"/>
            <a:ext cx="600594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Chủ </a:t>
            </a:r>
            <a:r>
              <a:rPr lang="en-US" sz="3200" b="1" dirty="0" err="1">
                <a:solidFill>
                  <a:srgbClr val="FF0000"/>
                </a:solidFill>
                <a:latin typeface="Times New Roman" pitchFamily="18" charset="0"/>
                <a:cs typeface="Times New Roman" pitchFamily="18" charset="0"/>
              </a:rPr>
              <a:t>ngữ</a:t>
            </a:r>
            <a:r>
              <a:rPr lang="en-US" sz="3200" b="1" dirty="0">
                <a:solidFill>
                  <a:srgbClr val="FF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p>
          <a:p>
            <a:pPr algn="ct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làm</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gì ? </a:t>
            </a:r>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err="1">
                <a:solidFill>
                  <a:srgbClr val="002060"/>
                </a:solidFill>
                <a:latin typeface="Times New Roman" pitchFamily="18" charset="0"/>
                <a:cs typeface="Times New Roman" pitchFamily="18" charset="0"/>
              </a:rPr>
              <a:t>hỏi</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nào ?</a:t>
            </a:r>
            <a:endParaRPr lang="en-US" sz="32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685800"/>
            <a:ext cx="3524250" cy="28575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809" y="599209"/>
            <a:ext cx="3524250" cy="2857500"/>
          </a:xfrm>
          <a:prstGeom prst="rect">
            <a:avLst/>
          </a:prstGeom>
        </p:spPr>
      </p:pic>
    </p:spTree>
    <p:extLst>
      <p:ext uri="{BB962C8B-B14F-4D97-AF65-F5344CB8AC3E}">
        <p14:creationId xmlns:p14="http://schemas.microsoft.com/office/powerpoint/2010/main" val="1752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10" name="Picture 9"/>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2590800" y="2353388"/>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832293" y="885913"/>
            <a:ext cx="4622390" cy="3213125"/>
          </a:xfrm>
          <a:prstGeom prst="rect">
            <a:avLst/>
          </a:prstGeom>
        </p:spPr>
      </p:pic>
      <p:pic>
        <p:nvPicPr>
          <p:cNvPr id="13" name="图片 8" descr="f7d30ea4b628d33971365e72821aa1c5"/>
          <p:cNvPicPr>
            <a:picLocks noChangeAspect="1"/>
          </p:cNvPicPr>
          <p:nvPr/>
        </p:nvPicPr>
        <p:blipFill>
          <a:blip r:embed="rId6"/>
          <a:srcRect l="16885" t="7870" r="18795" b="24954"/>
          <a:stretch>
            <a:fillRect/>
          </a:stretch>
        </p:blipFill>
        <p:spPr>
          <a:xfrm>
            <a:off x="4522720" y="3582085"/>
            <a:ext cx="1105376" cy="1009015"/>
          </a:xfrm>
          <a:prstGeom prst="rect">
            <a:avLst/>
          </a:prstGeom>
        </p:spPr>
      </p:pic>
    </p:spTree>
    <p:extLst>
      <p:ext uri="{BB962C8B-B14F-4D97-AF65-F5344CB8AC3E}">
        <p14:creationId xmlns:p14="http://schemas.microsoft.com/office/powerpoint/2010/main" val="10827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5.55556E-6 -7.40741E-7 C 0.00695 0.00439 0.01025 0.00902 0.01615 0.01504 C 0.01928 0.01828 0.02588 0.02361 0.02588 0.02361 C 0.03351 0.03935 0.04011 0.03449 0.05001 0.04305 C 0.05574 0.04791 0.06112 0.04907 0.06772 0.05162 C 0.07709 0.05532 0.08751 0.06157 0.09688 0.06435 C 0.11199 0.06875 0.12831 0.06828 0.14358 0.07083 C 0.19046 0.06967 0.21529 0.09236 0.23872 0.0537 C 0.24133 0.04375 0.24775 0.03518 0.25331 0.02777 C 0.25661 0.01435 0.25192 0.02754 0.25973 0.01921 C 0.26129 0.01759 0.26199 0.01481 0.26303 0.01273 C 0.26581 0.00162 0.26372 0.0081 0.27101 -0.00648 C 0.27206 -0.00857 0.27327 -0.01088 0.27431 -0.01297 C 0.27536 -0.01505 0.27744 -0.01945 0.27744 -0.01945 C 0.27883 -0.02917 0.27987 -0.03473 0.28386 -0.04306 C 0.28542 -0.05093 0.28768 -0.05741 0.29046 -0.06459 " pathEditMode="relative" ptsTypes="fffffffffffffff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500"/>
                                  </p:stCondLst>
                                  <p:childTnLst>
                                    <p:animMotion origin="layout" path="M 0.31459 -0.09676 L 0.31459 -0.03565 " pathEditMode="relative" rAng="0" ptsTypes="AA">
                                      <p:cBhvr>
                                        <p:cTn id="22"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3630</TotalTime>
  <Words>744</Words>
  <Application>Microsoft Office PowerPoint</Application>
  <PresentationFormat>Custom</PresentationFormat>
  <Paragraphs>96</Paragraphs>
  <Slides>21</Slides>
  <Notes>4</Notes>
  <HiddenSlides>4</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1671</cp:revision>
  <dcterms:created xsi:type="dcterms:W3CDTF">2022-02-24T03:25:18Z</dcterms:created>
  <dcterms:modified xsi:type="dcterms:W3CDTF">2023-06-04T15:11:33Z</dcterms:modified>
</cp:coreProperties>
</file>